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908" r:id="rId2"/>
    <p:sldId id="872" r:id="rId3"/>
    <p:sldId id="873" r:id="rId4"/>
    <p:sldId id="1012" r:id="rId5"/>
    <p:sldId id="1005" r:id="rId6"/>
    <p:sldId id="874" r:id="rId7"/>
    <p:sldId id="1006" r:id="rId8"/>
    <p:sldId id="876" r:id="rId9"/>
    <p:sldId id="877" r:id="rId10"/>
    <p:sldId id="879" r:id="rId11"/>
    <p:sldId id="881" r:id="rId12"/>
    <p:sldId id="883" r:id="rId13"/>
    <p:sldId id="884" r:id="rId14"/>
    <p:sldId id="1013" r:id="rId15"/>
    <p:sldId id="885" r:id="rId16"/>
    <p:sldId id="886" r:id="rId17"/>
    <p:sldId id="888" r:id="rId18"/>
    <p:sldId id="1014" r:id="rId19"/>
    <p:sldId id="1015" r:id="rId20"/>
    <p:sldId id="891" r:id="rId21"/>
    <p:sldId id="892" r:id="rId22"/>
    <p:sldId id="893" r:id="rId23"/>
    <p:sldId id="889" r:id="rId24"/>
    <p:sldId id="890" r:id="rId25"/>
    <p:sldId id="1009" r:id="rId26"/>
    <p:sldId id="927" r:id="rId27"/>
    <p:sldId id="928" r:id="rId28"/>
    <p:sldId id="929" r:id="rId29"/>
    <p:sldId id="1010" r:id="rId30"/>
    <p:sldId id="931" r:id="rId31"/>
    <p:sldId id="932" r:id="rId32"/>
    <p:sldId id="933" r:id="rId33"/>
    <p:sldId id="935" r:id="rId34"/>
    <p:sldId id="936" r:id="rId35"/>
    <p:sldId id="1004" r:id="rId36"/>
    <p:sldId id="937" r:id="rId37"/>
    <p:sldId id="940" r:id="rId38"/>
    <p:sldId id="942" r:id="rId39"/>
    <p:sldId id="943" r:id="rId40"/>
    <p:sldId id="944" r:id="rId41"/>
    <p:sldId id="946" r:id="rId42"/>
    <p:sldId id="947" r:id="rId43"/>
    <p:sldId id="948" r:id="rId44"/>
    <p:sldId id="949" r:id="rId45"/>
    <p:sldId id="950" r:id="rId46"/>
    <p:sldId id="951" r:id="rId47"/>
  </p:sldIdLst>
  <p:sldSz cx="9144000" cy="6858000" type="screen4x3"/>
  <p:notesSz cx="6858000" cy="97234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33"/>
    <a:srgbClr val="FF0000"/>
    <a:srgbClr val="800080"/>
    <a:srgbClr val="FF0066"/>
    <a:srgbClr val="CCFFFF"/>
    <a:srgbClr val="FFFF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0" autoAdjust="0"/>
    <p:restoredTop sz="94576" autoAdjust="0"/>
  </p:normalViewPr>
  <p:slideViewPr>
    <p:cSldViewPr>
      <p:cViewPr varScale="1">
        <p:scale>
          <a:sx n="62" d="100"/>
          <a:sy n="62" d="100"/>
        </p:scale>
        <p:origin x="155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2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AC0AF2C1-EA31-4B59-BCBD-543D1D6FA00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D0D3FDE-6A05-4DDE-81D7-DEC49A0DD7D3}" type="datetimeFigureOut">
              <a:rPr lang="fr-FR"/>
              <a:pPr>
                <a:defRPr/>
              </a:pPr>
              <a:t>17/05/2020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80428D-F606-4624-8674-AA1EC6BDECC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ADA1C-0235-4045-A190-E61F2042E2B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802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AD944-340A-4D10-B030-2E39A03B4AF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1249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1BC9D-5DE5-45B5-B7F0-E085FBF3264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525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EC603-C3EF-4F94-AC6C-7404D23BCD2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5513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0061D-E0E1-4202-AE9C-EC7CAD56656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580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9BD30-3A5B-4AB3-9755-A2204DAD9A5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22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D933A3-657C-4BCA-8AD8-378AE829CCE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910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5EBD6-B359-4087-BFF8-180F428F472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27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A3AF3C-055B-4622-B7B7-94C2CC26E02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5112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0BB71-F35E-4A2F-B1A6-14D2F8B6D00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537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1FF63-2E68-4471-8165-C22580E0AE6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905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D352A03-D1AB-42D5-80FE-7CC376104A7B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://semences-graines-jardinage.com/catalog/product_info.php?cPath=22_67&amp;products_id=177&amp;osCsid=78bccf5998a750e05ca67a48c97dd486" TargetMode="Externa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http://www.uni-graz.at/~katzer/germ/spice_photo.html#lepi_sa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://en.wikipedia.org/wiki/Image:Koeh-059.jpg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en.wikipedia.org/wiki/Image:Euphorbia_resinifera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hyperlink" Target="http://www.botany.wisc.edu/garden/db/plantimages/Ricinus_communis_L2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08019"/>
            <a:ext cx="8786813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endParaRPr lang="fr-FR" altLang="fr-FR" sz="1600" dirty="0">
              <a:cs typeface="Times New Roman" panose="02020603050405020304" pitchFamily="18" charset="0"/>
            </a:endParaRPr>
          </a:p>
          <a:p>
            <a:pPr algn="just"/>
            <a:endParaRPr lang="fr-FR" altLang="fr-FR" sz="1600" dirty="0">
              <a:cs typeface="Times New Roman" panose="02020603050405020304" pitchFamily="18" charset="0"/>
            </a:endParaRPr>
          </a:p>
          <a:p>
            <a:pPr algn="just"/>
            <a:endParaRPr lang="fr-FR" altLang="fr-FR" sz="1600" dirty="0">
              <a:cs typeface="Times New Roman" panose="02020603050405020304" pitchFamily="18" charset="0"/>
            </a:endParaRPr>
          </a:p>
          <a:p>
            <a:pPr algn="just"/>
            <a:r>
              <a:rPr lang="fr-FR" altLang="fr-FR" sz="1600" dirty="0">
                <a:cs typeface="Times New Roman" panose="02020603050405020304" pitchFamily="18" charset="0"/>
              </a:rPr>
              <a:t>L</a:t>
            </a:r>
            <a:r>
              <a:rPr lang="fr-CH" altLang="fr-FR" sz="1400" dirty="0">
                <a:cs typeface="Times New Roman" panose="02020603050405020304" pitchFamily="18" charset="0"/>
              </a:rPr>
              <a:t>a famille </a:t>
            </a:r>
            <a:r>
              <a:rPr lang="fr-CH" altLang="fr-FR" sz="1400" dirty="0" smtClean="0">
                <a:cs typeface="Times New Roman" panose="02020603050405020304" pitchFamily="18" charset="0"/>
              </a:rPr>
              <a:t>de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187 esp</a:t>
            </a:r>
            <a:r>
              <a:rPr lang="fr-CH" altLang="fr-FR" sz="1400" dirty="0">
                <a:cs typeface="Times New Roman" panose="02020603050405020304" pitchFamily="18" charset="0"/>
              </a:rPr>
              <a:t>. et se place ainsi au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6ème</a:t>
            </a:r>
            <a:r>
              <a:rPr lang="fr-CH" altLang="fr-FR" sz="1400" dirty="0">
                <a:cs typeface="Times New Roman" panose="02020603050405020304" pitchFamily="18" charset="0"/>
              </a:rPr>
              <a:t> rang parmi les angiospermes marocaines. Cependant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50 genres </a:t>
            </a:r>
            <a:r>
              <a:rPr lang="fr-CH" altLang="fr-FR" sz="1400" dirty="0">
                <a:cs typeface="Times New Roman" panose="02020603050405020304" pitchFamily="18" charset="0"/>
              </a:rPr>
              <a:t>parmi les 83 que compte la </a:t>
            </a:r>
            <a:r>
              <a:rPr lang="fr-CH" altLang="fr-FR" sz="1400" dirty="0" err="1">
                <a:cs typeface="Times New Roman" panose="02020603050405020304" pitchFamily="18" charset="0"/>
              </a:rPr>
              <a:t>fm</a:t>
            </a:r>
            <a:r>
              <a:rPr lang="fr-CH" altLang="fr-FR" sz="1400" dirty="0">
                <a:cs typeface="Times New Roman" panose="02020603050405020304" pitchFamily="18" charset="0"/>
              </a:rPr>
              <a:t>. sont </a:t>
            </a:r>
            <a:r>
              <a:rPr lang="fr-CH" altLang="fr-FR" sz="1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monospécifiques</a:t>
            </a:r>
            <a:r>
              <a:rPr lang="fr-CH" altLang="fr-FR" sz="1400" dirty="0">
                <a:cs typeface="Times New Roman" panose="02020603050405020304" pitchFamily="18" charset="0"/>
              </a:rPr>
              <a:t>.</a:t>
            </a:r>
            <a:r>
              <a:rPr lang="fr-FR" altLang="fr-FR" sz="1400" dirty="0">
                <a:cs typeface="Times New Roman" panose="02020603050405020304" pitchFamily="18" charset="0"/>
              </a:rPr>
              <a:t> </a:t>
            </a:r>
            <a:endParaRPr lang="fr-CH" altLang="fr-FR" sz="1400" dirty="0">
              <a:cs typeface="Times New Roman" panose="02020603050405020304" pitchFamily="18" charset="0"/>
            </a:endParaRPr>
          </a:p>
          <a:p>
            <a:pPr algn="just"/>
            <a:r>
              <a:rPr lang="fr-CH" altLang="fr-FR" sz="1400" dirty="0">
                <a:cs typeface="Times New Roman" panose="02020603050405020304" pitchFamily="18" charset="0"/>
              </a:rPr>
              <a:t>La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reconnaissance de la </a:t>
            </a:r>
            <a:r>
              <a:rPr lang="fr-CH" altLang="fr-FR" sz="1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fm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. est simple</a:t>
            </a:r>
            <a:r>
              <a:rPr lang="fr-CH" altLang="fr-FR" sz="1400" dirty="0">
                <a:cs typeface="Times New Roman" panose="02020603050405020304" pitchFamily="18" charset="0"/>
              </a:rPr>
              <a:t>, grâce à sa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morphologie florale constante.</a:t>
            </a:r>
            <a:r>
              <a:rPr lang="fr-CH" altLang="fr-FR" sz="1400" dirty="0">
                <a:cs typeface="Times New Roman" panose="02020603050405020304" pitchFamily="18" charset="0"/>
              </a:rPr>
              <a:t> Cependant, la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détermination</a:t>
            </a:r>
            <a:r>
              <a:rPr lang="fr-CH" altLang="fr-FR" sz="1400" dirty="0">
                <a:cs typeface="Times New Roman" panose="02020603050405020304" pitchFamily="18" charset="0"/>
              </a:rPr>
              <a:t> des différents genres et espèces est </a:t>
            </a:r>
            <a:r>
              <a:rPr lang="fr-CH" altLang="fr-FR" sz="1400" dirty="0" err="1">
                <a:cs typeface="Times New Roman" panose="02020603050405020304" pitchFamily="18" charset="0"/>
              </a:rPr>
              <a:t>svt</a:t>
            </a:r>
            <a:r>
              <a:rPr lang="fr-CH" altLang="fr-FR" sz="1400" dirty="0">
                <a:cs typeface="Times New Roman" panose="02020603050405020304" pitchFamily="18" charset="0"/>
              </a:rPr>
              <a:t>.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délicate</a:t>
            </a:r>
            <a:r>
              <a:rPr lang="fr-CH" altLang="fr-FR" sz="1400" dirty="0">
                <a:cs typeface="Times New Roman" panose="02020603050405020304" pitchFamily="18" charset="0"/>
              </a:rPr>
              <a:t>, car utilise la morphologie du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fruit</a:t>
            </a:r>
            <a:r>
              <a:rPr lang="fr-CH" altLang="fr-FR" sz="1400" dirty="0"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CH" altLang="fr-FR" sz="1400" dirty="0">
                <a:cs typeface="Times New Roman" panose="02020603050405020304" pitchFamily="18" charset="0"/>
              </a:rPr>
              <a:t>Les </a:t>
            </a:r>
            <a:r>
              <a:rPr lang="fr-CH" altLang="fr-FR" sz="1400" dirty="0" err="1">
                <a:cs typeface="Times New Roman" panose="02020603050405020304" pitchFamily="18" charset="0"/>
              </a:rPr>
              <a:t>Brassicacées</a:t>
            </a:r>
            <a:r>
              <a:rPr lang="fr-CH" altLang="fr-FR" sz="1400" dirty="0">
                <a:cs typeface="Times New Roman" panose="02020603050405020304" pitchFamily="18" charset="0"/>
              </a:rPr>
              <a:t> sont des plantes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herbacées annuelles, bisannuelles ou vivaces</a:t>
            </a:r>
            <a:r>
              <a:rPr lang="fr-CH" altLang="fr-FR" sz="1400" dirty="0">
                <a:cs typeface="Times New Roman" panose="02020603050405020304" pitchFamily="18" charset="0"/>
              </a:rPr>
              <a:t>. A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f. alternes et limbe simple entier ou découpé, </a:t>
            </a:r>
            <a:r>
              <a:rPr lang="fr-CH" altLang="fr-FR" sz="1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astipulées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Les fl. </a:t>
            </a:r>
            <a:r>
              <a:rPr lang="fr-CH" altLang="fr-FR" sz="1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svt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1400" dirty="0">
                <a:cs typeface="Times New Roman" panose="02020603050405020304" pitchFamily="18" charset="0"/>
              </a:rPr>
              <a:t>en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grappe </a:t>
            </a:r>
            <a:r>
              <a:rPr lang="fr-CH" altLang="fr-FR" sz="1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corymbiforme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n’ont ni bractée ni </a:t>
            </a:r>
            <a:r>
              <a:rPr lang="fr-CH" altLang="fr-FR" sz="1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préfeuilles</a:t>
            </a:r>
            <a:r>
              <a:rPr lang="fr-CH" altLang="fr-FR" sz="1400" dirty="0"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Les fl. sont </a:t>
            </a:r>
            <a:r>
              <a:rPr lang="fr-CH" altLang="fr-FR" sz="1400" dirty="0">
                <a:cs typeface="Times New Roman" panose="02020603050405020304" pitchFamily="18" charset="0"/>
              </a:rPr>
              <a:t>actinomorphes, hermaphrodites, </a:t>
            </a:r>
            <a:r>
              <a:rPr lang="fr-CH" altLang="fr-FR" sz="1400" dirty="0" err="1">
                <a:cs typeface="Times New Roman" panose="02020603050405020304" pitchFamily="18" charset="0"/>
              </a:rPr>
              <a:t>hexacycliques</a:t>
            </a:r>
            <a:r>
              <a:rPr lang="fr-CH" altLang="fr-FR" sz="1400" dirty="0">
                <a:cs typeface="Times New Roman" panose="02020603050405020304" pitchFamily="18" charset="0"/>
              </a:rPr>
              <a:t>, tétramères. Le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cal. à </a:t>
            </a:r>
            <a:r>
              <a:rPr lang="fr-CH" altLang="fr-FR" sz="1400" dirty="0">
                <a:cs typeface="Times New Roman" panose="02020603050405020304" pitchFamily="18" charset="0"/>
              </a:rPr>
              <a:t>4 S libres sur 2 cycles ; la </a:t>
            </a:r>
            <a:r>
              <a:rPr lang="fr-CH" altLang="fr-FR" sz="1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coro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. en forme de croix </a:t>
            </a:r>
            <a:r>
              <a:rPr lang="fr-CH" altLang="fr-FR" sz="1400" dirty="0">
                <a:cs typeface="Times New Roman" panose="02020603050405020304" pitchFamily="18" charset="0"/>
              </a:rPr>
              <a:t>= cruciforme à 4 P libres à onglet développé ;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l’androcée </a:t>
            </a:r>
            <a:r>
              <a:rPr lang="fr-CH" altLang="fr-FR" sz="1400" dirty="0" err="1">
                <a:cs typeface="Times New Roman" panose="02020603050405020304" pitchFamily="18" charset="0"/>
              </a:rPr>
              <a:t>anisostémone</a:t>
            </a:r>
            <a:r>
              <a:rPr lang="fr-CH" altLang="fr-FR" sz="1400" dirty="0">
                <a:cs typeface="Times New Roman" panose="02020603050405020304" pitchFamily="18" charset="0"/>
              </a:rPr>
              <a:t>, </a:t>
            </a:r>
            <a:r>
              <a:rPr lang="fr-CH" altLang="fr-FR" sz="1400" dirty="0" err="1">
                <a:cs typeface="Times New Roman" panose="02020603050405020304" pitchFamily="18" charset="0"/>
              </a:rPr>
              <a:t>dialystémone</a:t>
            </a:r>
            <a:r>
              <a:rPr lang="fr-CH" altLang="fr-FR" sz="1400" dirty="0">
                <a:cs typeface="Times New Roman" panose="02020603050405020304" pitchFamily="18" charset="0"/>
              </a:rPr>
              <a:t>, </a:t>
            </a:r>
            <a:r>
              <a:rPr lang="fr-CH" altLang="fr-FR" sz="1400" dirty="0" err="1">
                <a:cs typeface="Times New Roman" panose="02020603050405020304" pitchFamily="18" charset="0"/>
              </a:rPr>
              <a:t>anisodyname</a:t>
            </a:r>
            <a:r>
              <a:rPr lang="fr-CH" altLang="fr-FR" sz="1400" dirty="0">
                <a:cs typeface="Times New Roman" panose="02020603050405020304" pitchFamily="18" charset="0"/>
              </a:rPr>
              <a:t> et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tétradyname</a:t>
            </a:r>
            <a:r>
              <a:rPr lang="fr-CH" altLang="fr-FR" sz="1400" dirty="0">
                <a:cs typeface="Times New Roman" panose="02020603050405020304" pitchFamily="18" charset="0"/>
              </a:rPr>
              <a:t> (4 grandes étamines internes extrorses + 2 petites étamines externes introrses) accompagné de 4 glandes nectarifères </a:t>
            </a:r>
            <a:r>
              <a:rPr lang="fr-CH" altLang="fr-FR" sz="1400" dirty="0" err="1">
                <a:cs typeface="Times New Roman" panose="02020603050405020304" pitchFamily="18" charset="0"/>
              </a:rPr>
              <a:t>intrastaminales</a:t>
            </a:r>
            <a:r>
              <a:rPr lang="fr-CH" altLang="fr-FR" sz="1400" dirty="0">
                <a:cs typeface="Times New Roman" panose="02020603050405020304" pitchFamily="18" charset="0"/>
              </a:rPr>
              <a:t>; le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gynécée à 2 C soudés </a:t>
            </a:r>
            <a:r>
              <a:rPr lang="fr-CH" altLang="fr-FR" sz="1400" dirty="0">
                <a:cs typeface="Times New Roman" panose="02020603050405020304" pitchFamily="18" charset="0"/>
              </a:rPr>
              <a:t>à ovaire supère biloculaire et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ovules pariétales</a:t>
            </a:r>
            <a:r>
              <a:rPr lang="fr-CH" altLang="fr-FR" sz="1400" dirty="0">
                <a:cs typeface="Times New Roman" panose="02020603050405020304" pitchFamily="18" charset="0"/>
              </a:rPr>
              <a:t>, styles et stigmates soudés et persistants.</a:t>
            </a:r>
            <a:endParaRPr lang="fr-FR" altLang="fr-FR" sz="1400" dirty="0"/>
          </a:p>
          <a:p>
            <a:pPr algn="just"/>
            <a:r>
              <a:rPr lang="fr-CH" altLang="fr-FR" sz="1400" dirty="0">
                <a:cs typeface="Times New Roman" panose="02020603050405020304" pitchFamily="18" charset="0"/>
              </a:rPr>
              <a:t>Fruit :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Vrai fruit, sec et déhiscent est une capsule particulière </a:t>
            </a:r>
            <a:r>
              <a:rPr lang="fr-CH" altLang="fr-FR" sz="1400" dirty="0">
                <a:cs typeface="Times New Roman" panose="02020603050405020304" pitchFamily="18" charset="0"/>
              </a:rPr>
              <a:t>qui s’ouvre par 4 fentes </a:t>
            </a:r>
            <a:r>
              <a:rPr lang="fr-CH" altLang="fr-FR" sz="1400" dirty="0" err="1">
                <a:cs typeface="Times New Roman" panose="02020603050405020304" pitchFamily="18" charset="0"/>
              </a:rPr>
              <a:t>paraplacentaires</a:t>
            </a:r>
            <a:r>
              <a:rPr lang="fr-CH" altLang="fr-FR" sz="1400" dirty="0">
                <a:cs typeface="Times New Roman" panose="02020603050405020304" pitchFamily="18" charset="0"/>
              </a:rPr>
              <a:t> en isolant une fausse cloison centrale portant les graines. Cette capsule porte le nom de </a:t>
            </a:r>
            <a:r>
              <a:rPr lang="fr-CH" altLang="fr-FR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silique</a:t>
            </a:r>
            <a:r>
              <a:rPr lang="fr-CH" altLang="fr-FR" sz="1400" dirty="0">
                <a:cs typeface="Times New Roman" panose="02020603050405020304" pitchFamily="18" charset="0"/>
              </a:rPr>
              <a:t> quand il est plus long que large. Quand le fruit est plus large que long c’est une </a:t>
            </a:r>
            <a:r>
              <a:rPr lang="fr-CH" altLang="fr-FR" sz="1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silicule</a:t>
            </a:r>
            <a:r>
              <a:rPr lang="fr-CH" altLang="fr-FR" sz="1400" dirty="0"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CH" altLang="fr-FR" sz="1400" dirty="0">
                <a:cs typeface="Times New Roman" panose="02020603050405020304" pitchFamily="18" charset="0"/>
              </a:rPr>
              <a:t>La </a:t>
            </a:r>
            <a:r>
              <a:rPr lang="fr-CH" altLang="fr-FR" sz="1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fm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. offre de nombreuses plantes importantes économiquement</a:t>
            </a:r>
            <a:r>
              <a:rPr lang="fr-CH" altLang="fr-FR" sz="1400" dirty="0">
                <a:cs typeface="Times New Roman" panose="02020603050405020304" pitchFamily="18" charset="0"/>
              </a:rPr>
              <a:t>:</a:t>
            </a:r>
            <a:endParaRPr lang="fr-FR" altLang="fr-FR" sz="1400" dirty="0"/>
          </a:p>
          <a:p>
            <a:pPr algn="just"/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Alimentaires</a:t>
            </a:r>
            <a:r>
              <a:rPr lang="fr-CH" altLang="fr-FR" sz="1400" dirty="0">
                <a:cs typeface="Times New Roman" panose="02020603050405020304" pitchFamily="18" charset="0"/>
              </a:rPr>
              <a:t>: </a:t>
            </a:r>
            <a:r>
              <a:rPr lang="fr-CH" altLang="fr-FR" sz="14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Brassica</a:t>
            </a:r>
            <a:r>
              <a:rPr lang="fr-CH" altLang="fr-FR" sz="14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14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oleracea</a:t>
            </a:r>
            <a:r>
              <a:rPr lang="fr-CH" altLang="fr-FR" sz="1400" dirty="0">
                <a:cs typeface="Times New Roman" panose="02020603050405020304" pitchFamily="18" charset="0"/>
              </a:rPr>
              <a:t>, donne les différentes variétés de Choux ; </a:t>
            </a:r>
            <a:r>
              <a:rPr lang="fr-CH" altLang="fr-FR" sz="1400" i="1" dirty="0">
                <a:solidFill>
                  <a:srgbClr val="FF0000"/>
                </a:solidFill>
                <a:cs typeface="Times New Roman" panose="02020603050405020304" pitchFamily="18" charset="0"/>
              </a:rPr>
              <a:t>B. </a:t>
            </a:r>
            <a:r>
              <a:rPr lang="fr-CH" altLang="fr-FR" sz="14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oleracea</a:t>
            </a:r>
            <a:r>
              <a:rPr lang="fr-CH" altLang="fr-FR" sz="1400" i="1" dirty="0">
                <a:solidFill>
                  <a:srgbClr val="FF0000"/>
                </a:solidFill>
                <a:cs typeface="Times New Roman" panose="02020603050405020304" pitchFamily="18" charset="0"/>
              </a:rPr>
              <a:t> var. botrytis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1400" dirty="0">
                <a:cs typeface="Times New Roman" panose="02020603050405020304" pitchFamily="18" charset="0"/>
              </a:rPr>
              <a:t>donne le Chou-fleur </a:t>
            </a:r>
            <a:r>
              <a:rPr lang="fr-CH" altLang="fr-FR" sz="1400" i="1" dirty="0">
                <a:cs typeface="Times New Roman" panose="02020603050405020304" pitchFamily="18" charset="0"/>
              </a:rPr>
              <a:t>; </a:t>
            </a:r>
            <a:r>
              <a:rPr lang="fr-CH" altLang="fr-FR" sz="14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Brassica</a:t>
            </a:r>
            <a:r>
              <a:rPr lang="fr-CH" altLang="fr-FR" sz="14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14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napus</a:t>
            </a:r>
            <a:r>
              <a:rPr lang="fr-CH" altLang="fr-FR" sz="14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1400" dirty="0">
                <a:cs typeface="Times New Roman" panose="02020603050405020304" pitchFamily="18" charset="0"/>
              </a:rPr>
              <a:t>est le Navet, les graines de cette espèce fournissent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l’huile de colza</a:t>
            </a:r>
            <a:r>
              <a:rPr lang="fr-CH" altLang="fr-FR" sz="1400" dirty="0">
                <a:cs typeface="Times New Roman" panose="02020603050405020304" pitchFamily="18" charset="0"/>
              </a:rPr>
              <a:t>; </a:t>
            </a:r>
            <a:r>
              <a:rPr lang="fr-CH" altLang="fr-FR" sz="14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Raphanus</a:t>
            </a:r>
            <a:r>
              <a:rPr lang="fr-CH" altLang="fr-FR" sz="14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14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sativus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, donne le Radis.</a:t>
            </a:r>
            <a:endParaRPr lang="fr-FR" altLang="fr-FR" sz="1400" dirty="0">
              <a:solidFill>
                <a:srgbClr val="FF0000"/>
              </a:solidFill>
            </a:endParaRPr>
          </a:p>
          <a:p>
            <a:pPr algn="just"/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Médicinales</a:t>
            </a:r>
            <a:r>
              <a:rPr lang="fr-CH" altLang="fr-FR" sz="1400" dirty="0">
                <a:cs typeface="Times New Roman" panose="02020603050405020304" pitchFamily="18" charset="0"/>
              </a:rPr>
              <a:t>: </a:t>
            </a:r>
            <a:r>
              <a:rPr lang="fr-CH" altLang="fr-FR" sz="1400" dirty="0" smtClean="0">
                <a:cs typeface="Times New Roman" panose="02020603050405020304" pitchFamily="18" charset="0"/>
              </a:rPr>
              <a:t>Pl. riches en composés soufrés, pl. stimulantes</a:t>
            </a:r>
            <a:r>
              <a:rPr lang="fr-CH" altLang="fr-FR" sz="1400" dirty="0">
                <a:cs typeface="Times New Roman" panose="02020603050405020304" pitchFamily="18" charset="0"/>
              </a:rPr>
              <a:t>, </a:t>
            </a:r>
            <a:r>
              <a:rPr lang="fr-CH" altLang="fr-FR" sz="1400" dirty="0" err="1">
                <a:cs typeface="Times New Roman" panose="02020603050405020304" pitchFamily="18" charset="0"/>
              </a:rPr>
              <a:t>antiscorbiques</a:t>
            </a:r>
            <a:r>
              <a:rPr lang="fr-CH" altLang="fr-FR" sz="1400" dirty="0">
                <a:cs typeface="Times New Roman" panose="02020603050405020304" pitchFamily="18" charset="0"/>
              </a:rPr>
              <a:t> </a:t>
            </a:r>
            <a:r>
              <a:rPr lang="fr-CH" altLang="fr-FR" sz="1400" dirty="0" err="1">
                <a:cs typeface="Times New Roman" panose="02020603050405020304" pitchFamily="18" charset="0"/>
              </a:rPr>
              <a:t>exp</a:t>
            </a:r>
            <a:r>
              <a:rPr lang="fr-CH" altLang="fr-FR" sz="1400" dirty="0">
                <a:cs typeface="Times New Roman" panose="02020603050405020304" pitchFamily="18" charset="0"/>
              </a:rPr>
              <a:t>. les graines de </a:t>
            </a:r>
            <a:r>
              <a:rPr lang="fr-CH" altLang="fr-FR" sz="14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Lepidium</a:t>
            </a:r>
            <a:r>
              <a:rPr lang="fr-CH" altLang="fr-FR" sz="14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14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sativum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1400" dirty="0">
                <a:cs typeface="Times New Roman" panose="02020603050405020304" pitchFamily="18" charset="0"/>
              </a:rPr>
              <a:t>(« </a:t>
            </a:r>
            <a:r>
              <a:rPr lang="fr-CH" altLang="fr-FR" sz="1400" dirty="0" err="1">
                <a:cs typeface="Times New Roman" panose="02020603050405020304" pitchFamily="18" charset="0"/>
              </a:rPr>
              <a:t>hab</a:t>
            </a:r>
            <a:r>
              <a:rPr lang="fr-CH" altLang="fr-FR" sz="1400" dirty="0">
                <a:cs typeface="Times New Roman" panose="02020603050405020304" pitchFamily="18" charset="0"/>
              </a:rPr>
              <a:t> </a:t>
            </a:r>
            <a:r>
              <a:rPr lang="fr-CH" altLang="fr-FR" sz="1400" dirty="0" err="1">
                <a:cs typeface="Times New Roman" panose="02020603050405020304" pitchFamily="18" charset="0"/>
              </a:rPr>
              <a:t>rchad</a:t>
            </a:r>
            <a:r>
              <a:rPr lang="fr-CH" altLang="fr-FR" sz="1400" dirty="0">
                <a:cs typeface="Times New Roman" panose="02020603050405020304" pitchFamily="18" charset="0"/>
              </a:rPr>
              <a:t> »).</a:t>
            </a:r>
            <a:endParaRPr lang="fr-FR" altLang="fr-FR" sz="1400" dirty="0"/>
          </a:p>
          <a:p>
            <a:pPr eaLnBrk="1" hangingPunct="1"/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Condimentaires</a:t>
            </a:r>
            <a:r>
              <a:rPr lang="fr-CH" altLang="fr-FR" sz="1400" dirty="0">
                <a:cs typeface="Times New Roman" panose="02020603050405020304" pitchFamily="18" charset="0"/>
              </a:rPr>
              <a:t> : </a:t>
            </a:r>
            <a:r>
              <a:rPr lang="fr-CH" altLang="fr-FR" sz="1400" i="1" dirty="0" err="1">
                <a:cs typeface="Times New Roman" panose="02020603050405020304" pitchFamily="18" charset="0"/>
              </a:rPr>
              <a:t>Brassica</a:t>
            </a:r>
            <a:r>
              <a:rPr lang="fr-CH" altLang="fr-FR" sz="1400" i="1" dirty="0">
                <a:cs typeface="Times New Roman" panose="02020603050405020304" pitchFamily="18" charset="0"/>
              </a:rPr>
              <a:t> </a:t>
            </a:r>
            <a:r>
              <a:rPr lang="fr-CH" altLang="fr-FR" sz="1400" i="1" dirty="0" err="1">
                <a:cs typeface="Times New Roman" panose="02020603050405020304" pitchFamily="18" charset="0"/>
              </a:rPr>
              <a:t>nigra</a:t>
            </a:r>
            <a:r>
              <a:rPr lang="fr-CH" altLang="fr-FR" sz="1400" dirty="0">
                <a:cs typeface="Times New Roman" panose="02020603050405020304" pitchFamily="18" charset="0"/>
              </a:rPr>
              <a:t> et </a:t>
            </a:r>
            <a:r>
              <a:rPr lang="fr-CH" altLang="fr-FR" sz="1400" i="1" dirty="0" err="1">
                <a:cs typeface="Times New Roman" panose="02020603050405020304" pitchFamily="18" charset="0"/>
              </a:rPr>
              <a:t>Sinapis</a:t>
            </a:r>
            <a:r>
              <a:rPr lang="fr-CH" altLang="fr-FR" sz="1400" i="1" dirty="0">
                <a:cs typeface="Times New Roman" panose="02020603050405020304" pitchFamily="18" charset="0"/>
              </a:rPr>
              <a:t> alba</a:t>
            </a:r>
            <a:r>
              <a:rPr lang="fr-CH" altLang="fr-FR" sz="1400" dirty="0">
                <a:cs typeface="Times New Roman" panose="02020603050405020304" pitchFamily="18" charset="0"/>
              </a:rPr>
              <a:t> leurs graines macérées donnent la </a:t>
            </a:r>
            <a:r>
              <a:rPr lang="fr-CH" altLang="fr-FR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moutarde</a:t>
            </a:r>
            <a:r>
              <a:rPr lang="fr-CH" altLang="fr-FR" sz="1400" dirty="0">
                <a:cs typeface="Times New Roman" panose="02020603050405020304" pitchFamily="18" charset="0"/>
              </a:rPr>
              <a:t>, utilisée également en thérapeutique.</a:t>
            </a:r>
          </a:p>
          <a:p>
            <a:pPr eaLnBrk="1" hangingPunct="1"/>
            <a:r>
              <a:rPr lang="fr-CH" altLang="fr-FR" sz="1400" dirty="0">
                <a:solidFill>
                  <a:srgbClr val="FF0000"/>
                </a:solidFill>
              </a:rPr>
              <a:t>Industrielles</a:t>
            </a:r>
            <a:r>
              <a:rPr lang="fr-CH" altLang="fr-FR" sz="1400" dirty="0"/>
              <a:t>: </a:t>
            </a:r>
            <a:r>
              <a:rPr lang="fr-CH" altLang="fr-FR" sz="1400" i="1" dirty="0">
                <a:solidFill>
                  <a:srgbClr val="FF0000"/>
                </a:solidFill>
              </a:rPr>
              <a:t>Isatis </a:t>
            </a:r>
            <a:r>
              <a:rPr lang="fr-CH" altLang="fr-FR" sz="1400" i="1" dirty="0" err="1">
                <a:solidFill>
                  <a:srgbClr val="FF0000"/>
                </a:solidFill>
              </a:rPr>
              <a:t>tinctoria</a:t>
            </a:r>
            <a:r>
              <a:rPr lang="fr-CH" altLang="fr-FR" sz="1400" dirty="0"/>
              <a:t>, colorant naturel = </a:t>
            </a:r>
            <a:r>
              <a:rPr lang="fr-CH" altLang="fr-FR" sz="1400" dirty="0">
                <a:solidFill>
                  <a:srgbClr val="FF0000"/>
                </a:solidFill>
              </a:rPr>
              <a:t>Pastel</a:t>
            </a:r>
            <a:r>
              <a:rPr lang="fr-CH" altLang="fr-FR" sz="1400" dirty="0"/>
              <a:t>, il fournit l’indigo blanc qui oxydé, devient </a:t>
            </a:r>
            <a:r>
              <a:rPr lang="fr-CH" altLang="fr-FR" sz="1400" dirty="0">
                <a:solidFill>
                  <a:srgbClr val="FF0000"/>
                </a:solidFill>
              </a:rPr>
              <a:t>l’indigo bleu.</a:t>
            </a:r>
            <a:endParaRPr lang="fr-FR" altLang="fr-FR" sz="1400" dirty="0">
              <a:solidFill>
                <a:srgbClr val="FF0000"/>
              </a:solidFill>
            </a:endParaRPr>
          </a:p>
          <a:p>
            <a:pPr eaLnBrk="1" hangingPunct="1"/>
            <a:r>
              <a:rPr lang="it-IT" altLang="fr-FR" sz="1400" dirty="0">
                <a:solidFill>
                  <a:srgbClr val="FF0000"/>
                </a:solidFill>
              </a:rPr>
              <a:t>Ornementales</a:t>
            </a:r>
            <a:r>
              <a:rPr lang="it-IT" altLang="fr-FR" sz="1400" dirty="0"/>
              <a:t>: </a:t>
            </a:r>
            <a:r>
              <a:rPr lang="it-IT" altLang="fr-FR" sz="1400" i="1" u="sng" dirty="0"/>
              <a:t>Malcolmia maritima</a:t>
            </a:r>
            <a:r>
              <a:rPr lang="it-IT" altLang="fr-FR" sz="1400" u="sng" dirty="0"/>
              <a:t>, </a:t>
            </a:r>
            <a:r>
              <a:rPr lang="it-IT" altLang="fr-FR" sz="1400" i="1" u="sng" dirty="0"/>
              <a:t>M. littoralis</a:t>
            </a:r>
            <a:r>
              <a:rPr lang="it-IT" altLang="fr-FR" sz="1400" u="sng" dirty="0"/>
              <a:t>, </a:t>
            </a:r>
            <a:r>
              <a:rPr lang="it-IT" altLang="fr-FR" sz="1400" i="1" u="sng" dirty="0"/>
              <a:t>Lobularia maritima</a:t>
            </a:r>
            <a:r>
              <a:rPr lang="it-IT" altLang="fr-FR" sz="1400" u="sng" dirty="0"/>
              <a:t>.</a:t>
            </a:r>
          </a:p>
          <a:p>
            <a:pPr eaLnBrk="1" hangingPunct="1"/>
            <a:r>
              <a:rPr lang="it-IT" altLang="fr-FR" sz="1400" dirty="0"/>
              <a:t>La classification phylogénétique inclut dans cette famille les </a:t>
            </a:r>
            <a:r>
              <a:rPr lang="it-IT" altLang="fr-FR" sz="1400" i="1" dirty="0">
                <a:solidFill>
                  <a:srgbClr val="FF0000"/>
                </a:solidFill>
              </a:rPr>
              <a:t>Capparaceae</a:t>
            </a:r>
            <a:r>
              <a:rPr lang="it-IT" altLang="fr-FR" sz="1400" dirty="0"/>
              <a:t> dont le Câpre,”cabbar” (</a:t>
            </a:r>
            <a:r>
              <a:rPr lang="it-IT" altLang="fr-FR" sz="1400" i="1" dirty="0">
                <a:solidFill>
                  <a:srgbClr val="FF0000"/>
                </a:solidFill>
              </a:rPr>
              <a:t>Capparis</a:t>
            </a:r>
            <a:r>
              <a:rPr lang="it-IT" altLang="fr-FR" sz="1400" dirty="0">
                <a:solidFill>
                  <a:srgbClr val="FF0000"/>
                </a:solidFill>
              </a:rPr>
              <a:t> </a:t>
            </a:r>
            <a:r>
              <a:rPr lang="it-IT" altLang="fr-FR" sz="1400" i="1" dirty="0">
                <a:solidFill>
                  <a:srgbClr val="FF0000"/>
                </a:solidFill>
              </a:rPr>
              <a:t>spinosa</a:t>
            </a:r>
            <a:r>
              <a:rPr lang="it-IT" altLang="fr-FR" sz="1400" dirty="0">
                <a:solidFill>
                  <a:srgbClr val="FF0000"/>
                </a:solidFill>
              </a:rPr>
              <a:t>)</a:t>
            </a:r>
            <a:r>
              <a:rPr lang="it-IT" altLang="fr-FR" sz="1400" dirty="0"/>
              <a:t> correspond aux boutons floraux macérés dans le vinaigre.</a:t>
            </a:r>
            <a:endParaRPr lang="fr-CH" altLang="fr-FR" sz="1600" dirty="0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500313" y="0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CH" altLang="fr-FR" i="1">
                <a:solidFill>
                  <a:srgbClr val="FF0000"/>
                </a:solidFill>
              </a:rPr>
              <a:t>Brassicaceae </a:t>
            </a:r>
            <a:r>
              <a:rPr lang="fr-CH" altLang="fr-FR">
                <a:solidFill>
                  <a:srgbClr val="FF0000"/>
                </a:solidFill>
              </a:rPr>
              <a:t>ou</a:t>
            </a:r>
            <a:r>
              <a:rPr lang="fr-CH" altLang="fr-FR" i="1">
                <a:solidFill>
                  <a:srgbClr val="FF0000"/>
                </a:solidFill>
              </a:rPr>
              <a:t> Cruciferae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585"/>
    </mc:Choice>
    <mc:Fallback>
      <p:transition spd="slow" advTm="45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32" x="269875" y="5172075"/>
          <p14:tracePt t="6253" x="285750" y="5140325"/>
          <p14:tracePt t="6270" x="365125" y="5026025"/>
          <p14:tracePt t="6283" x="508000" y="4895850"/>
          <p14:tracePt t="6296" x="882650" y="4667250"/>
          <p14:tracePt t="6317" x="1746250" y="4302125"/>
          <p14:tracePt t="6336" x="2466975" y="4095750"/>
          <p14:tracePt t="6346" x="3089275" y="3943350"/>
          <p14:tracePt t="6380" x="4581525" y="3676650"/>
          <p14:tracePt t="6414" x="5483225" y="3584575"/>
          <p14:tracePt t="6417" x="5629275" y="3571875"/>
          <p14:tracePt t="6441" x="6010275" y="3543300"/>
          <p14:tracePt t="6459" x="6257925" y="3489325"/>
          <p14:tracePt t="6469" x="6327775" y="3470275"/>
          <p14:tracePt t="6478" x="6400800" y="3454400"/>
          <p14:tracePt t="6495" x="6518275" y="3397250"/>
          <p14:tracePt t="6512" x="6565900" y="3371850"/>
          <p14:tracePt t="6529" x="6597650" y="3330575"/>
          <p14:tracePt t="6545" x="6648450" y="3235325"/>
          <p14:tracePt t="6562" x="6689725" y="3146425"/>
          <p14:tracePt t="6579" x="6711950" y="3082925"/>
          <p14:tracePt t="6596" x="6731000" y="3000375"/>
          <p14:tracePt t="6612" x="6759575" y="2943225"/>
          <p14:tracePt t="6629" x="6791325" y="2867025"/>
          <p14:tracePt t="6645" x="6870700" y="2733675"/>
          <p14:tracePt t="6662" x="6927850" y="2651125"/>
          <p14:tracePt t="6679" x="6972300" y="2593975"/>
          <p14:tracePt t="6696" x="7048500" y="2441575"/>
          <p14:tracePt t="6713" x="7092950" y="2320925"/>
          <p14:tracePt t="6729" x="7124700" y="2241550"/>
          <p14:tracePt t="6746" x="7150100" y="2162175"/>
          <p14:tracePt t="6761" x="7165975" y="2085975"/>
          <p14:tracePt t="6779" x="7165975" y="2003425"/>
          <p14:tracePt t="6795" x="7108825" y="1844675"/>
          <p14:tracePt t="6812" x="6981825" y="1724025"/>
          <p14:tracePt t="6829" x="6708775" y="1492250"/>
          <p14:tracePt t="6848" x="6175375" y="1136650"/>
          <p14:tracePt t="6866" x="5842000" y="1000125"/>
          <p14:tracePt t="6879" x="5746750" y="971550"/>
          <p14:tracePt t="6896" x="5486400" y="879475"/>
          <p14:tracePt t="6912" x="5289550" y="822325"/>
          <p14:tracePt t="6930" x="5092700" y="784225"/>
          <p14:tracePt t="6945" x="4772025" y="736600"/>
          <p14:tracePt t="6962" x="4587875" y="717550"/>
          <p14:tracePt t="6979" x="4403725" y="698500"/>
          <p14:tracePt t="6996" x="4159250" y="663575"/>
          <p14:tracePt t="7012" x="4010025" y="654050"/>
          <p14:tracePt t="7029" x="3848100" y="654050"/>
          <p14:tracePt t="7045" x="3651250" y="679450"/>
          <p14:tracePt t="7062" x="3521075" y="695325"/>
          <p14:tracePt t="7079" x="3390900" y="730250"/>
          <p14:tracePt t="7096" x="3219450" y="790575"/>
          <p14:tracePt t="7112" x="3108325" y="825500"/>
          <p14:tracePt t="7129" x="2965450" y="869950"/>
          <p14:tracePt t="7146" x="2784475" y="920750"/>
          <p14:tracePt t="7162" x="2673350" y="962025"/>
          <p14:tracePt t="7179" x="2565400" y="996950"/>
          <p14:tracePt t="7195" x="2438400" y="1054100"/>
          <p14:tracePt t="7212" x="2371725" y="1073150"/>
          <p14:tracePt t="7229" x="2339975" y="1085850"/>
          <p14:tracePt t="7245" x="2305050" y="1111250"/>
          <p14:tracePt t="7262" x="2295525" y="1120775"/>
          <p14:tracePt t="7279" x="2286000" y="1130300"/>
          <p14:tracePt t="7296" x="2270125" y="1146175"/>
          <p14:tracePt t="7312" x="2270125" y="1158875"/>
          <p14:tracePt t="7328" x="2270125" y="1168400"/>
          <p14:tracePt t="7345" x="2270125" y="1174750"/>
          <p14:tracePt t="12820" x="2235200" y="1136650"/>
          <p14:tracePt t="12831" x="2155825" y="1038225"/>
          <p14:tracePt t="12845" x="1946275" y="711200"/>
          <p14:tracePt t="12869" x="1631950" y="0"/>
          <p14:tracePt t="12885" x="1552575" y="0"/>
          <p14:tracePt t="12911" x="1616075" y="0"/>
          <p14:tracePt t="12944" x="1876425" y="0"/>
          <p14:tracePt t="12978" x="2571750" y="0"/>
          <p14:tracePt t="12996" x="2924175" y="0"/>
          <p14:tracePt t="13012" x="3489325" y="57150"/>
          <p14:tracePt t="13029" x="3806825" y="127000"/>
          <p14:tracePt t="13046" x="4003675" y="155575"/>
          <p14:tracePt t="13062" x="4127500" y="168275"/>
          <p14:tracePt t="13078" x="4149725" y="168275"/>
          <p14:tracePt t="13095" x="4152900" y="174625"/>
          <p14:tracePt t="13112" x="4130675" y="196850"/>
          <p14:tracePt t="13128" x="4006850" y="222250"/>
          <p14:tracePt t="13145" x="3810000" y="260350"/>
          <p14:tracePt t="13162" x="3470275" y="346075"/>
          <p14:tracePt t="13178" x="3225800" y="396875"/>
          <p14:tracePt t="13195" x="3028950" y="431800"/>
          <p14:tracePt t="13211" x="2803525" y="495300"/>
          <p14:tracePt t="13228" x="2638425" y="561975"/>
          <p14:tracePt t="13244" x="2514600" y="612775"/>
          <p14:tracePt t="13262" x="2371725" y="695325"/>
          <p14:tracePt t="13278" x="2301875" y="752475"/>
          <p14:tracePt t="13294" x="2254250" y="777875"/>
          <p14:tracePt t="13312" x="2225675" y="806450"/>
          <p14:tracePt t="13328" x="2209800" y="819150"/>
          <p14:tracePt t="13345" x="2200275" y="828675"/>
          <p14:tracePt t="13361" x="2197100" y="831850"/>
          <p14:tracePt t="13419" x="2203450" y="825500"/>
          <p14:tracePt t="13427" x="2206625" y="822325"/>
          <p14:tracePt t="13445" x="2222500" y="809625"/>
          <p14:tracePt t="13462" x="2238375" y="777875"/>
          <p14:tracePt t="13478" x="2257425" y="746125"/>
          <p14:tracePt t="13495" x="2276475" y="717550"/>
          <p14:tracePt t="13511" x="2292350" y="688975"/>
          <p14:tracePt t="13528" x="2298700" y="673100"/>
          <p14:tracePt t="13545" x="2298700" y="663575"/>
          <p14:tracePt t="13562" x="2298700" y="647700"/>
          <p14:tracePt t="13578" x="2298700" y="644525"/>
          <p14:tracePt t="13611" x="2298700" y="638175"/>
          <p14:tracePt t="13633" x="2301875" y="635000"/>
          <p14:tracePt t="13644" x="2308225" y="635000"/>
          <p14:tracePt t="13662" x="2317750" y="635000"/>
          <p14:tracePt t="13678" x="2333625" y="635000"/>
          <p14:tracePt t="13695" x="2343150" y="622300"/>
          <p14:tracePt t="13712" x="2352675" y="622300"/>
          <p14:tracePt t="13728" x="2355850" y="622300"/>
          <p14:tracePt t="13744" x="2362200" y="622300"/>
          <p14:tracePt t="13761" x="2365375" y="619125"/>
          <p14:tracePt t="13814" x="2371725" y="619125"/>
          <p14:tracePt t="14328" x="2397125" y="606425"/>
          <p14:tracePt t="14335" x="2422525" y="590550"/>
          <p14:tracePt t="14345" x="2473325" y="565150"/>
          <p14:tracePt t="14362" x="2616200" y="492125"/>
          <p14:tracePt t="14378" x="2682875" y="454025"/>
          <p14:tracePt t="14395" x="2730500" y="441325"/>
          <p14:tracePt t="14412" x="2794000" y="428625"/>
          <p14:tracePt t="14444" x="2844800" y="428625"/>
          <p14:tracePt t="14478" x="2879725" y="428625"/>
          <p14:tracePt t="14495" x="2889250" y="428625"/>
          <p14:tracePt t="14516" x="2905125" y="428625"/>
          <p14:tracePt t="14528" x="2908300" y="428625"/>
          <p14:tracePt t="14584" x="2908300" y="422275"/>
          <p14:tracePt t="14591" x="2901950" y="422275"/>
          <p14:tracePt t="14598" x="2898775" y="422275"/>
          <p14:tracePt t="14612" x="2889250" y="422275"/>
          <p14:tracePt t="14628" x="2879725" y="422275"/>
          <p14:tracePt t="14644" x="2867025" y="422275"/>
          <p14:tracePt t="14662" x="2847975" y="422275"/>
          <p14:tracePt t="14678" x="2838450" y="422275"/>
          <p14:tracePt t="14695" x="2828925" y="422275"/>
          <p14:tracePt t="14711" x="2819400" y="422275"/>
          <p14:tracePt t="14727" x="2803525" y="422275"/>
          <p14:tracePt t="14778" x="2806700" y="422275"/>
          <p14:tracePt t="14785" x="2816225" y="422275"/>
          <p14:tracePt t="14794" x="2819400" y="422275"/>
          <p14:tracePt t="14812" x="2835275" y="422275"/>
          <p14:tracePt t="14828" x="2844800" y="422275"/>
          <p14:tracePt t="14844" x="2854325" y="419100"/>
          <p14:tracePt t="14862" x="2876550" y="419100"/>
          <p14:tracePt t="14878" x="2886075" y="419100"/>
          <p14:tracePt t="14895" x="2889250" y="419100"/>
          <p14:tracePt t="14977" x="2882900" y="419100"/>
          <p14:tracePt t="14984" x="2879725" y="419100"/>
          <p14:tracePt t="14995" x="2873375" y="419100"/>
          <p14:tracePt t="15012" x="2854325" y="419100"/>
          <p14:tracePt t="15028" x="2844800" y="412750"/>
          <p14:tracePt t="15044" x="2835275" y="412750"/>
          <p14:tracePt t="15062" x="2819400" y="412750"/>
          <p14:tracePt t="15078" x="2803525" y="412750"/>
          <p14:tracePt t="15095" x="2794000" y="412750"/>
          <p14:tracePt t="15111" x="2784475" y="412750"/>
          <p14:tracePt t="15192" x="2790825" y="412750"/>
          <p14:tracePt t="15199" x="2797175" y="412750"/>
          <p14:tracePt t="15212" x="2825750" y="403225"/>
          <p14:tracePt t="15228" x="2847975" y="403225"/>
          <p14:tracePt t="15244" x="2876550" y="403225"/>
          <p14:tracePt t="15262" x="2895600" y="403225"/>
          <p14:tracePt t="15278" x="2908300" y="403225"/>
          <p14:tracePt t="15295" x="2917825" y="403225"/>
          <p14:tracePt t="15312" x="2930525" y="403225"/>
          <p14:tracePt t="15345" x="2936875" y="403225"/>
          <p14:tracePt t="15406" x="2940050" y="403225"/>
          <p14:tracePt t="15421" x="2946400" y="403225"/>
          <p14:tracePt t="15428" x="2952750" y="403225"/>
          <p14:tracePt t="15445" x="2962275" y="403225"/>
          <p14:tracePt t="15462" x="3006725" y="403225"/>
          <p14:tracePt t="15477" x="3070225" y="412750"/>
          <p14:tracePt t="15494" x="3155950" y="428625"/>
          <p14:tracePt t="15515" x="3254375" y="434975"/>
          <p14:tracePt t="15528" x="3314700" y="434975"/>
          <p14:tracePt t="15544" x="3384550" y="434975"/>
          <p14:tracePt t="15562" x="3511550" y="434975"/>
          <p14:tracePt t="15578" x="3606800" y="434975"/>
          <p14:tracePt t="15595" x="3686175" y="434975"/>
          <p14:tracePt t="15613" x="3794125" y="434975"/>
          <p14:tracePt t="15628" x="3854450" y="434975"/>
          <p14:tracePt t="15644" x="3895725" y="434975"/>
          <p14:tracePt t="15661" x="3940175" y="434975"/>
          <p14:tracePt t="15677" x="4003675" y="425450"/>
          <p14:tracePt t="15694" x="4060825" y="403225"/>
          <p14:tracePt t="15713" x="4140200" y="390525"/>
          <p14:tracePt t="15728" x="4200525" y="384175"/>
          <p14:tracePt t="15745" x="4260850" y="384175"/>
          <p14:tracePt t="15762" x="4311650" y="384175"/>
          <p14:tracePt t="15778" x="4375150" y="384175"/>
          <p14:tracePt t="15795" x="4397375" y="384175"/>
          <p14:tracePt t="15811" x="4441825" y="393700"/>
          <p14:tracePt t="15827" x="4511675" y="400050"/>
          <p14:tracePt t="15844" x="4575175" y="415925"/>
          <p14:tracePt t="15861" x="4619625" y="415925"/>
          <p14:tracePt t="15878" x="4673600" y="415925"/>
          <p14:tracePt t="15894" x="4702175" y="415925"/>
          <p14:tracePt t="15912" x="4711700" y="415925"/>
          <p14:tracePt t="15928" x="4727575" y="415925"/>
          <p14:tracePt t="16163" x="4730750" y="415925"/>
          <p14:tracePt t="16169" x="4737100" y="419100"/>
          <p14:tracePt t="16177" x="4743450" y="425450"/>
          <p14:tracePt t="16194" x="4752975" y="428625"/>
          <p14:tracePt t="16211" x="4768850" y="438150"/>
          <p14:tracePt t="16227" x="4781550" y="454025"/>
          <p14:tracePt t="16763" x="4829175" y="444500"/>
          <p14:tracePt t="16771" x="4889500" y="428625"/>
          <p14:tracePt t="16778" x="4949825" y="400050"/>
          <p14:tracePt t="16798" x="5080000" y="346075"/>
          <p14:tracePt t="16811" x="5127625" y="330200"/>
          <p14:tracePt t="16828" x="5219700" y="301625"/>
          <p14:tracePt t="16861" x="5321300" y="285750"/>
          <p14:tracePt t="16894" x="5429250" y="285750"/>
          <p14:tracePt t="16911" x="5470525" y="285750"/>
          <p14:tracePt t="16928" x="5527675" y="285750"/>
          <p14:tracePt t="16944" x="5543550" y="285750"/>
          <p14:tracePt t="16963" x="5562600" y="285750"/>
          <p14:tracePt t="17278" x="5572125" y="285750"/>
          <p14:tracePt t="17285" x="5578475" y="288925"/>
          <p14:tracePt t="17294" x="5581650" y="295275"/>
          <p14:tracePt t="17311" x="5607050" y="311150"/>
          <p14:tracePt t="17328" x="5670550" y="330200"/>
          <p14:tracePt t="17345" x="5715000" y="342900"/>
          <p14:tracePt t="17378" x="5864225" y="406400"/>
          <p14:tracePt t="17411" x="5956300" y="434975"/>
          <p14:tracePt t="17427" x="6013450" y="450850"/>
          <p14:tracePt t="17444" x="6042025" y="450850"/>
          <p14:tracePt t="17461" x="6051550" y="450850"/>
          <p14:tracePt t="17478" x="6064250" y="450850"/>
          <p14:tracePt t="17495" x="6070600" y="450850"/>
          <p14:tracePt t="17541" x="6076950" y="450850"/>
          <p14:tracePt t="17548" x="6086475" y="450850"/>
          <p14:tracePt t="17578" x="6089650" y="450850"/>
          <p14:tracePt t="17592" x="6096000" y="450850"/>
          <p14:tracePt t="17622" x="6099175" y="450850"/>
          <p14:tracePt t="17643" x="6105525" y="450850"/>
          <p14:tracePt t="17650" x="6108700" y="450850"/>
          <p14:tracePt t="17661" x="6115050" y="450850"/>
          <p14:tracePt t="17678" x="6124575" y="450850"/>
          <p14:tracePt t="17695" x="6140450" y="450850"/>
          <p14:tracePt t="17711" x="6149975" y="450850"/>
          <p14:tracePt t="17727" x="6165850" y="450850"/>
          <p14:tracePt t="17744" x="6175375" y="450850"/>
          <p14:tracePt t="17762" x="6194425" y="450850"/>
          <p14:tracePt t="17778" x="6210300" y="450850"/>
          <p14:tracePt t="17795" x="6219825" y="450850"/>
          <p14:tracePt t="17811" x="6229350" y="450850"/>
          <p14:tracePt t="17828" x="6245225" y="450850"/>
          <p14:tracePt t="18679" x="6238875" y="450850"/>
          <p14:tracePt t="18685" x="6232525" y="450850"/>
          <p14:tracePt t="18697" x="6223000" y="457200"/>
          <p14:tracePt t="18715" x="6188075" y="469900"/>
          <p14:tracePt t="18731" x="6156325" y="482600"/>
          <p14:tracePt t="18747" x="6134100" y="488950"/>
          <p14:tracePt t="18761" x="6105525" y="492125"/>
          <p14:tracePt t="18794" x="6064250" y="498475"/>
          <p14:tracePt t="18827" x="6038850" y="514350"/>
          <p14:tracePt t="18844" x="6029325" y="523875"/>
          <p14:tracePt t="18861" x="6000750" y="533400"/>
          <p14:tracePt t="18879" x="5943600" y="552450"/>
          <p14:tracePt t="18895" x="5905500" y="565150"/>
          <p14:tracePt t="18912" x="5845175" y="577850"/>
          <p14:tracePt t="18928" x="5721350" y="603250"/>
          <p14:tracePt t="18944" x="5638800" y="619125"/>
          <p14:tracePt t="18961" x="5540375" y="635000"/>
          <p14:tracePt t="18977" x="5238750" y="701675"/>
          <p14:tracePt t="18994" x="4895850" y="809625"/>
          <p14:tracePt t="19011" x="4527550" y="962025"/>
          <p14:tracePt t="19029" x="4060825" y="1149350"/>
          <p14:tracePt t="19052" x="3746500" y="1257300"/>
          <p14:tracePt t="19072" x="3521075" y="1330325"/>
          <p14:tracePt t="19084" x="3435350" y="1346200"/>
          <p14:tracePt t="19094" x="3409950" y="1346200"/>
          <p14:tracePt t="19111" x="3349625" y="1346200"/>
          <p14:tracePt t="19127" x="3279775" y="1346200"/>
          <p14:tracePt t="19144" x="3251200" y="1343025"/>
          <p14:tracePt t="19463" x="3203575" y="1333500"/>
          <p14:tracePt t="19470" x="3133725" y="1327150"/>
          <p14:tracePt t="19478" x="3063875" y="1317625"/>
          <p14:tracePt t="19494" x="2933700" y="1292225"/>
          <p14:tracePt t="19511" x="2781300" y="1254125"/>
          <p14:tracePt t="19527" x="2590800" y="1219200"/>
          <p14:tracePt t="19544" x="2495550" y="1203325"/>
          <p14:tracePt t="19561" x="2406650" y="1171575"/>
          <p14:tracePt t="19577" x="2305050" y="1152525"/>
          <p14:tracePt t="19594" x="2241550" y="1130300"/>
          <p14:tracePt t="19611" x="2184400" y="1098550"/>
          <p14:tracePt t="19627" x="2092325" y="1079500"/>
          <p14:tracePt t="19644" x="2028825" y="1063625"/>
          <p14:tracePt t="19661" x="1978025" y="1050925"/>
          <p14:tracePt t="19677" x="1895475" y="1025525"/>
          <p14:tracePt t="19694" x="1857375" y="1012825"/>
          <p14:tracePt t="19711" x="1812925" y="1000125"/>
          <p14:tracePt t="19727" x="1755775" y="981075"/>
          <p14:tracePt t="19744" x="1724025" y="962025"/>
          <p14:tracePt t="19761" x="1695450" y="962025"/>
          <p14:tracePt t="19777" x="1647825" y="962025"/>
          <p14:tracePt t="19794" x="1619250" y="962025"/>
          <p14:tracePt t="19811" x="1581150" y="962025"/>
          <p14:tracePt t="19828" x="1543050" y="955675"/>
          <p14:tracePt t="19844" x="1511300" y="952500"/>
          <p14:tracePt t="19861" x="1482725" y="946150"/>
          <p14:tracePt t="19878" x="1431925" y="933450"/>
          <p14:tracePt t="19894" x="1403350" y="933450"/>
          <p14:tracePt t="19911" x="1374775" y="933450"/>
          <p14:tracePt t="19928" x="1333500" y="927100"/>
          <p14:tracePt t="19944" x="1311275" y="927100"/>
          <p14:tracePt t="19961" x="1282700" y="927100"/>
          <p14:tracePt t="19978" x="1247775" y="927100"/>
          <p14:tracePt t="19994" x="1231900" y="927100"/>
          <p14:tracePt t="20011" x="1222375" y="927100"/>
          <p14:tracePt t="20028" x="1209675" y="927100"/>
          <p14:tracePt t="20044" x="1200150" y="927100"/>
          <p14:tracePt t="20061" x="1184275" y="927100"/>
          <p14:tracePt t="20078" x="1168400" y="927100"/>
          <p14:tracePt t="20094" x="1158875" y="927100"/>
          <p14:tracePt t="20110" x="1149350" y="927100"/>
          <p14:tracePt t="20127" x="1130300" y="927100"/>
          <p14:tracePt t="20144" x="1120775" y="927100"/>
          <p14:tracePt t="20161" x="1114425" y="927100"/>
          <p14:tracePt t="20700" x="1117600" y="927100"/>
          <p14:tracePt t="20707" x="1120775" y="927100"/>
          <p14:tracePt t="20765" x="1127125" y="927100"/>
          <p14:tracePt t="20779" x="1130300" y="927100"/>
          <p14:tracePt t="20794" x="1146175" y="930275"/>
          <p14:tracePt t="20828" x="1171575" y="933450"/>
          <p14:tracePt t="20860" x="1190625" y="933450"/>
          <p14:tracePt t="20878" x="1196975" y="933450"/>
          <p14:tracePt t="20929" x="1200150" y="933450"/>
          <p14:tracePt t="20944" x="1209675" y="933450"/>
          <p14:tracePt t="20960" x="1216025" y="933450"/>
          <p14:tracePt t="20977" x="1219200" y="939800"/>
          <p14:tracePt t="21058" x="1225550" y="939800"/>
          <p14:tracePt t="21074" x="1241425" y="939800"/>
          <p14:tracePt t="21087" x="1250950" y="939800"/>
          <p14:tracePt t="21098" x="1254125" y="939800"/>
          <p14:tracePt t="21110" x="1263650" y="939800"/>
          <p14:tracePt t="21127" x="1279525" y="942975"/>
          <p14:tracePt t="21144" x="1289050" y="942975"/>
          <p14:tracePt t="21160" x="1295400" y="942975"/>
          <p14:tracePt t="21178" x="1308100" y="942975"/>
          <p14:tracePt t="21194" x="1320800" y="942975"/>
          <p14:tracePt t="21211" x="1339850" y="949325"/>
          <p14:tracePt t="21228" x="1377950" y="974725"/>
          <p14:tracePt t="21244" x="1406525" y="981075"/>
          <p14:tracePt t="21260" x="1422400" y="990600"/>
          <p14:tracePt t="21278" x="1438275" y="990600"/>
          <p14:tracePt t="21294" x="1454150" y="990600"/>
          <p14:tracePt t="21336" x="1457325" y="990600"/>
          <p14:tracePt t="21350" x="1463675" y="993775"/>
          <p14:tracePt t="21361" x="1466850" y="993775"/>
          <p14:tracePt t="21378" x="1482725" y="1009650"/>
          <p14:tracePt t="21393" x="1492250" y="1009650"/>
          <p14:tracePt t="21410" x="1504950" y="1025525"/>
          <p14:tracePt t="21428" x="1508125" y="1031875"/>
          <p14:tracePt t="21460" x="1514475" y="1035050"/>
          <p14:tracePt t="21477" x="1517650" y="1035050"/>
          <p14:tracePt t="21494" x="1527175" y="1035050"/>
          <p14:tracePt t="21510" x="1533525" y="1035050"/>
          <p14:tracePt t="21527" x="1543050" y="1044575"/>
          <p14:tracePt t="21561" x="1552575" y="1044575"/>
          <p14:tracePt t="21643" x="1558925" y="1044575"/>
          <p14:tracePt t="21950" x="1555750" y="1044575"/>
          <p14:tracePt t="21958" x="1552575" y="1044575"/>
          <p14:tracePt t="21964" x="1546225" y="1044575"/>
          <p14:tracePt t="21977" x="1543050" y="1044575"/>
          <p14:tracePt t="21994" x="1520825" y="1044575"/>
          <p14:tracePt t="22010" x="1498600" y="1038225"/>
          <p14:tracePt t="22044" x="1447800" y="1025525"/>
          <p14:tracePt t="22078" x="1419225" y="1019175"/>
          <p14:tracePt t="22094" x="1406525" y="1019175"/>
          <p14:tracePt t="22128" x="1403350" y="1019175"/>
          <p14:tracePt t="22436" x="1409700" y="1019175"/>
          <p14:tracePt t="22450" x="1419225" y="1016000"/>
          <p14:tracePt t="22460" x="1425575" y="1016000"/>
          <p14:tracePt t="22478" x="1438275" y="1016000"/>
          <p14:tracePt t="22494" x="1450975" y="1016000"/>
          <p14:tracePt t="22543" x="1450975" y="1009650"/>
          <p14:tracePt t="22608" x="1450975" y="1006475"/>
          <p14:tracePt t="22630" x="1454150" y="1006475"/>
          <p14:tracePt t="22679" x="1454150" y="996950"/>
          <p14:tracePt t="22686" x="1460500" y="996950"/>
          <p14:tracePt t="22709" x="1463675" y="996950"/>
          <p14:tracePt t="22722" x="1463675" y="990600"/>
          <p14:tracePt t="22736" x="1473200" y="990600"/>
          <p14:tracePt t="22762" x="1479550" y="990600"/>
          <p14:tracePt t="22844" x="1482725" y="990600"/>
          <p14:tracePt t="22859" x="1489075" y="990600"/>
          <p14:tracePt t="22878" x="1498600" y="990600"/>
          <p14:tracePt t="22894" x="1504950" y="990600"/>
          <p14:tracePt t="22973" x="1508125" y="990600"/>
          <p14:tracePt t="23002" x="1514475" y="990600"/>
          <p14:tracePt t="23015" x="1517650" y="990600"/>
          <p14:tracePt t="23030" x="1524000" y="990600"/>
          <p14:tracePt t="23044" x="1527175" y="990600"/>
          <p14:tracePt t="23273" x="1533525" y="990600"/>
          <p14:tracePt t="23287" x="1543050" y="990600"/>
          <p14:tracePt t="23301" x="1549400" y="990600"/>
          <p14:tracePt t="23316" x="1552575" y="990600"/>
          <p14:tracePt t="23336" x="1558925" y="990600"/>
          <p14:tracePt t="23402" x="1562100" y="990600"/>
          <p14:tracePt t="23423" x="1568450" y="990600"/>
          <p14:tracePt t="23438" x="1571625" y="990600"/>
          <p14:tracePt t="23501" x="1577975" y="990600"/>
          <p14:tracePt t="24708" x="1581150" y="990600"/>
          <p14:tracePt t="24724" x="1590675" y="990600"/>
          <p14:tracePt t="24735" x="1603375" y="990600"/>
          <p14:tracePt t="24743" x="1612900" y="990600"/>
          <p14:tracePt t="24760" x="1628775" y="990600"/>
          <p14:tracePt t="24777" x="1657350" y="990600"/>
          <p14:tracePt t="24810" x="1790700" y="984250"/>
          <p14:tracePt t="24844" x="2111375" y="984250"/>
          <p14:tracePt t="24864" x="2305050" y="984250"/>
          <p14:tracePt t="24877" x="2365375" y="984250"/>
          <p14:tracePt t="24893" x="2482850" y="984250"/>
          <p14:tracePt t="24910" x="2524125" y="984250"/>
          <p14:tracePt t="24927" x="2562225" y="984250"/>
          <p14:tracePt t="24943" x="2603500" y="984250"/>
          <p14:tracePt t="24960" x="2632075" y="977900"/>
          <p14:tracePt t="24976" x="2676525" y="971550"/>
          <p14:tracePt t="24994" x="2762250" y="965200"/>
          <p14:tracePt t="25010" x="2822575" y="965200"/>
          <p14:tracePt t="25027" x="2876550" y="965200"/>
          <p14:tracePt t="25043" x="2936875" y="965200"/>
          <p14:tracePt t="25060" x="2974975" y="965200"/>
          <p14:tracePt t="25077" x="3013075" y="952500"/>
          <p14:tracePt t="25094" x="3092450" y="923925"/>
          <p14:tracePt t="25111" x="3155950" y="911225"/>
          <p14:tracePt t="25127" x="3241675" y="895350"/>
          <p14:tracePt t="25143" x="3397250" y="869950"/>
          <p14:tracePt t="25160" x="3473450" y="847725"/>
          <p14:tracePt t="25177" x="3536950" y="831850"/>
          <p14:tracePt t="25193" x="3613150" y="812800"/>
          <p14:tracePt t="25210" x="3657600" y="800100"/>
          <p14:tracePt t="25227" x="3711575" y="781050"/>
          <p14:tracePt t="25244" x="3813175" y="758825"/>
          <p14:tracePt t="25261" x="3895725" y="752475"/>
          <p14:tracePt t="25276" x="3968750" y="752475"/>
          <p14:tracePt t="25293" x="4029075" y="752475"/>
          <p14:tracePt t="25310" x="4054475" y="746125"/>
          <p14:tracePt t="25327" x="4064000" y="736600"/>
          <p14:tracePt t="25343" x="4076700" y="714375"/>
          <p14:tracePt t="25360" x="4076700" y="695325"/>
          <p14:tracePt t="25377" x="4076700" y="666750"/>
          <p14:tracePt t="25394" x="4076700" y="644525"/>
          <p14:tracePt t="25410" x="4067175" y="635000"/>
          <p14:tracePt t="25427" x="4057650" y="619125"/>
          <p14:tracePt t="25443" x="4035425" y="609600"/>
          <p14:tracePt t="25460" x="4025900" y="609600"/>
          <p14:tracePt t="25477" x="4016375" y="609600"/>
          <p14:tracePt t="25493" x="4000500" y="609600"/>
          <p14:tracePt t="25510" x="3981450" y="609600"/>
          <p14:tracePt t="25527" x="3959225" y="609600"/>
          <p14:tracePt t="25543" x="3911600" y="609600"/>
          <p14:tracePt t="25560" x="3867150" y="609600"/>
          <p14:tracePt t="25577" x="3822700" y="609600"/>
          <p14:tracePt t="25594" x="3759200" y="612775"/>
          <p14:tracePt t="25611" x="3730625" y="631825"/>
          <p14:tracePt t="25627" x="3705225" y="641350"/>
          <p14:tracePt t="25643" x="3686175" y="657225"/>
          <p14:tracePt t="25660" x="3670300" y="663575"/>
          <p14:tracePt t="25677" x="3648075" y="673100"/>
          <p14:tracePt t="25693" x="3597275" y="698500"/>
          <p14:tracePt t="25710" x="3552825" y="711200"/>
          <p14:tracePt t="25727" x="3527425" y="723900"/>
          <p14:tracePt t="25744" x="3476625" y="749300"/>
          <p14:tracePt t="25761" x="3448050" y="762000"/>
          <p14:tracePt t="25778" x="3432175" y="771525"/>
          <p14:tracePt t="25794" x="3409950" y="777875"/>
          <p14:tracePt t="25810" x="3387725" y="777875"/>
          <p14:tracePt t="25827" x="3371850" y="781050"/>
          <p14:tracePt t="25843" x="3359150" y="787400"/>
          <p14:tracePt t="25860" x="3343275" y="790575"/>
          <p14:tracePt t="25877" x="3333750" y="803275"/>
          <p14:tracePt t="25894" x="3317875" y="803275"/>
          <p14:tracePt t="25911" x="3308350" y="803275"/>
          <p14:tracePt t="25927" x="3292475" y="803275"/>
          <p14:tracePt t="25944" x="3279775" y="803275"/>
          <p14:tracePt t="25960" x="3279775" y="806450"/>
          <p14:tracePt t="25977" x="3273425" y="812800"/>
          <p14:tracePt t="25993" x="3273425" y="822325"/>
          <p14:tracePt t="26010" x="3273425" y="831850"/>
          <p14:tracePt t="26027" x="3273425" y="841375"/>
          <p14:tracePt t="26043" x="3279775" y="860425"/>
          <p14:tracePt t="26060" x="3289300" y="873125"/>
          <p14:tracePt t="26077" x="3311525" y="882650"/>
          <p14:tracePt t="26094" x="3340100" y="904875"/>
          <p14:tracePt t="26110" x="3362325" y="911225"/>
          <p14:tracePt t="26126" x="3384550" y="920750"/>
          <p14:tracePt t="26144" x="3429000" y="939800"/>
          <p14:tracePt t="26160" x="3451225" y="946150"/>
          <p14:tracePt t="26177" x="3479800" y="965200"/>
          <p14:tracePt t="26194" x="3495675" y="965200"/>
          <p14:tracePt t="26210" x="3505200" y="965200"/>
          <p14:tracePt t="26227" x="3514725" y="965200"/>
          <p14:tracePt t="26243" x="3536950" y="971550"/>
          <p14:tracePt t="26260" x="3546475" y="974725"/>
          <p14:tracePt t="26277" x="3556000" y="981075"/>
          <p14:tracePt t="26293" x="3575050" y="984250"/>
          <p14:tracePt t="26310" x="3590925" y="990600"/>
          <p14:tracePt t="26327" x="3600450" y="990600"/>
          <p14:tracePt t="26344" x="3616325" y="990600"/>
          <p14:tracePt t="26360" x="3632200" y="990600"/>
          <p14:tracePt t="26377" x="3641725" y="990600"/>
          <p14:tracePt t="26393" x="3654425" y="990600"/>
          <p14:tracePt t="26410" x="3676650" y="990600"/>
          <p14:tracePt t="26427" x="3692525" y="990600"/>
          <p14:tracePt t="26444" x="3708400" y="990600"/>
          <p14:tracePt t="26460" x="3717925" y="990600"/>
          <p14:tracePt t="26477" x="3733800" y="990600"/>
          <p14:tracePt t="26493" x="3743325" y="990600"/>
          <p14:tracePt t="26527" x="3746500" y="990600"/>
          <p14:tracePt t="26544" x="3752850" y="990600"/>
          <p14:tracePt t="26572" x="3756025" y="987425"/>
          <p14:tracePt t="26580" x="3756025" y="984250"/>
          <p14:tracePt t="26593" x="3756025" y="974725"/>
          <p14:tracePt t="26610" x="3756025" y="968375"/>
          <p14:tracePt t="26627" x="3756025" y="952500"/>
          <p14:tracePt t="26643" x="3756025" y="949325"/>
          <p14:tracePt t="26660" x="3756025" y="942975"/>
          <p14:tracePt t="26677" x="3756025" y="939800"/>
          <p14:tracePt t="26694" x="3756025" y="933450"/>
          <p14:tracePt t="26710" x="3756025" y="930275"/>
          <p14:tracePt t="26726" x="3746500" y="923925"/>
          <p14:tracePt t="26743" x="3740150" y="908050"/>
          <p14:tracePt t="26760" x="3736975" y="904875"/>
          <p14:tracePt t="31840" x="3803650" y="889000"/>
          <p14:tracePt t="31848" x="3908425" y="869950"/>
          <p14:tracePt t="31861" x="4114800" y="831850"/>
          <p14:tracePt t="31876" x="4289425" y="787400"/>
          <p14:tracePt t="31893" x="4464050" y="749300"/>
          <p14:tracePt t="31910" x="4632325" y="717550"/>
          <p14:tracePt t="31942" x="4835525" y="682625"/>
          <p14:tracePt t="31976" x="5102225" y="682625"/>
          <p14:tracePt t="31993" x="5172075" y="682625"/>
          <p14:tracePt t="32010" x="5276850" y="682625"/>
          <p14:tracePt t="32026" x="5349875" y="688975"/>
          <p14:tracePt t="32042" x="5419725" y="688975"/>
          <p14:tracePt t="32060" x="5537200" y="688975"/>
          <p14:tracePt t="32076" x="5676900" y="688975"/>
          <p14:tracePt t="32093" x="5813425" y="688975"/>
          <p14:tracePt t="32110" x="5953125" y="688975"/>
          <p14:tracePt t="32127" x="6057900" y="688975"/>
          <p14:tracePt t="32143" x="6149975" y="688975"/>
          <p14:tracePt t="32160" x="6299200" y="688975"/>
          <p14:tracePt t="32176" x="6416675" y="688975"/>
          <p14:tracePt t="32192" x="6565900" y="695325"/>
          <p14:tracePt t="32210" x="6743700" y="720725"/>
          <p14:tracePt t="32226" x="6851650" y="746125"/>
          <p14:tracePt t="32243" x="6969125" y="762000"/>
          <p14:tracePt t="32261" x="7131050" y="762000"/>
          <p14:tracePt t="32277" x="7213600" y="762000"/>
          <p14:tracePt t="32293" x="7327900" y="762000"/>
          <p14:tracePt t="32295" x="7385050" y="762000"/>
          <p14:tracePt t="32310" x="7489825" y="758825"/>
          <p14:tracePt t="32326" x="7585075" y="749300"/>
          <p14:tracePt t="32342" x="7661275" y="742950"/>
          <p14:tracePt t="32360" x="7753350" y="742950"/>
          <p14:tracePt t="32376" x="7797800" y="742950"/>
          <p14:tracePt t="32393" x="7851775" y="730250"/>
          <p14:tracePt t="32410" x="7912100" y="730250"/>
          <p14:tracePt t="32426" x="7956550" y="730250"/>
          <p14:tracePt t="32442" x="7985125" y="730250"/>
          <p14:tracePt t="32460" x="8029575" y="749300"/>
          <p14:tracePt t="32476" x="8039100" y="755650"/>
          <p14:tracePt t="32493" x="8048625" y="758825"/>
          <p14:tracePt t="32510" x="8064500" y="758825"/>
          <p14:tracePt t="32543" x="8067675" y="765175"/>
          <p14:tracePt t="32560" x="8077200" y="781050"/>
          <p14:tracePt t="32576" x="8083550" y="793750"/>
          <p14:tracePt t="32593" x="8086725" y="803275"/>
          <p14:tracePt t="32610" x="8093075" y="819150"/>
          <p14:tracePt t="32626" x="8093075" y="828675"/>
          <p14:tracePt t="32643" x="8093075" y="838200"/>
          <p14:tracePt t="32660" x="8093075" y="854075"/>
          <p14:tracePt t="32676" x="8093075" y="863600"/>
          <p14:tracePt t="32693" x="8093075" y="866775"/>
          <p14:tracePt t="32710" x="8093075" y="889000"/>
          <p14:tracePt t="32726" x="8093075" y="892175"/>
          <p14:tracePt t="32742" x="8093075" y="898525"/>
          <p14:tracePt t="32760" x="8093075" y="911225"/>
          <p14:tracePt t="32776" x="8093075" y="917575"/>
          <p14:tracePt t="32793" x="8093075" y="927100"/>
          <p14:tracePt t="32810" x="8093075" y="933450"/>
          <p14:tracePt t="32827" x="8093075" y="936625"/>
          <p14:tracePt t="32847" x="8093075" y="942975"/>
          <p14:tracePt t="32869" x="8093075" y="946150"/>
          <p14:tracePt t="32883" x="8096250" y="946150"/>
          <p14:tracePt t="32893" x="8108950" y="952500"/>
          <p14:tracePt t="32910" x="8121650" y="968375"/>
          <p14:tracePt t="32926" x="8134350" y="968375"/>
          <p14:tracePt t="32943" x="8143875" y="977900"/>
          <p14:tracePt t="32960" x="8159750" y="977900"/>
          <p14:tracePt t="32992" x="8162925" y="977900"/>
          <p14:tracePt t="33010" x="8169275" y="977900"/>
          <p14:tracePt t="33040" x="8172450" y="977900"/>
          <p14:tracePt t="33525" x="8166100" y="977900"/>
          <p14:tracePt t="33532" x="8140700" y="977900"/>
          <p14:tracePt t="33542" x="8115300" y="977900"/>
          <p14:tracePt t="33559" x="8013700" y="977900"/>
          <p14:tracePt t="33576" x="7772400" y="977900"/>
          <p14:tracePt t="33593" x="7569200" y="977900"/>
          <p14:tracePt t="33626" x="6915150" y="987425"/>
          <p14:tracePt t="33660" x="5930900" y="987425"/>
          <p14:tracePt t="33677" x="5486400" y="987425"/>
          <p14:tracePt t="33693" x="5041900" y="987425"/>
          <p14:tracePt t="33710" x="4432300" y="987425"/>
          <p14:tracePt t="33727" x="4076700" y="1000125"/>
          <p14:tracePt t="33744" x="3740150" y="1012825"/>
          <p14:tracePt t="33760" x="3276600" y="1044575"/>
          <p14:tracePt t="33780" x="3006725" y="1085850"/>
          <p14:tracePt t="33794" x="2778125" y="1104900"/>
          <p14:tracePt t="33810" x="2479675" y="1143000"/>
          <p14:tracePt t="33826" x="2295525" y="1168400"/>
          <p14:tracePt t="33843" x="2143125" y="1187450"/>
          <p14:tracePt t="33860" x="1924050" y="1196975"/>
          <p14:tracePt t="33876" x="1797050" y="1196975"/>
          <p14:tracePt t="33892" x="1704975" y="1190625"/>
          <p14:tracePt t="33910" x="1558925" y="1168400"/>
          <p14:tracePt t="33926" x="1473200" y="1143000"/>
          <p14:tracePt t="33942" x="1409700" y="1130300"/>
          <p14:tracePt t="33960" x="1336675" y="1123950"/>
          <p14:tracePt t="33976" x="1298575" y="1114425"/>
          <p14:tracePt t="33992" x="1276350" y="1114425"/>
          <p14:tracePt t="34010" x="1235075" y="1114425"/>
          <p14:tracePt t="34026" x="1212850" y="1114425"/>
          <p14:tracePt t="34043" x="1184275" y="1114425"/>
          <p14:tracePt t="34060" x="1143000" y="1114425"/>
          <p14:tracePt t="34076" x="1127125" y="1114425"/>
          <p14:tracePt t="34092" x="1114425" y="1117600"/>
          <p14:tracePt t="34110" x="1092200" y="1123950"/>
          <p14:tracePt t="34126" x="1082675" y="1123950"/>
          <p14:tracePt t="34142" x="1073150" y="1127125"/>
          <p14:tracePt t="34160" x="1063625" y="1127125"/>
          <p14:tracePt t="34176" x="1044575" y="1133475"/>
          <p14:tracePt t="34193" x="1031875" y="1149350"/>
          <p14:tracePt t="34209" x="1022350" y="1152525"/>
          <p14:tracePt t="34226" x="1009650" y="1168400"/>
          <p14:tracePt t="34242" x="993775" y="1168400"/>
          <p14:tracePt t="34261" x="977900" y="1171575"/>
          <p14:tracePt t="34277" x="968375" y="1177925"/>
          <p14:tracePt t="34293" x="958850" y="1177925"/>
          <p14:tracePt t="34311" x="939800" y="1177925"/>
          <p14:tracePt t="34326" x="933450" y="1177925"/>
          <p14:tracePt t="34342" x="930275" y="1177925"/>
          <p14:tracePt t="34376" x="923925" y="1177925"/>
          <p14:tracePt t="34398" x="920750" y="1177925"/>
          <p14:tracePt t="34876" x="920750" y="1174750"/>
          <p14:tracePt t="34942" x="927100" y="1174750"/>
          <p14:tracePt t="34955" x="930275" y="1174750"/>
          <p14:tracePt t="34969" x="936625" y="1174750"/>
          <p14:tracePt t="34993" x="952500" y="1174750"/>
          <p14:tracePt t="35026" x="974725" y="1174750"/>
          <p14:tracePt t="35042" x="984250" y="1174750"/>
          <p14:tracePt t="35059" x="1000125" y="1174750"/>
          <p14:tracePt t="35076" x="1016000" y="1174750"/>
          <p14:tracePt t="35092" x="1025525" y="1174750"/>
          <p14:tracePt t="35109" x="1035050" y="1174750"/>
          <p14:tracePt t="35126" x="1050925" y="1174750"/>
          <p14:tracePt t="35142" x="1060450" y="1174750"/>
          <p14:tracePt t="35159" x="1069975" y="1174750"/>
          <p14:tracePt t="35177" x="1082675" y="1174750"/>
          <p14:tracePt t="35192" x="1089025" y="1174750"/>
          <p14:tracePt t="35209" x="1098550" y="1174750"/>
          <p14:tracePt t="35226" x="1104900" y="1174750"/>
          <p14:tracePt t="35242" x="1114425" y="1174750"/>
          <p14:tracePt t="35259" x="1117600" y="1174750"/>
          <p14:tracePt t="35276" x="1123950" y="1174750"/>
          <p14:tracePt t="35355" x="1127125" y="1171575"/>
          <p14:tracePt t="35372" x="1139825" y="1165225"/>
          <p14:tracePt t="35387" x="1152525" y="1165225"/>
          <p14:tracePt t="35396" x="1162050" y="1165225"/>
          <p14:tracePt t="35409" x="1168400" y="1165225"/>
          <p14:tracePt t="35426" x="1174750" y="1165225"/>
          <p14:tracePt t="35442" x="1177925" y="1165225"/>
          <p14:tracePt t="35459" x="1184275" y="1165225"/>
          <p14:tracePt t="35476" x="1187450" y="1165225"/>
          <p14:tracePt t="35492" x="1203325" y="1165225"/>
          <p14:tracePt t="35509" x="1212850" y="1165225"/>
          <p14:tracePt t="35526" x="1228725" y="1155700"/>
          <p14:tracePt t="35542" x="1238250" y="1155700"/>
          <p14:tracePt t="35559" x="1254125" y="1155700"/>
          <p14:tracePt t="35576" x="1266825" y="1155700"/>
          <p14:tracePt t="35592" x="1276350" y="1155700"/>
          <p14:tracePt t="35610" x="1285875" y="1155700"/>
          <p14:tracePt t="35625" x="1308100" y="1155700"/>
          <p14:tracePt t="35642" x="1317625" y="1155700"/>
          <p14:tracePt t="35659" x="1327150" y="1155700"/>
          <p14:tracePt t="35676" x="1346200" y="1155700"/>
          <p14:tracePt t="35692" x="1355725" y="1155700"/>
          <p14:tracePt t="35709" x="1365250" y="1155700"/>
          <p14:tracePt t="35726" x="1381125" y="1155700"/>
          <p14:tracePt t="35742" x="1397000" y="1162050"/>
          <p14:tracePt t="35759" x="1412875" y="1162050"/>
          <p14:tracePt t="35775" x="1454150" y="1168400"/>
          <p14:tracePt t="35792" x="1476375" y="1174750"/>
          <p14:tracePt t="35809" x="1498600" y="1181100"/>
          <p14:tracePt t="35826" x="1539875" y="1193800"/>
          <p14:tracePt t="35842" x="1555750" y="1196975"/>
          <p14:tracePt t="35859" x="1571625" y="1196975"/>
          <p14:tracePt t="35861" x="1574800" y="1203325"/>
          <p14:tracePt t="35876" x="1584325" y="1203325"/>
          <p14:tracePt t="35892" x="1593850" y="1203325"/>
          <p14:tracePt t="35909" x="1606550" y="1206500"/>
          <p14:tracePt t="35926" x="1631950" y="1206500"/>
          <p14:tracePt t="35942" x="1654175" y="1219200"/>
          <p14:tracePt t="35959" x="1682750" y="1225550"/>
          <p14:tracePt t="35976" x="1704975" y="1231900"/>
          <p14:tracePt t="35992" x="1714500" y="1235075"/>
          <p14:tracePt t="36009" x="1730375" y="1235075"/>
          <p14:tracePt t="36026" x="1733550" y="1235075"/>
          <p14:tracePt t="36296" x="1746250" y="1235075"/>
          <p14:tracePt t="36303" x="1762125" y="1235075"/>
          <p14:tracePt t="36310" x="1781175" y="1235075"/>
          <p14:tracePt t="36325" x="1851025" y="1235075"/>
          <p14:tracePt t="36342" x="1943100" y="1235075"/>
          <p14:tracePt t="36358" x="2105025" y="1235075"/>
          <p14:tracePt t="36375" x="2368550" y="1254125"/>
          <p14:tracePt t="36392" x="2574925" y="1273175"/>
          <p14:tracePt t="36408" x="2736850" y="1298575"/>
          <p14:tracePt t="36425" x="2959100" y="1327150"/>
          <p14:tracePt t="36442" x="3063875" y="1333500"/>
          <p14:tracePt t="36458" x="3159125" y="1343025"/>
          <p14:tracePt t="36475" x="3270250" y="1365250"/>
          <p14:tracePt t="36492" x="3330575" y="1381125"/>
          <p14:tracePt t="36508" x="3368675" y="1381125"/>
          <p14:tracePt t="36525" x="3454400" y="1381125"/>
          <p14:tracePt t="36542" x="3498850" y="1381125"/>
          <p14:tracePt t="36558" x="3552825" y="1381125"/>
          <p14:tracePt t="36575" x="3622675" y="1381125"/>
          <p14:tracePt t="36592" x="3657600" y="1381125"/>
          <p14:tracePt t="36609" x="3679825" y="1381125"/>
          <p14:tracePt t="36625" x="3724275" y="1358900"/>
          <p14:tracePt t="36642" x="3746500" y="1346200"/>
          <p14:tracePt t="36659" x="3778250" y="1333500"/>
          <p14:tracePt t="36676" x="3797300" y="1308100"/>
          <p14:tracePt t="36692" x="3819525" y="1292225"/>
          <p14:tracePt t="36709" x="3832225" y="1266825"/>
          <p14:tracePt t="36725" x="3860800" y="1231900"/>
          <p14:tracePt t="36742" x="3883025" y="1216025"/>
          <p14:tracePt t="36759" x="3892550" y="1200150"/>
          <p14:tracePt t="36776" x="3908425" y="1184275"/>
          <p14:tracePt t="36793" x="3917950" y="1174750"/>
          <p14:tracePt t="36809" x="3930650" y="1165225"/>
          <p14:tracePt t="36826" x="3930650" y="1146175"/>
          <p14:tracePt t="36842" x="3930650" y="1136650"/>
          <p14:tracePt t="36859" x="3930650" y="1127125"/>
          <p14:tracePt t="36876" x="3917950" y="1114425"/>
          <p14:tracePt t="36893" x="3908425" y="1111250"/>
          <p14:tracePt t="36909" x="3895725" y="1095375"/>
          <p14:tracePt t="36926" x="3854450" y="1076325"/>
          <p14:tracePt t="36943" x="3816350" y="1063625"/>
          <p14:tracePt t="36959" x="3771900" y="1050925"/>
          <p14:tracePt t="36976" x="3708400" y="1025525"/>
          <p14:tracePt t="36992" x="3663950" y="1012825"/>
          <p14:tracePt t="37009" x="3609975" y="1000125"/>
          <p14:tracePt t="37026" x="3536950" y="974725"/>
          <p14:tracePt t="37042" x="3492500" y="962025"/>
          <p14:tracePt t="37060" x="3444875" y="949325"/>
          <p14:tracePt t="37076" x="3381375" y="927100"/>
          <p14:tracePt t="37092" x="3352800" y="917575"/>
          <p14:tracePt t="37109" x="3327400" y="904875"/>
          <p14:tracePt t="37125" x="3286125" y="885825"/>
          <p14:tracePt t="37142" x="3263900" y="876300"/>
          <p14:tracePt t="37159" x="3219450" y="863600"/>
          <p14:tracePt t="37175" x="3140075" y="863600"/>
          <p14:tracePt t="37192" x="3089275" y="863600"/>
          <p14:tracePt t="37209" x="3051175" y="863600"/>
          <p14:tracePt t="37226" x="3000375" y="885825"/>
          <p14:tracePt t="37242" x="2971800" y="892175"/>
          <p14:tracePt t="37259" x="2949575" y="895350"/>
          <p14:tracePt t="37276" x="2908300" y="901700"/>
          <p14:tracePt t="37292" x="2882900" y="914400"/>
          <p14:tracePt t="37309" x="2854325" y="920750"/>
          <p14:tracePt t="37326" x="2819400" y="936625"/>
          <p14:tracePt t="37342" x="2787650" y="949325"/>
          <p14:tracePt t="37358" x="2778125" y="958850"/>
          <p14:tracePt t="37376" x="2762250" y="981075"/>
          <p14:tracePt t="37392" x="2752725" y="990600"/>
          <p14:tracePt t="37409" x="2740025" y="1000125"/>
          <p14:tracePt t="37426" x="2724150" y="1016000"/>
          <p14:tracePt t="37442" x="2714625" y="1016000"/>
          <p14:tracePt t="37459" x="2705100" y="1031875"/>
          <p14:tracePt t="37476" x="2705100" y="1041400"/>
          <p14:tracePt t="37492" x="2705100" y="1050925"/>
          <p14:tracePt t="37509" x="2705100" y="1060450"/>
          <p14:tracePt t="37526" x="2711450" y="1079500"/>
          <p14:tracePt t="37542" x="2720975" y="1089025"/>
          <p14:tracePt t="37559" x="2730500" y="1098550"/>
          <p14:tracePt t="37576" x="2755900" y="1114425"/>
          <p14:tracePt t="37592" x="2794000" y="1133475"/>
          <p14:tracePt t="37609" x="2847975" y="1146175"/>
          <p14:tracePt t="37626" x="2924175" y="1168400"/>
          <p14:tracePt t="37642" x="2968625" y="1193800"/>
          <p14:tracePt t="37659" x="2994025" y="1206500"/>
          <p14:tracePt t="37676" x="3035300" y="1222375"/>
          <p14:tracePt t="37692" x="3044825" y="1235075"/>
          <p14:tracePt t="37709" x="3073400" y="1250950"/>
          <p14:tracePt t="37725" x="3117850" y="1263650"/>
          <p14:tracePt t="37742" x="3178175" y="1270000"/>
          <p14:tracePt t="37758" x="3238500" y="1276350"/>
          <p14:tracePt t="37775" x="3302000" y="1282700"/>
          <p14:tracePt t="37792" x="3330575" y="1282700"/>
          <p14:tracePt t="37809" x="3352800" y="1289050"/>
          <p14:tracePt t="37826" x="3384550" y="1289050"/>
          <p14:tracePt t="37842" x="3406775" y="1289050"/>
          <p14:tracePt t="37859" x="3451225" y="1295400"/>
          <p14:tracePt t="37876" x="3546475" y="1295400"/>
          <p14:tracePt t="37892" x="3619500" y="1301750"/>
          <p14:tracePt t="37909" x="3702050" y="1301750"/>
          <p14:tracePt t="37926" x="3810000" y="1317625"/>
          <p14:tracePt t="37942" x="3848100" y="1323975"/>
          <p14:tracePt t="37959" x="3876675" y="1323975"/>
          <p14:tracePt t="37976" x="3911600" y="1323975"/>
          <p14:tracePt t="37992" x="3940175" y="1323975"/>
          <p14:tracePt t="38009" x="3962400" y="1323975"/>
          <p14:tracePt t="38026" x="4016375" y="1323975"/>
          <p14:tracePt t="38042" x="4054475" y="1320800"/>
          <p14:tracePt t="38059" x="4086225" y="1301750"/>
          <p14:tracePt t="38076" x="4127500" y="1289050"/>
          <p14:tracePt t="38092" x="4171950" y="1276350"/>
          <p14:tracePt t="38109" x="4203700" y="1263650"/>
          <p14:tracePt t="38126" x="4260850" y="1238250"/>
          <p14:tracePt t="38142" x="4289425" y="1231900"/>
          <p14:tracePt t="38158" x="4311650" y="1228725"/>
          <p14:tracePt t="38176" x="4333875" y="1216025"/>
          <p14:tracePt t="38192" x="4349750" y="1212850"/>
          <p14:tracePt t="38210" x="4359275" y="1203325"/>
          <p14:tracePt t="38226" x="4368800" y="1181100"/>
          <p14:tracePt t="38243" x="4371975" y="1158875"/>
          <p14:tracePt t="38259" x="4378325" y="1149350"/>
          <p14:tracePt t="38276" x="4378325" y="1130300"/>
          <p14:tracePt t="38292" x="4378325" y="1120775"/>
          <p14:tracePt t="38308" x="4378325" y="1111250"/>
          <p14:tracePt t="38326" x="4375150" y="1089025"/>
          <p14:tracePt t="38342" x="4365625" y="1085850"/>
          <p14:tracePt t="38358" x="4356100" y="1079500"/>
          <p14:tracePt t="38376" x="4337050" y="1076325"/>
          <p14:tracePt t="38392" x="4327525" y="1076325"/>
          <p14:tracePt t="38409" x="4318000" y="1076325"/>
          <p14:tracePt t="38413" x="4311650" y="1076325"/>
          <p14:tracePt t="38426" x="4302125" y="1076325"/>
          <p14:tracePt t="38442" x="4273550" y="1069975"/>
          <p14:tracePt t="38458" x="4251325" y="1063625"/>
          <p14:tracePt t="38476" x="4219575" y="1057275"/>
          <p14:tracePt t="38492" x="4197350" y="1057275"/>
          <p14:tracePt t="38508" x="4175125" y="1054100"/>
          <p14:tracePt t="38526" x="4140200" y="1035050"/>
          <p14:tracePt t="38542" x="4108450" y="1022350"/>
          <p14:tracePt t="38558" x="4070350" y="1009650"/>
          <p14:tracePt t="38576" x="4022725" y="990600"/>
          <p14:tracePt t="38592" x="3990975" y="984250"/>
          <p14:tracePt t="38608" x="3968750" y="971550"/>
          <p14:tracePt t="38626" x="3927475" y="962025"/>
          <p14:tracePt t="38642" x="3905250" y="949325"/>
          <p14:tracePt t="38659" x="3860800" y="936625"/>
          <p14:tracePt t="38675" x="3794125" y="917575"/>
          <p14:tracePt t="38692" x="3759200" y="904875"/>
          <p14:tracePt t="38709" x="3711575" y="892175"/>
          <p14:tracePt t="38726" x="3670300" y="873125"/>
          <p14:tracePt t="38742" x="3632200" y="854075"/>
          <p14:tracePt t="38758" x="3578225" y="841375"/>
          <p14:tracePt t="38776" x="3498850" y="822325"/>
          <p14:tracePt t="38792" x="3438525" y="822325"/>
          <p14:tracePt t="38808" x="3378200" y="822325"/>
          <p14:tracePt t="38826" x="3279775" y="831850"/>
          <p14:tracePt t="38842" x="3228975" y="844550"/>
          <p14:tracePt t="38859" x="3171825" y="854075"/>
          <p14:tracePt t="38876" x="3108325" y="879475"/>
          <p14:tracePt t="38892" x="3063875" y="885825"/>
          <p14:tracePt t="38908" x="3025775" y="892175"/>
          <p14:tracePt t="38926" x="2962275" y="911225"/>
          <p14:tracePt t="38942" x="2924175" y="917575"/>
          <p14:tracePt t="38958" x="2879725" y="930275"/>
          <p14:tracePt t="38976" x="2844800" y="946150"/>
          <p14:tracePt t="38992" x="2816225" y="952500"/>
          <p14:tracePt t="39009" x="2794000" y="958850"/>
          <p14:tracePt t="39026" x="2771775" y="965200"/>
          <p14:tracePt t="39043" x="2762250" y="965200"/>
          <p14:tracePt t="39059" x="2752725" y="965200"/>
          <p14:tracePt t="39076" x="2736850" y="971550"/>
          <p14:tracePt t="39092" x="2724150" y="971550"/>
          <p14:tracePt t="39108" x="2724150" y="984250"/>
          <p14:tracePt t="39126" x="2714625" y="984250"/>
          <p14:tracePt t="39192" x="2714625" y="990600"/>
          <p14:tracePt t="39271" x="2714625" y="996950"/>
          <p14:tracePt t="39292" x="2714625" y="1000125"/>
          <p14:tracePt t="39306" x="2714625" y="1006475"/>
          <p14:tracePt t="39320" x="2720975" y="1016000"/>
          <p14:tracePt t="39334" x="2743200" y="1031875"/>
          <p14:tracePt t="39346" x="2755900" y="1038225"/>
          <p14:tracePt t="39359" x="2778125" y="1050925"/>
          <p14:tracePt t="39376" x="2813050" y="1066800"/>
          <p14:tracePt t="39392" x="2822575" y="1076325"/>
          <p14:tracePt t="39409" x="2832100" y="1092200"/>
          <p14:tracePt t="39426" x="2879725" y="1104900"/>
          <p14:tracePt t="39442" x="2924175" y="1104900"/>
          <p14:tracePt t="39458" x="2984500" y="1104900"/>
          <p14:tracePt t="39476" x="3079750" y="1104900"/>
          <p14:tracePt t="39492" x="3140075" y="1117600"/>
          <p14:tracePt t="39508" x="3184525" y="1117600"/>
          <p14:tracePt t="39526" x="3225800" y="1123950"/>
          <p14:tracePt t="39542" x="3254375" y="1123950"/>
          <p14:tracePt t="39559" x="3282950" y="1123950"/>
          <p14:tracePt t="39576" x="3362325" y="1130300"/>
          <p14:tracePt t="39592" x="3438525" y="1152525"/>
          <p14:tracePt t="39609" x="3511550" y="1168400"/>
          <p14:tracePt t="39626" x="3590925" y="1187450"/>
          <p14:tracePt t="39642" x="3616325" y="1193800"/>
          <p14:tracePt t="39658" x="3644900" y="1193800"/>
          <p14:tracePt t="39676" x="3683000" y="1193800"/>
          <p14:tracePt t="39692" x="3727450" y="1190625"/>
          <p14:tracePt t="39708" x="3800475" y="1174750"/>
          <p14:tracePt t="39725" x="3898900" y="1158875"/>
          <p14:tracePt t="39742" x="4016375" y="1152525"/>
          <p14:tracePt t="39759" x="4076700" y="1152525"/>
          <p14:tracePt t="39776" x="4146550" y="1152525"/>
          <p14:tracePt t="39792" x="4175125" y="1152525"/>
          <p14:tracePt t="39809" x="4203700" y="1152525"/>
          <p14:tracePt t="39826" x="4232275" y="1152525"/>
          <p14:tracePt t="39842" x="4251325" y="1152525"/>
          <p14:tracePt t="39859" x="4260850" y="1152525"/>
          <p14:tracePt t="39876" x="4276725" y="1152525"/>
          <p14:tracePt t="39892" x="4283075" y="1152525"/>
          <p14:tracePt t="39908" x="4298950" y="1139825"/>
          <p14:tracePt t="39925" x="4298950" y="1136650"/>
          <p14:tracePt t="39941" x="4298950" y="1127125"/>
          <p14:tracePt t="39958" x="4298950" y="1120775"/>
          <p14:tracePt t="39976" x="4298950" y="1114425"/>
          <p14:tracePt t="39993" x="4298950" y="1111250"/>
          <p14:tracePt t="40010" x="4298950" y="1101725"/>
          <p14:tracePt t="40026" x="4298950" y="1092200"/>
          <p14:tracePt t="40042" x="4298950" y="1085850"/>
          <p14:tracePt t="40076" x="4286250" y="1079500"/>
          <p14:tracePt t="40092" x="4276725" y="1079500"/>
          <p14:tracePt t="40109" x="4267200" y="1076325"/>
          <p14:tracePt t="40126" x="4251325" y="1069975"/>
          <p14:tracePt t="40142" x="4235450" y="1066800"/>
          <p14:tracePt t="40159" x="4213225" y="1054100"/>
          <p14:tracePt t="40176" x="4171950" y="1035050"/>
          <p14:tracePt t="40192" x="4146550" y="1025525"/>
          <p14:tracePt t="40208" x="4117975" y="1012825"/>
          <p14:tracePt t="40226" x="4079875" y="1000125"/>
          <p14:tracePt t="40242" x="3968750" y="968375"/>
          <p14:tracePt t="40260" x="3886200" y="962025"/>
          <p14:tracePt t="40277" x="3800475" y="962025"/>
          <p14:tracePt t="40293" x="3740150" y="962025"/>
          <p14:tracePt t="40309" x="3676650" y="949325"/>
          <p14:tracePt t="40326" x="3590925" y="949325"/>
          <p14:tracePt t="40342" x="3536950" y="933450"/>
          <p14:tracePt t="40358" x="3476625" y="927100"/>
          <p14:tracePt t="40376" x="3397250" y="908050"/>
          <p14:tracePt t="40392" x="3340100" y="895350"/>
          <p14:tracePt t="40409" x="3289300" y="889000"/>
          <p14:tracePt t="40427" x="3216275" y="866775"/>
          <p14:tracePt t="40442" x="3178175" y="847725"/>
          <p14:tracePt t="40458" x="3133725" y="835025"/>
          <p14:tracePt t="40475" x="3089275" y="828675"/>
          <p14:tracePt t="40491" x="3025775" y="828675"/>
          <p14:tracePt t="40508" x="2990850" y="828675"/>
          <p14:tracePt t="40525" x="2946400" y="828675"/>
          <p14:tracePt t="40542" x="2905125" y="828675"/>
          <p14:tracePt t="40559" x="2882900" y="828675"/>
          <p14:tracePt t="40576" x="2844800" y="828675"/>
          <p14:tracePt t="40592" x="2822575" y="828675"/>
          <p14:tracePt t="40609" x="2813050" y="828675"/>
          <p14:tracePt t="40625" x="2797175" y="828675"/>
          <p14:tracePt t="40642" x="2781300" y="828675"/>
          <p14:tracePt t="40658" x="2771775" y="828675"/>
          <p14:tracePt t="40675" x="2762250" y="831850"/>
          <p14:tracePt t="40692" x="2743200" y="831850"/>
          <p14:tracePt t="40748" x="2743200" y="835025"/>
          <p14:tracePt t="42649" x="2695575" y="850900"/>
          <p14:tracePt t="42656" x="2625725" y="866775"/>
          <p14:tracePt t="42663" x="2552700" y="895350"/>
          <p14:tracePt t="42675" x="2479675" y="930275"/>
          <p14:tracePt t="42692" x="2308225" y="1009650"/>
          <p14:tracePt t="42708" x="2193925" y="1060450"/>
          <p14:tracePt t="42741" x="1978025" y="1219200"/>
          <p14:tracePt t="42775" x="1847850" y="1317625"/>
          <p14:tracePt t="42792" x="1768475" y="1384300"/>
          <p14:tracePt t="42809" x="1720850" y="1416050"/>
          <p14:tracePt t="42825" x="1689100" y="1441450"/>
          <p14:tracePt t="42841" x="1654175" y="1466850"/>
          <p14:tracePt t="42858" x="1631950" y="1476375"/>
          <p14:tracePt t="42875" x="1616075" y="1489075"/>
          <p14:tracePt t="42892" x="1593850" y="1501775"/>
          <p14:tracePt t="42908" x="1577975" y="1508125"/>
          <p14:tracePt t="42925" x="1568450" y="1508125"/>
          <p14:tracePt t="42941" x="1555750" y="1508125"/>
          <p14:tracePt t="42958" x="1546225" y="1508125"/>
          <p14:tracePt t="42975" x="1530350" y="1508125"/>
          <p14:tracePt t="42978" x="1524000" y="1508125"/>
          <p14:tracePt t="42992" x="1520825" y="1508125"/>
          <p14:tracePt t="43009" x="1514475" y="1508125"/>
          <p14:tracePt t="43025" x="1511300" y="1508125"/>
          <p14:tracePt t="43078" x="1511300" y="1501775"/>
          <p14:tracePt t="43089" x="1511300" y="1498600"/>
          <p14:tracePt t="43101" x="1511300" y="1485900"/>
          <p14:tracePt t="43109" x="1511300" y="1482725"/>
          <p14:tracePt t="43125" x="1511300" y="1473200"/>
          <p14:tracePt t="43142" x="1511300" y="1454150"/>
          <p14:tracePt t="43158" x="1511300" y="1441450"/>
          <p14:tracePt t="43175" x="1517650" y="1431925"/>
          <p14:tracePt t="43192" x="1536700" y="1431925"/>
          <p14:tracePt t="43208" x="1546225" y="1431925"/>
          <p14:tracePt t="43225" x="1555750" y="1431925"/>
          <p14:tracePt t="43242" x="1571625" y="1431925"/>
          <p14:tracePt t="43258" x="1587500" y="1431925"/>
          <p14:tracePt t="43275" x="1597025" y="1431925"/>
          <p14:tracePt t="43291" x="1609725" y="1431925"/>
          <p14:tracePt t="43308" x="1619250" y="1431925"/>
          <p14:tracePt t="43325" x="1635125" y="1431925"/>
          <p14:tracePt t="43341" x="1651000" y="1431925"/>
          <p14:tracePt t="43358" x="1660525" y="1431925"/>
          <p14:tracePt t="43375" x="1676400" y="1431925"/>
          <p14:tracePt t="43392" x="1708150" y="1431925"/>
          <p14:tracePt t="43408" x="1717675" y="1431925"/>
          <p14:tracePt t="43425" x="1739900" y="1431925"/>
          <p14:tracePt t="43442" x="1752600" y="1431925"/>
          <p14:tracePt t="43458" x="1762125" y="1431925"/>
          <p14:tracePt t="43475" x="1771650" y="1431925"/>
          <p14:tracePt t="43477" x="1778000" y="1431925"/>
          <p14:tracePt t="43492" x="1793875" y="1431925"/>
          <p14:tracePt t="43508" x="1803400" y="1431925"/>
          <p14:tracePt t="43525" x="1812925" y="1431925"/>
          <p14:tracePt t="43541" x="1825625" y="1431925"/>
          <p14:tracePt t="43558" x="1838325" y="1431925"/>
          <p14:tracePt t="43575" x="1841500" y="1431925"/>
          <p14:tracePt t="43592" x="1857375" y="1431925"/>
          <p14:tracePt t="43608" x="1866900" y="1431925"/>
          <p14:tracePt t="43625" x="1876425" y="1431925"/>
          <p14:tracePt t="43641" x="1895475" y="1428750"/>
          <p14:tracePt t="43658" x="1911350" y="1422400"/>
          <p14:tracePt t="43675" x="1949450" y="1422400"/>
          <p14:tracePt t="43692" x="2012950" y="1403350"/>
          <p14:tracePt t="43708" x="2057400" y="1403350"/>
          <p14:tracePt t="43725" x="2114550" y="1403350"/>
          <p14:tracePt t="43742" x="2209800" y="1403350"/>
          <p14:tracePt t="43758" x="2254250" y="1406525"/>
          <p14:tracePt t="43775" x="2292350" y="1419225"/>
          <p14:tracePt t="43792" x="2314575" y="1419225"/>
          <p14:tracePt t="43809" x="2327275" y="1419225"/>
          <p14:tracePt t="43825" x="2339975" y="1419225"/>
          <p14:tracePt t="43842" x="2378075" y="1419225"/>
          <p14:tracePt t="43858" x="2416175" y="1419225"/>
          <p14:tracePt t="43875" x="2444750" y="1419225"/>
          <p14:tracePt t="43892" x="2492375" y="1419225"/>
          <p14:tracePt t="43908" x="2508250" y="1419225"/>
          <p14:tracePt t="43924" x="2517775" y="1419225"/>
          <p14:tracePt t="43941" x="2527300" y="1419225"/>
          <p14:tracePt t="43986" x="2530475" y="1419225"/>
          <p14:tracePt t="44014" x="2543175" y="1419225"/>
          <p14:tracePt t="47037" x="2587625" y="1428750"/>
          <p14:tracePt t="47054" x="2667000" y="1428750"/>
          <p14:tracePt t="47064" x="2720975" y="1428750"/>
          <p14:tracePt t="47074" x="2740025" y="1428750"/>
          <p14:tracePt t="47091" x="2768600" y="1428750"/>
          <p14:tracePt t="47124" x="2794000" y="1428750"/>
          <p14:tracePt t="47158" x="2809875" y="1428750"/>
          <p14:tracePt t="47351" x="2832100" y="1435100"/>
          <p14:tracePt t="47359" x="2844800" y="1435100"/>
          <p14:tracePt t="47375" x="2886075" y="1435100"/>
          <p14:tracePt t="47391" x="2917825" y="1447800"/>
          <p14:tracePt t="47408" x="2952750" y="1447800"/>
          <p14:tracePt t="47425" x="2962275" y="1447800"/>
          <p14:tracePt t="47441" x="2971800" y="1447800"/>
          <p14:tracePt t="47458" x="2990850" y="1447800"/>
          <p14:tracePt t="47475" x="3000375" y="1447800"/>
          <p14:tracePt t="47491" x="3009900" y="1447800"/>
          <p14:tracePt t="47508" x="3025775" y="1447800"/>
          <p14:tracePt t="47524" x="3054350" y="1447800"/>
          <p14:tracePt t="47541" x="3076575" y="1457325"/>
          <p14:tracePt t="47558" x="3117850" y="1470025"/>
          <p14:tracePt t="47575" x="3143250" y="1476375"/>
          <p14:tracePt t="47592" x="3171825" y="1482725"/>
          <p14:tracePt t="47608" x="3213100" y="1492250"/>
          <p14:tracePt t="47624" x="3257550" y="1504950"/>
          <p14:tracePt t="47641" x="3302000" y="1504950"/>
          <p14:tracePt t="47658" x="3349625" y="1504950"/>
          <p14:tracePt t="47675" x="3371850" y="1511300"/>
          <p14:tracePt t="47692" x="3394075" y="1511300"/>
          <p14:tracePt t="47708" x="3435350" y="1517650"/>
          <p14:tracePt t="47724" x="3473450" y="1517650"/>
          <p14:tracePt t="47741" x="3508375" y="1517650"/>
          <p14:tracePt t="47758" x="3587750" y="1530350"/>
          <p14:tracePt t="47774" x="3651250" y="1539875"/>
          <p14:tracePt t="47791" x="3705225" y="1546225"/>
          <p14:tracePt t="47808" x="3765550" y="1546225"/>
          <p14:tracePt t="47824" x="3803650" y="1546225"/>
          <p14:tracePt t="47841" x="3825875" y="1546225"/>
          <p14:tracePt t="47858" x="3863975" y="1546225"/>
          <p14:tracePt t="47874" x="3886200" y="1546225"/>
          <p14:tracePt t="47891" x="3914775" y="1546225"/>
          <p14:tracePt t="47908" x="3949700" y="1546225"/>
          <p14:tracePt t="47924" x="3984625" y="1546225"/>
          <p14:tracePt t="47941" x="4029075" y="1543050"/>
          <p14:tracePt t="47959" x="4070350" y="1536700"/>
          <p14:tracePt t="47974" x="4108450" y="1530350"/>
          <p14:tracePt t="47991" x="4140200" y="1517650"/>
          <p14:tracePt t="48008" x="4194175" y="1498600"/>
          <p14:tracePt t="48024" x="4225925" y="1498600"/>
          <p14:tracePt t="48041" x="4254500" y="1498600"/>
          <p14:tracePt t="48058" x="4292600" y="1498600"/>
          <p14:tracePt t="48074" x="4314825" y="1498600"/>
          <p14:tracePt t="48091" x="4340225" y="1492250"/>
          <p14:tracePt t="48108" x="4352925" y="1482725"/>
          <p14:tracePt t="48125" x="4362450" y="1473200"/>
          <p14:tracePt t="48141" x="4378325" y="1473200"/>
          <p14:tracePt t="48158" x="4394200" y="1470025"/>
          <p14:tracePt t="48174" x="4403725" y="1463675"/>
          <p14:tracePt t="48192" x="4413250" y="1463675"/>
          <p14:tracePt t="48209" x="4432300" y="1463675"/>
          <p14:tracePt t="48225" x="4441825" y="1463675"/>
          <p14:tracePt t="48242" x="4451350" y="1463675"/>
          <p14:tracePt t="48316" x="4457700" y="1463675"/>
          <p14:tracePt t="48330" x="4460875" y="1463675"/>
          <p14:tracePt t="48345" x="4467225" y="1463675"/>
          <p14:tracePt t="48394" x="4476750" y="1463675"/>
          <p14:tracePt t="48408" x="4483100" y="1463675"/>
          <p14:tracePt t="48437" x="4486275" y="1463675"/>
          <p14:tracePt t="48459" x="4486275" y="1466850"/>
          <p14:tracePt t="48473" x="4486275" y="1476375"/>
          <p14:tracePt t="48492" x="4486275" y="1479550"/>
          <p14:tracePt t="48509" x="4479925" y="1479550"/>
          <p14:tracePt t="48525" x="4464050" y="1479550"/>
          <p14:tracePt t="48541" x="4454525" y="1479550"/>
          <p14:tracePt t="48558" x="4445000" y="1479550"/>
          <p14:tracePt t="48766" x="4457700" y="1479550"/>
          <p14:tracePt t="48777" x="4483100" y="1479550"/>
          <p14:tracePt t="48792" x="4543425" y="1479550"/>
          <p14:tracePt t="48809" x="4638675" y="1476375"/>
          <p14:tracePt t="48825" x="4708525" y="1476375"/>
          <p14:tracePt t="48841" x="4752975" y="1476375"/>
          <p14:tracePt t="48858" x="4819650" y="1498600"/>
          <p14:tracePt t="48874" x="4848225" y="1504950"/>
          <p14:tracePt t="48891" x="4870450" y="1517650"/>
          <p14:tracePt t="48908" x="4899025" y="1520825"/>
          <p14:tracePt t="48924" x="4908550" y="1520825"/>
          <p14:tracePt t="48942" x="4918075" y="1520825"/>
          <p14:tracePt t="49196" x="4924425" y="1520825"/>
          <p14:tracePt t="49205" x="4927600" y="1520825"/>
          <p14:tracePt t="49217" x="4937125" y="1520825"/>
          <p14:tracePt t="49227" x="4949825" y="1520825"/>
          <p14:tracePt t="49242" x="4959350" y="1520825"/>
          <p14:tracePt t="49258" x="4972050" y="1520825"/>
          <p14:tracePt t="49274" x="4981575" y="1514475"/>
          <p14:tracePt t="49291" x="5010150" y="1514475"/>
          <p14:tracePt t="49308" x="5029200" y="1504950"/>
          <p14:tracePt t="49324" x="5041900" y="1495425"/>
          <p14:tracePt t="49341" x="5057775" y="1489075"/>
          <p14:tracePt t="49359" x="5073650" y="1482725"/>
          <p14:tracePt t="49374" x="5083175" y="1479550"/>
          <p14:tracePt t="49392" x="5092700" y="1479550"/>
          <p14:tracePt t="49408" x="5111750" y="1479550"/>
          <p14:tracePt t="49424" x="5121275" y="1479550"/>
          <p14:tracePt t="49441" x="5130800" y="1479550"/>
          <p14:tracePt t="49458" x="5140325" y="1479550"/>
          <p14:tracePt t="49474" x="5153025" y="1479550"/>
          <p14:tracePt t="49491" x="5156200" y="1479550"/>
          <p14:tracePt t="49508" x="5162550" y="1479550"/>
          <p14:tracePt t="49541" x="5172075" y="1479550"/>
          <p14:tracePt t="49558" x="5175250" y="1479550"/>
          <p14:tracePt t="49575" x="5181600" y="1479550"/>
          <p14:tracePt t="51303" x="5203825" y="1473200"/>
          <p14:tracePt t="51317" x="5276850" y="1457325"/>
          <p14:tracePt t="51329" x="5324475" y="1457325"/>
          <p14:tracePt t="51341" x="5416550" y="1457325"/>
          <p14:tracePt t="51358" x="5521325" y="1457325"/>
          <p14:tracePt t="51374" x="5718175" y="1457325"/>
          <p14:tracePt t="51407" x="6026150" y="1457325"/>
          <p14:tracePt t="51441" x="6461125" y="1473200"/>
          <p14:tracePt t="51459" x="6692900" y="1501775"/>
          <p14:tracePt t="51475" x="6845300" y="1517650"/>
          <p14:tracePt t="51491" x="6962775" y="1533525"/>
          <p14:tracePt t="51507" x="7080250" y="1552575"/>
          <p14:tracePt t="51524" x="7191375" y="1574800"/>
          <p14:tracePt t="51541" x="7235825" y="1574800"/>
          <p14:tracePt t="51558" x="7264400" y="1574800"/>
          <p14:tracePt t="51574" x="7292975" y="1574800"/>
          <p14:tracePt t="51591" x="7302500" y="1574800"/>
          <p14:tracePt t="51608" x="7312025" y="1574800"/>
          <p14:tracePt t="51624" x="7331075" y="1571625"/>
          <p14:tracePt t="51640" x="7343775" y="1571625"/>
          <p14:tracePt t="51657" x="7346950" y="1571625"/>
          <p14:tracePt t="51690" x="7353300" y="1571625"/>
          <p14:tracePt t="52202" x="7353300" y="1568450"/>
          <p14:tracePt t="52224" x="7350125" y="1568450"/>
          <p14:tracePt t="52231" x="7346950" y="1568450"/>
          <p14:tracePt t="52245" x="7334250" y="1568450"/>
          <p14:tracePt t="52257" x="7331075" y="1568450"/>
          <p14:tracePt t="52274" x="7315200" y="1568450"/>
          <p14:tracePt t="52308" x="7296150" y="1562100"/>
          <p14:tracePt t="52340" x="7267575" y="1558925"/>
          <p14:tracePt t="52358" x="7267575" y="1552575"/>
          <p14:tracePt t="52431" x="7267575" y="1546225"/>
          <p14:tracePt t="52445" x="7267575" y="1536700"/>
          <p14:tracePt t="52474" x="7261225" y="1524000"/>
          <p14:tracePt t="52490" x="7261225" y="1517650"/>
          <p14:tracePt t="52507" x="7258050" y="1517650"/>
          <p14:tracePt t="52524" x="7258050" y="1508125"/>
          <p14:tracePt t="52541" x="7258050" y="1498600"/>
          <p14:tracePt t="52558" x="7258050" y="1489075"/>
          <p14:tracePt t="52574" x="7258050" y="1473200"/>
          <p14:tracePt t="52591" x="7258050" y="1463675"/>
          <p14:tracePt t="52607" x="7267575" y="1454150"/>
          <p14:tracePt t="52624" x="7283450" y="1444625"/>
          <p14:tracePt t="52641" x="7299325" y="1438275"/>
          <p14:tracePt t="52657" x="7308850" y="1438275"/>
          <p14:tracePt t="52674" x="7318375" y="1438275"/>
          <p14:tracePt t="56055" x="7273925" y="1447800"/>
          <p14:tracePt t="56066" x="7204075" y="1466850"/>
          <p14:tracePt t="56079" x="7026275" y="1524000"/>
          <p14:tracePt t="56091" x="6807200" y="1571625"/>
          <p14:tracePt t="56107" x="6619875" y="1625600"/>
          <p14:tracePt t="56125" x="6318250" y="1682750"/>
          <p14:tracePt t="56157" x="5994400" y="1727200"/>
          <p14:tracePt t="56190" x="5781675" y="1727200"/>
          <p14:tracePt t="56207" x="5746750" y="1727200"/>
          <p14:tracePt t="56225" x="5699125" y="1727200"/>
          <p14:tracePt t="56241" x="5683250" y="1727200"/>
          <p14:tracePt t="56258" x="5667375" y="1727200"/>
          <p14:tracePt t="56274" x="5657850" y="1727200"/>
          <p14:tracePt t="56290" x="5641975" y="1727200"/>
          <p14:tracePt t="56307" x="5622925" y="1727200"/>
          <p14:tracePt t="56323" x="5600700" y="1727200"/>
          <p14:tracePt t="56340" x="5549900" y="1701800"/>
          <p14:tracePt t="56358" x="5518150" y="1682750"/>
          <p14:tracePt t="56374" x="5486400" y="1657350"/>
          <p14:tracePt t="56391" x="5454650" y="1606550"/>
          <p14:tracePt t="56407" x="5435600" y="1574800"/>
          <p14:tracePt t="56424" x="5419725" y="1549400"/>
          <p14:tracePt t="56440" x="5403850" y="1533525"/>
          <p14:tracePt t="56457" x="5372100" y="1514475"/>
          <p14:tracePt t="56473" x="5343525" y="1489075"/>
          <p14:tracePt t="56490" x="5276850" y="1441450"/>
          <p14:tracePt t="56507" x="5229225" y="1409700"/>
          <p14:tracePt t="56523" x="5172075" y="1374775"/>
          <p14:tracePt t="56541" x="5076825" y="1320800"/>
          <p14:tracePt t="56557" x="4984750" y="1279525"/>
          <p14:tracePt t="56574" x="4895850" y="1241425"/>
          <p14:tracePt t="56590" x="4813300" y="1219200"/>
          <p14:tracePt t="56608" x="4768850" y="1219200"/>
          <p14:tracePt t="56625" x="4730750" y="1219200"/>
          <p14:tracePt t="56641" x="4708525" y="1219200"/>
          <p14:tracePt t="56657" x="4670425" y="1219200"/>
          <p14:tracePt t="56675" x="4606925" y="1228725"/>
          <p14:tracePt t="56690" x="4543425" y="1244600"/>
          <p14:tracePt t="56707" x="4505325" y="1263650"/>
          <p14:tracePt t="56723" x="4460875" y="1276350"/>
          <p14:tracePt t="56740" x="4419600" y="1282700"/>
          <p14:tracePt t="56757" x="4397375" y="1282700"/>
          <p14:tracePt t="56773" x="4387850" y="1285875"/>
          <p14:tracePt t="56790" x="4368800" y="1292225"/>
          <p14:tracePt t="56807" x="4359275" y="1301750"/>
          <p14:tracePt t="56823" x="4346575" y="1317625"/>
          <p14:tracePt t="56840" x="4333875" y="1330325"/>
          <p14:tracePt t="56857" x="4318000" y="1336675"/>
          <p14:tracePt t="56873" x="4308475" y="1346200"/>
          <p14:tracePt t="56890" x="4292600" y="1368425"/>
          <p14:tracePt t="56907" x="4283075" y="1377950"/>
          <p14:tracePt t="56923" x="4267200" y="1387475"/>
          <p14:tracePt t="56940" x="4254500" y="1400175"/>
          <p14:tracePt t="56957" x="4248150" y="1416050"/>
          <p14:tracePt t="56973" x="4241800" y="1425575"/>
          <p14:tracePt t="56990" x="4241800" y="1447800"/>
          <p14:tracePt t="57007" x="4241800" y="1463675"/>
          <p14:tracePt t="57023" x="4241800" y="1476375"/>
          <p14:tracePt t="57040" x="4241800" y="1517650"/>
          <p14:tracePt t="57057" x="4241800" y="1539875"/>
          <p14:tracePt t="57074" x="4241800" y="1568450"/>
          <p14:tracePt t="57091" x="4251325" y="1590675"/>
          <p14:tracePt t="57107" x="4260850" y="1606550"/>
          <p14:tracePt t="57123" x="4276725" y="1622425"/>
          <p14:tracePt t="57141" x="4292600" y="1635125"/>
          <p14:tracePt t="57157" x="4302125" y="1644650"/>
          <p14:tracePt t="57174" x="4311650" y="1654175"/>
          <p14:tracePt t="57190" x="4330700" y="1676400"/>
          <p14:tracePt t="57207" x="4340225" y="1685925"/>
          <p14:tracePt t="57224" x="4349750" y="1692275"/>
          <p14:tracePt t="57240" x="4365625" y="1692275"/>
          <p14:tracePt t="57257" x="4381500" y="1695450"/>
          <p14:tracePt t="57273" x="4391025" y="1701800"/>
          <p14:tracePt t="57290" x="4403725" y="1701800"/>
          <p14:tracePt t="57308" x="4413250" y="1704975"/>
          <p14:tracePt t="57324" x="4419600" y="1711325"/>
          <p14:tracePt t="57341" x="4438650" y="1711325"/>
          <p14:tracePt t="57357" x="4451350" y="1720850"/>
          <p14:tracePt t="57373" x="4473575" y="1727200"/>
          <p14:tracePt t="57390" x="4537075" y="1746250"/>
          <p14:tracePt t="57407" x="4581525" y="1758950"/>
          <p14:tracePt t="57423" x="4645025" y="1771650"/>
          <p14:tracePt t="57440" x="4733925" y="1793875"/>
          <p14:tracePt t="57458" x="4806950" y="1809750"/>
          <p14:tracePt t="57474" x="4876800" y="1809750"/>
          <p14:tracePt t="57491" x="5006975" y="1816100"/>
          <p14:tracePt t="57507" x="5146675" y="1825625"/>
          <p14:tracePt t="57523" x="5251450" y="1835150"/>
          <p14:tracePt t="57540" x="5362575" y="1847850"/>
          <p14:tracePt t="57557" x="5422900" y="1847850"/>
          <p14:tracePt t="57574" x="5483225" y="1863725"/>
          <p14:tracePt t="57591" x="5578475" y="1863725"/>
          <p14:tracePt t="57607" x="5616575" y="1863725"/>
          <p14:tracePt t="57624" x="5657850" y="1863725"/>
          <p14:tracePt t="57640" x="5743575" y="1863725"/>
          <p14:tracePt t="57657" x="5838825" y="1844675"/>
          <p14:tracePt t="57673" x="5943600" y="1828800"/>
          <p14:tracePt t="57690" x="6057900" y="1806575"/>
          <p14:tracePt t="57707" x="6124575" y="1768475"/>
          <p14:tracePt t="57723" x="6191250" y="1746250"/>
          <p14:tracePt t="57740" x="6273800" y="1717675"/>
          <p14:tracePt t="57757" x="6321425" y="1698625"/>
          <p14:tracePt t="57773" x="6337300" y="1685925"/>
          <p14:tracePt t="57790" x="6362700" y="1676400"/>
          <p14:tracePt t="57807" x="6372225" y="1670050"/>
          <p14:tracePt t="57823" x="6388100" y="1660525"/>
          <p14:tracePt t="57840" x="6423025" y="1638300"/>
          <p14:tracePt t="57857" x="6438900" y="1628775"/>
          <p14:tracePt t="57873" x="6454775" y="1616075"/>
          <p14:tracePt t="57890" x="6483350" y="1597025"/>
          <p14:tracePt t="57907" x="6492875" y="1587500"/>
          <p14:tracePt t="57923" x="6502400" y="1571625"/>
          <p14:tracePt t="57940" x="6521450" y="1536700"/>
          <p14:tracePt t="57957" x="6521450" y="1527175"/>
          <p14:tracePt t="57974" x="6521450" y="1517650"/>
          <p14:tracePt t="57990" x="6521450" y="1501775"/>
          <p14:tracePt t="58007" x="6521450" y="1485900"/>
          <p14:tracePt t="58024" x="6511925" y="1476375"/>
          <p14:tracePt t="58041" x="6499225" y="1460500"/>
          <p14:tracePt t="58057" x="6489700" y="1457325"/>
          <p14:tracePt t="58073" x="6480175" y="1457325"/>
          <p14:tracePt t="58090" x="6457950" y="1447800"/>
          <p14:tracePt t="58107" x="6448425" y="1438275"/>
          <p14:tracePt t="58124" x="6432550" y="1425575"/>
          <p14:tracePt t="58140" x="6391275" y="1409700"/>
          <p14:tracePt t="58157" x="6365875" y="1390650"/>
          <p14:tracePt t="58174" x="6337300" y="1377950"/>
          <p14:tracePt t="58190" x="6302375" y="1362075"/>
          <p14:tracePt t="58206" x="6270625" y="1349375"/>
          <p14:tracePt t="58223" x="6248400" y="1330325"/>
          <p14:tracePt t="58240" x="6181725" y="1311275"/>
          <p14:tracePt t="58257" x="6137275" y="1304925"/>
          <p14:tracePt t="58273" x="6102350" y="1304925"/>
          <p14:tracePt t="58291" x="6061075" y="1304925"/>
          <p14:tracePt t="58306" x="6032500" y="1304925"/>
          <p14:tracePt t="58323" x="6010275" y="1304925"/>
          <p14:tracePt t="58340" x="5962650" y="1304925"/>
          <p14:tracePt t="58357" x="5918200" y="1304925"/>
          <p14:tracePt t="58373" x="5883275" y="1304925"/>
          <p14:tracePt t="58391" x="5819775" y="1304925"/>
          <p14:tracePt t="58407" x="5791200" y="1304925"/>
          <p14:tracePt t="58424" x="5768975" y="1304925"/>
          <p14:tracePt t="58440" x="5727700" y="1304925"/>
          <p14:tracePt t="58456" x="5683250" y="1304925"/>
          <p14:tracePt t="58473" x="5632450" y="1304925"/>
          <p14:tracePt t="58490" x="5518150" y="1304925"/>
          <p14:tracePt t="58506" x="5445125" y="1311275"/>
          <p14:tracePt t="58523" x="5381625" y="1317625"/>
          <p14:tracePt t="58540" x="5334000" y="1323975"/>
          <p14:tracePt t="58557" x="5324475" y="1323975"/>
          <p14:tracePt t="58573" x="5314950" y="1323975"/>
          <p14:tracePt t="58590" x="5299075" y="1327150"/>
          <p14:tracePt t="58606" x="5283200" y="1327150"/>
          <p14:tracePt t="58623" x="5273675" y="1333500"/>
          <p14:tracePt t="58641" x="5260975" y="1343025"/>
          <p14:tracePt t="58657" x="5251450" y="1343025"/>
          <p14:tracePt t="58674" x="5235575" y="1343025"/>
          <p14:tracePt t="58690" x="5235575" y="1349375"/>
          <p14:tracePt t="58707" x="5229225" y="1349375"/>
          <p14:tracePt t="58723" x="5226050" y="1349375"/>
          <p14:tracePt t="58740" x="5216525" y="1358900"/>
          <p14:tracePt t="58757" x="5207000" y="1368425"/>
          <p14:tracePt t="58773" x="5200650" y="1371600"/>
          <p14:tracePt t="58790" x="5184775" y="1384300"/>
          <p14:tracePt t="58807" x="5184775" y="1397000"/>
          <p14:tracePt t="58824" x="5184775" y="1403350"/>
          <p14:tracePt t="58840" x="5184775" y="1416050"/>
          <p14:tracePt t="58857" x="5184775" y="1428750"/>
          <p14:tracePt t="58873" x="5184775" y="1438275"/>
          <p14:tracePt t="58890" x="5184775" y="1450975"/>
          <p14:tracePt t="58907" x="5184775" y="1460500"/>
          <p14:tracePt t="58923" x="5184775" y="1470025"/>
          <p14:tracePt t="58940" x="5184775" y="1492250"/>
          <p14:tracePt t="58957" x="5184775" y="1501775"/>
          <p14:tracePt t="58974" x="5184775" y="1511300"/>
          <p14:tracePt t="58990" x="5184775" y="1530350"/>
          <p14:tracePt t="59023" x="5184775" y="1536700"/>
          <p14:tracePt t="59091" x="5187950" y="1536700"/>
          <p14:tracePt t="59298" x="5203825" y="1539875"/>
          <p14:tracePt t="59310" x="5216525" y="1546225"/>
          <p14:tracePt t="59324" x="5260975" y="1558925"/>
          <p14:tracePt t="59340" x="5362575" y="1587500"/>
          <p14:tracePt t="59357" x="5438775" y="1603375"/>
          <p14:tracePt t="59374" x="5521325" y="1619250"/>
          <p14:tracePt t="59391" x="5657850" y="1657350"/>
          <p14:tracePt t="59407" x="5734050" y="1682750"/>
          <p14:tracePt t="59423" x="5797550" y="1695450"/>
          <p14:tracePt t="59440" x="5889625" y="1724025"/>
          <p14:tracePt t="59456" x="5943600" y="1724025"/>
          <p14:tracePt t="59473" x="6003925" y="1724025"/>
          <p14:tracePt t="59490" x="6089650" y="1714500"/>
          <p14:tracePt t="59506" x="6143625" y="1698625"/>
          <p14:tracePt t="59524" x="6181725" y="1692275"/>
          <p14:tracePt t="59540" x="6223000" y="1685925"/>
          <p14:tracePt t="59557" x="6232525" y="1685925"/>
          <p14:tracePt t="59573" x="6248400" y="1685925"/>
          <p14:tracePt t="59606" x="6248400" y="1682750"/>
          <p14:tracePt t="59623" x="6248400" y="1676400"/>
          <p14:tracePt t="59640" x="6248400" y="1673225"/>
          <p14:tracePt t="59657" x="6248400" y="1666875"/>
          <p14:tracePt t="59690" x="6248400" y="1657350"/>
          <p14:tracePt t="59698" x="6238875" y="1651000"/>
          <p14:tracePt t="59706" x="6232525" y="1647825"/>
          <p14:tracePt t="59723" x="6223000" y="1638300"/>
          <p14:tracePt t="59740" x="6210300" y="1622425"/>
          <p14:tracePt t="59756" x="6188075" y="1606550"/>
          <p14:tracePt t="59773" x="6162675" y="1593850"/>
          <p14:tracePt t="59790" x="6121400" y="1577975"/>
          <p14:tracePt t="59806" x="6099175" y="1565275"/>
          <p14:tracePt t="59823" x="6067425" y="1546225"/>
          <p14:tracePt t="59840" x="6038850" y="1524000"/>
          <p14:tracePt t="59856" x="6029325" y="1514475"/>
          <p14:tracePt t="59873" x="6007100" y="1489075"/>
          <p14:tracePt t="59890" x="5991225" y="1476375"/>
          <p14:tracePt t="59907" x="5981700" y="1466850"/>
          <p14:tracePt t="59924" x="5972175" y="1457325"/>
          <p14:tracePt t="59940" x="5934075" y="1450975"/>
          <p14:tracePt t="59956" x="5902325" y="1438275"/>
          <p14:tracePt t="59973" x="5880100" y="1425575"/>
          <p14:tracePt t="59990" x="5835650" y="1409700"/>
          <p14:tracePt t="60007" x="5813425" y="1409700"/>
          <p14:tracePt t="60023" x="5797550" y="1409700"/>
          <p14:tracePt t="60040" x="5778500" y="1409700"/>
          <p14:tracePt t="60057" x="5768975" y="1409700"/>
          <p14:tracePt t="60073" x="5759450" y="1409700"/>
          <p14:tracePt t="60090" x="5740400" y="1409700"/>
          <p14:tracePt t="60106" x="5727700" y="1409700"/>
          <p14:tracePt t="60123" x="5718175" y="1409700"/>
          <p14:tracePt t="60140" x="5705475" y="1409700"/>
          <p14:tracePt t="60156" x="5689600" y="1409700"/>
          <p14:tracePt t="60173" x="5680075" y="1409700"/>
          <p14:tracePt t="60190" x="5664200" y="1409700"/>
          <p14:tracePt t="60207" x="5654675" y="1409700"/>
          <p14:tracePt t="60223" x="5635625" y="1409700"/>
          <p14:tracePt t="60240" x="5619750" y="1409700"/>
          <p14:tracePt t="60256" x="5610225" y="1409700"/>
          <p14:tracePt t="60273" x="5600700" y="1409700"/>
          <p14:tracePt t="60290" x="5578475" y="1409700"/>
          <p14:tracePt t="60306" x="5575300" y="1409700"/>
          <p14:tracePt t="60323" x="5568950" y="1409700"/>
          <p14:tracePt t="60340" x="5565775" y="1409700"/>
          <p14:tracePt t="60356" x="5556250" y="1409700"/>
          <p14:tracePt t="60392" x="5549900" y="1409700"/>
          <p14:tracePt t="60434" x="5549900" y="1416050"/>
          <p14:tracePt t="60449" x="5534025" y="1416050"/>
          <p14:tracePt t="65529" x="5495925" y="1428750"/>
          <p14:tracePt t="65536" x="5435600" y="1444625"/>
          <p14:tracePt t="65545" x="5375275" y="1463675"/>
          <p14:tracePt t="65557" x="5276850" y="1504950"/>
          <p14:tracePt t="65572" x="5187950" y="1536700"/>
          <p14:tracePt t="65589" x="5121275" y="1565275"/>
          <p14:tracePt t="65623" x="4978400" y="1651000"/>
          <p14:tracePt t="65656" x="4822825" y="1790700"/>
          <p14:tracePt t="65673" x="4778375" y="1860550"/>
          <p14:tracePt t="65689" x="4724400" y="1920875"/>
          <p14:tracePt t="65707" x="4648200" y="2009775"/>
          <p14:tracePt t="65723" x="4603750" y="2070100"/>
          <p14:tracePt t="65740" x="4572000" y="2117725"/>
          <p14:tracePt t="65757" x="4518025" y="2178050"/>
          <p14:tracePt t="65773" x="4470400" y="2206625"/>
          <p14:tracePt t="65789" x="4422775" y="2247900"/>
          <p14:tracePt t="65807" x="4327525" y="2282825"/>
          <p14:tracePt t="65822" x="4283075" y="2295525"/>
          <p14:tracePt t="65839" x="4229100" y="2295525"/>
          <p14:tracePt t="65857" x="4133850" y="2292350"/>
          <p14:tracePt t="65872" x="4079875" y="2279650"/>
          <p14:tracePt t="65890" x="4003675" y="2247900"/>
          <p14:tracePt t="65906" x="3863975" y="2190750"/>
          <p14:tracePt t="65922" x="3775075" y="2149475"/>
          <p14:tracePt t="65939" x="3711575" y="2136775"/>
          <p14:tracePt t="65957" x="3648075" y="2124075"/>
          <p14:tracePt t="65973" x="3613150" y="2124075"/>
          <p14:tracePt t="65990" x="3575050" y="2124075"/>
          <p14:tracePt t="66007" x="3498850" y="2127250"/>
          <p14:tracePt t="66023" x="3441700" y="2133600"/>
          <p14:tracePt t="66039" x="3397250" y="2133600"/>
          <p14:tracePt t="66056" x="3362325" y="2133600"/>
          <p14:tracePt t="66393" x="3324225" y="2114550"/>
          <p14:tracePt t="66403" x="3251200" y="2089150"/>
          <p14:tracePt t="66415" x="3063875" y="2032000"/>
          <p14:tracePt t="66426" x="2971800" y="2022475"/>
          <p14:tracePt t="66439" x="2790825" y="2012950"/>
          <p14:tracePt t="66456" x="2559050" y="2019300"/>
          <p14:tracePt t="66473" x="2441575" y="2035175"/>
          <p14:tracePt t="66489" x="2352675" y="2066925"/>
          <p14:tracePt t="66507" x="2241550" y="2098675"/>
          <p14:tracePt t="66523" x="2178050" y="2111375"/>
          <p14:tracePt t="66540" x="2120900" y="2127250"/>
          <p14:tracePt t="66557" x="2051050" y="2146300"/>
          <p14:tracePt t="66573" x="2019300" y="2152650"/>
          <p14:tracePt t="66590" x="1990725" y="2152650"/>
          <p14:tracePt t="66607" x="1936750" y="2152650"/>
          <p14:tracePt t="66623" x="1892300" y="2152650"/>
          <p14:tracePt t="66640" x="1854200" y="2152650"/>
          <p14:tracePt t="66657" x="1806575" y="2152650"/>
          <p14:tracePt t="66673" x="1778000" y="2152650"/>
          <p14:tracePt t="66689" x="1755775" y="2152650"/>
          <p14:tracePt t="66707" x="1714500" y="2152650"/>
          <p14:tracePt t="66723" x="1701800" y="2146300"/>
          <p14:tracePt t="66739" x="1682750" y="2133600"/>
          <p14:tracePt t="66757" x="1657350" y="2117725"/>
          <p14:tracePt t="66772" x="1641475" y="2108200"/>
          <p14:tracePt t="66789" x="1625600" y="2098675"/>
          <p14:tracePt t="66806" x="1603375" y="2089150"/>
          <p14:tracePt t="66822" x="1587500" y="2070100"/>
          <p14:tracePt t="66839" x="1577975" y="2060575"/>
          <p14:tracePt t="66856" x="1543050" y="2044700"/>
          <p14:tracePt t="66872" x="1520825" y="2032000"/>
          <p14:tracePt t="66889" x="1489075" y="2016125"/>
          <p14:tracePt t="66907" x="1463675" y="1997075"/>
          <p14:tracePt t="66923" x="1447800" y="1987550"/>
          <p14:tracePt t="66940" x="1438275" y="1978025"/>
          <p14:tracePt t="66957" x="1422400" y="1978025"/>
          <p14:tracePt t="66973" x="1412875" y="1978025"/>
          <p14:tracePt t="67006" x="1397000" y="1978025"/>
          <p14:tracePt t="67022" x="1390650" y="1968500"/>
          <p14:tracePt t="67039" x="1387475" y="1968500"/>
          <p14:tracePt t="67057" x="1381125" y="1968500"/>
          <p14:tracePt t="67130" x="1381125" y="1962150"/>
          <p14:tracePt t="67143" x="1381125" y="1955800"/>
          <p14:tracePt t="67157" x="1377950" y="1955800"/>
          <p14:tracePt t="67179" x="1377950" y="1952625"/>
          <p14:tracePt t="67186" x="1377950" y="1946275"/>
          <p14:tracePt t="67208" x="1377950" y="1943100"/>
          <p14:tracePt t="67222" x="1377950" y="1936750"/>
          <p14:tracePt t="67430" x="1384300" y="1936750"/>
          <p14:tracePt t="67444" x="1400175" y="1936750"/>
          <p14:tracePt t="67457" x="1412875" y="1936750"/>
          <p14:tracePt t="67473" x="1435100" y="1936750"/>
          <p14:tracePt t="67490" x="1466850" y="1936750"/>
          <p14:tracePt t="67523" x="1543050" y="1946275"/>
          <p14:tracePt t="67558" x="1593850" y="1952625"/>
          <p14:tracePt t="67573" x="1603375" y="1952625"/>
          <p14:tracePt t="67590" x="1612900" y="1952625"/>
          <p14:tracePt t="67606" x="1628775" y="1952625"/>
          <p14:tracePt t="67622" x="1647825" y="1952625"/>
          <p14:tracePt t="67640" x="1663700" y="1952625"/>
          <p14:tracePt t="67656" x="1685925" y="1952625"/>
          <p14:tracePt t="67672" x="1695450" y="1952625"/>
          <p14:tracePt t="67689" x="1704975" y="1952625"/>
          <p14:tracePt t="67706" x="1714500" y="1952625"/>
          <p14:tracePt t="67722" x="1730375" y="1952625"/>
          <p14:tracePt t="67739" x="1739900" y="1952625"/>
          <p14:tracePt t="67757" x="1749425" y="1952625"/>
          <p14:tracePt t="67773" x="1762125" y="1952625"/>
          <p14:tracePt t="67789" x="1778000" y="1952625"/>
          <p14:tracePt t="67806" x="1787525" y="1952625"/>
          <p14:tracePt t="67822" x="1803400" y="1952625"/>
          <p14:tracePt t="67839" x="1812925" y="1952625"/>
          <p14:tracePt t="67856" x="1835150" y="1952625"/>
          <p14:tracePt t="67857" x="1844675" y="1952625"/>
          <p14:tracePt t="67872" x="1866900" y="1952625"/>
          <p14:tracePt t="67889" x="1911350" y="1952625"/>
          <p14:tracePt t="67907" x="1952625" y="1952625"/>
          <p14:tracePt t="67923" x="1974850" y="1952625"/>
          <p14:tracePt t="67939" x="1993900" y="1952625"/>
          <p14:tracePt t="67956" x="2009775" y="1952625"/>
          <p14:tracePt t="67972" x="2032000" y="1952625"/>
          <p14:tracePt t="67989" x="2060575" y="1958975"/>
          <p14:tracePt t="68006" x="2082800" y="1958975"/>
          <p14:tracePt t="68022" x="2143125" y="1958975"/>
          <p14:tracePt t="68039" x="2187575" y="1958975"/>
          <p14:tracePt t="68056" x="2228850" y="1958975"/>
          <p14:tracePt t="68072" x="2244725" y="1958975"/>
          <p14:tracePt t="68089" x="2257425" y="1958975"/>
          <p14:tracePt t="68106" x="2270125" y="1958975"/>
          <p14:tracePt t="68122" x="2308225" y="1958975"/>
          <p14:tracePt t="68139" x="2324100" y="1958975"/>
          <p14:tracePt t="68156" x="2349500" y="1958975"/>
          <p14:tracePt t="68172" x="2384425" y="1958975"/>
          <p14:tracePt t="68189" x="2413000" y="1958975"/>
          <p14:tracePt t="68205" x="2428875" y="1958975"/>
          <p14:tracePt t="68222" x="2460625" y="1958975"/>
          <p14:tracePt t="68239" x="2482850" y="1958975"/>
          <p14:tracePt t="68256" x="2511425" y="1958975"/>
          <p14:tracePt t="68272" x="2546350" y="1958975"/>
          <p14:tracePt t="68289" x="2581275" y="1958975"/>
          <p14:tracePt t="68307" x="2603500" y="1958975"/>
          <p14:tracePt t="68322" x="2638425" y="1958975"/>
          <p14:tracePt t="68339" x="2647950" y="1958975"/>
          <p14:tracePt t="68356" x="2657475" y="1955800"/>
          <p14:tracePt t="68372" x="2676525" y="1955800"/>
          <p14:tracePt t="68389" x="2686050" y="1952625"/>
          <p14:tracePt t="68406" x="2695575" y="1952625"/>
          <p14:tracePt t="68422" x="2711450" y="1946275"/>
          <p14:tracePt t="68439" x="2727325" y="1946275"/>
          <p14:tracePt t="68457" x="2740025" y="1943100"/>
          <p14:tracePt t="68473" x="2746375" y="1927225"/>
          <p14:tracePt t="68489" x="2746375" y="1917700"/>
          <p14:tracePt t="68506" x="2755900" y="1908175"/>
          <p14:tracePt t="68522" x="2765425" y="1901825"/>
          <p14:tracePt t="68540" x="2781300" y="1901825"/>
          <p14:tracePt t="68557" x="2797175" y="1901825"/>
          <p14:tracePt t="68572" x="2800350" y="1901825"/>
          <p14:tracePt t="68589" x="2806700" y="1901825"/>
          <p14:tracePt t="68622" x="2819400" y="1898650"/>
          <p14:tracePt t="68639" x="2828925" y="1898650"/>
          <p14:tracePt t="68656" x="2844800" y="1892300"/>
          <p14:tracePt t="68673" x="2892425" y="1892300"/>
          <p14:tracePt t="68690" x="2930525" y="1901825"/>
          <p14:tracePt t="68707" x="2968625" y="1914525"/>
          <p14:tracePt t="68723" x="3019425" y="1933575"/>
          <p14:tracePt t="68739" x="3041650" y="1949450"/>
          <p14:tracePt t="68755" x="3073400" y="1955800"/>
          <p14:tracePt t="68772" x="3111500" y="1955800"/>
          <p14:tracePt t="68789" x="3133725" y="1955800"/>
          <p14:tracePt t="68805" x="3171825" y="1955800"/>
          <p14:tracePt t="68822" x="3203575" y="1955800"/>
          <p14:tracePt t="68839" x="3232150" y="1955800"/>
          <p14:tracePt t="68856" x="3254375" y="1955800"/>
          <p14:tracePt t="68873" x="3270250" y="1955800"/>
          <p14:tracePt t="68889" x="3286125" y="1955800"/>
          <p14:tracePt t="68906" x="3295650" y="1955800"/>
          <p14:tracePt t="68922" x="3308350" y="1949450"/>
          <p14:tracePt t="68939" x="3340100" y="1936750"/>
          <p14:tracePt t="68957" x="3371850" y="1924050"/>
          <p14:tracePt t="68972" x="3403600" y="1920875"/>
          <p14:tracePt t="68989" x="3425825" y="1914525"/>
          <p14:tracePt t="69007" x="3457575" y="1908175"/>
          <p14:tracePt t="69022" x="3489325" y="1901825"/>
          <p14:tracePt t="69039" x="3517900" y="1901825"/>
          <p14:tracePt t="69055" x="3540125" y="1895475"/>
          <p14:tracePt t="69072" x="3581400" y="1895475"/>
          <p14:tracePt t="69090" x="3625850" y="1889125"/>
          <p14:tracePt t="69106" x="3663950" y="1889125"/>
          <p14:tracePt t="69122" x="3727450" y="1876425"/>
          <p14:tracePt t="69139" x="3756025" y="1876425"/>
          <p14:tracePt t="69156" x="3778250" y="1870075"/>
          <p14:tracePt t="69172" x="3806825" y="1854200"/>
          <p14:tracePt t="69189" x="3816350" y="1854200"/>
          <p14:tracePt t="69206" x="3825875" y="1854200"/>
          <p14:tracePt t="69222" x="3829050" y="1854200"/>
          <p14:tracePt t="69239" x="3835400" y="1854200"/>
          <p14:tracePt t="69257" x="3838575" y="1854200"/>
          <p14:tracePt t="70766" x="3857625" y="1857375"/>
          <p14:tracePt t="70774" x="3876675" y="1863725"/>
          <p14:tracePt t="70789" x="3905250" y="1876425"/>
          <p14:tracePt t="70805" x="3930650" y="1885950"/>
          <p14:tracePt t="70822" x="3962400" y="1908175"/>
          <p14:tracePt t="70839" x="3987800" y="1920875"/>
          <p14:tracePt t="70855" x="4022725" y="1933575"/>
          <p14:tracePt t="70888" x="4191000" y="1939925"/>
          <p14:tracePt t="70922" x="4365625" y="1914525"/>
          <p14:tracePt t="70939" x="4413250" y="1895475"/>
          <p14:tracePt t="70955" x="4448175" y="1895475"/>
          <p14:tracePt t="70972" x="4470400" y="1895475"/>
          <p14:tracePt t="70988" x="4479925" y="1895475"/>
          <p14:tracePt t="71005" x="4483100" y="1895475"/>
          <p14:tracePt t="71274" x="4495800" y="1889125"/>
          <p14:tracePt t="71282" x="4498975" y="1885950"/>
          <p14:tracePt t="71292" x="4511675" y="1879600"/>
          <p14:tracePt t="71306" x="4533900" y="1873250"/>
          <p14:tracePt t="71323" x="4575175" y="1863725"/>
          <p14:tracePt t="71339" x="4591050" y="1851025"/>
          <p14:tracePt t="71356" x="4619625" y="1841500"/>
          <p14:tracePt t="71372" x="4654550" y="1835150"/>
          <p14:tracePt t="71388" x="4676775" y="1828800"/>
          <p14:tracePt t="71405" x="4699000" y="1828800"/>
          <p14:tracePt t="71408" x="4702175" y="1828800"/>
          <p14:tracePt t="71422" x="4730750" y="1828800"/>
          <p14:tracePt t="71439" x="4752975" y="1822450"/>
          <p14:tracePt t="71456" x="4784725" y="1812925"/>
          <p14:tracePt t="71472" x="4832350" y="1812925"/>
          <p14:tracePt t="71489" x="4867275" y="1812925"/>
          <p14:tracePt t="71505" x="4889500" y="1812925"/>
          <p14:tracePt t="71522" x="4937125" y="1812925"/>
          <p14:tracePt t="71538" x="4968875" y="1812925"/>
          <p14:tracePt t="71556" x="4991100" y="1812925"/>
          <p14:tracePt t="71573" x="5016500" y="1812925"/>
          <p14:tracePt t="71589" x="5026025" y="1812925"/>
          <p14:tracePt t="71606" x="5035550" y="1812925"/>
          <p14:tracePt t="71622" x="5045075" y="1812925"/>
          <p14:tracePt t="71655" x="5054600" y="1812925"/>
          <p14:tracePt t="71672" x="5073650" y="1812925"/>
          <p14:tracePt t="71689" x="5083175" y="1812925"/>
          <p14:tracePt t="71706" x="5089525" y="1812925"/>
          <p14:tracePt t="71844" x="5089525" y="1819275"/>
          <p14:tracePt t="72044" x="5095875" y="1822450"/>
          <p14:tracePt t="72051" x="5099050" y="1822450"/>
          <p14:tracePt t="72058" x="5108575" y="1822450"/>
          <p14:tracePt t="72072" x="5133975" y="1835150"/>
          <p14:tracePt t="72089" x="5156200" y="1835150"/>
          <p14:tracePt t="72122" x="5226050" y="1835150"/>
          <p14:tracePt t="72155" x="5276850" y="1835150"/>
          <p14:tracePt t="72172" x="5302250" y="1835150"/>
          <p14:tracePt t="72188" x="5314950" y="1835150"/>
          <p14:tracePt t="72205" x="5324475" y="1835150"/>
          <p14:tracePt t="72222" x="5343525" y="1835150"/>
          <p14:tracePt t="72238" x="5353050" y="1835150"/>
          <p14:tracePt t="72255" x="5362575" y="1838325"/>
          <p14:tracePt t="72272" x="5378450" y="1844675"/>
          <p14:tracePt t="72288" x="5407025" y="1857375"/>
          <p14:tracePt t="72305" x="5429250" y="1866900"/>
          <p14:tracePt t="72322" x="5461000" y="1885950"/>
          <p14:tracePt t="72338" x="5483225" y="1885950"/>
          <p14:tracePt t="72355" x="5514975" y="1885950"/>
          <p14:tracePt t="72372" x="5530850" y="1885950"/>
          <p14:tracePt t="74174" x="5565775" y="1885950"/>
          <p14:tracePt t="74181" x="5622925" y="1885950"/>
          <p14:tracePt t="74188" x="5670550" y="1885950"/>
          <p14:tracePt t="74205" x="5762625" y="1885950"/>
          <p14:tracePt t="74222" x="5848350" y="1898650"/>
          <p14:tracePt t="74239" x="5949950" y="1920875"/>
          <p14:tracePt t="74255" x="6013450" y="1936750"/>
          <p14:tracePt t="74289" x="6143625" y="1978025"/>
          <p14:tracePt t="74322" x="6226175" y="1997075"/>
          <p14:tracePt t="74338" x="6280150" y="1997075"/>
          <p14:tracePt t="74355" x="6324600" y="1997075"/>
          <p14:tracePt t="74371" x="6353175" y="1997075"/>
          <p14:tracePt t="74388" x="6394450" y="1993900"/>
          <p14:tracePt t="74405" x="6410325" y="1993900"/>
          <p14:tracePt t="74421" x="6426200" y="1993900"/>
          <p14:tracePt t="74439" x="6438900" y="1993900"/>
          <p14:tracePt t="74455" x="6448425" y="1984375"/>
          <p14:tracePt t="74471" x="6464300" y="1971675"/>
          <p14:tracePt t="74488" x="6505575" y="1955800"/>
          <p14:tracePt t="74505" x="6537325" y="1943100"/>
          <p14:tracePt t="74522" x="6575425" y="1930400"/>
          <p14:tracePt t="74538" x="6638925" y="1911350"/>
          <p14:tracePt t="74555" x="6692900" y="1889125"/>
          <p14:tracePt t="74573" x="6759575" y="1870075"/>
          <p14:tracePt t="74589" x="6804025" y="1857375"/>
          <p14:tracePt t="74605" x="6826250" y="1841500"/>
          <p14:tracePt t="74621" x="6851650" y="1828800"/>
          <p14:tracePt t="74638" x="6877050" y="1822450"/>
          <p14:tracePt t="74655" x="6889750" y="1812925"/>
          <p14:tracePt t="74672" x="6899275" y="1803400"/>
          <p14:tracePt t="74689" x="6924675" y="1784350"/>
          <p14:tracePt t="74706" x="6934200" y="1778000"/>
          <p14:tracePt t="74722" x="6943725" y="1771650"/>
          <p14:tracePt t="74738" x="6953250" y="1762125"/>
          <p14:tracePt t="74755" x="6953250" y="1752600"/>
          <p14:tracePt t="74773" x="6953250" y="1739900"/>
          <p14:tracePt t="74789" x="6953250" y="1727200"/>
          <p14:tracePt t="74806" x="6953250" y="1717675"/>
          <p14:tracePt t="74822" x="6953250" y="1708150"/>
          <p14:tracePt t="74839" x="6953250" y="1689100"/>
          <p14:tracePt t="74855" x="6953250" y="1679575"/>
          <p14:tracePt t="74871" x="6943725" y="1670050"/>
          <p14:tracePt t="74888" x="6927850" y="1654175"/>
          <p14:tracePt t="74905" x="6918325" y="1644650"/>
          <p14:tracePt t="74922" x="6902450" y="1616075"/>
          <p14:tracePt t="74939" x="6886575" y="1603375"/>
          <p14:tracePt t="74955" x="6877050" y="1590675"/>
          <p14:tracePt t="74972" x="6848475" y="1581150"/>
          <p14:tracePt t="74975" x="6842125" y="1574800"/>
          <p14:tracePt t="74989" x="6819900" y="1574800"/>
          <p14:tracePt t="75006" x="6791325" y="1568450"/>
          <p14:tracePt t="75021" x="6775450" y="1568450"/>
          <p14:tracePt t="75038" x="6756400" y="1565275"/>
          <p14:tracePt t="75055" x="6740525" y="1565275"/>
          <p14:tracePt t="75072" x="6731000" y="1558925"/>
          <p14:tracePt t="75089" x="6711950" y="1558925"/>
          <p14:tracePt t="75105" x="6680200" y="1558925"/>
          <p14:tracePt t="75123" x="6667500" y="1558925"/>
          <p14:tracePt t="75138" x="6632575" y="1558925"/>
          <p14:tracePt t="75155" x="6616700" y="1558925"/>
          <p14:tracePt t="75171" x="6607175" y="1558925"/>
          <p14:tracePt t="75189" x="6594475" y="1558925"/>
          <p14:tracePt t="75205" x="6578600" y="1558925"/>
          <p14:tracePt t="75222" x="6569075" y="1558925"/>
          <p14:tracePt t="75239" x="6553200" y="1558925"/>
          <p14:tracePt t="75255" x="6543675" y="1558925"/>
          <p14:tracePt t="75272" x="6527800" y="1562100"/>
          <p14:tracePt t="75289" x="6515100" y="1577975"/>
          <p14:tracePt t="75305" x="6502400" y="1590675"/>
          <p14:tracePt t="75321" x="6492875" y="1603375"/>
          <p14:tracePt t="75338" x="6473825" y="1616075"/>
          <p14:tracePt t="75355" x="6464300" y="1625600"/>
          <p14:tracePt t="75374" x="6448425" y="1647825"/>
          <p14:tracePt t="75389" x="6432550" y="1657350"/>
          <p14:tracePt t="75406" x="6423025" y="1666875"/>
          <p14:tracePt t="75422" x="6413500" y="1676400"/>
          <p14:tracePt t="75438" x="6397625" y="1698625"/>
          <p14:tracePt t="75455" x="6381750" y="1708150"/>
          <p14:tracePt t="75472" x="6372225" y="1717675"/>
          <p14:tracePt t="75489" x="6359525" y="1733550"/>
          <p14:tracePt t="75506" x="6346825" y="1746250"/>
          <p14:tracePt t="75522" x="6330950" y="1758950"/>
          <p14:tracePt t="75539" x="6318250" y="1771650"/>
          <p14:tracePt t="75555" x="6308725" y="1781175"/>
          <p14:tracePt t="75571" x="6302375" y="1797050"/>
          <p14:tracePt t="75588" x="6292850" y="1806575"/>
          <p14:tracePt t="75605" x="6292850" y="1812925"/>
          <p14:tracePt t="75622" x="6292850" y="1816100"/>
          <p14:tracePt t="75639" x="6283325" y="1828800"/>
          <p14:tracePt t="75672" x="6283325" y="1831975"/>
          <p14:tracePt t="75688" x="6283325" y="1841500"/>
          <p14:tracePt t="75705" x="6283325" y="1847850"/>
          <p14:tracePt t="75721" x="6283325" y="1857375"/>
          <p14:tracePt t="75738" x="6283325" y="1866900"/>
          <p14:tracePt t="75755" x="6289675" y="1876425"/>
          <p14:tracePt t="75772" x="6296025" y="1882775"/>
          <p14:tracePt t="75789" x="6299200" y="1885950"/>
          <p14:tracePt t="75822" x="6305550" y="1885950"/>
          <p14:tracePt t="75838" x="6315075" y="1895475"/>
          <p14:tracePt t="75855" x="6324600" y="1901825"/>
          <p14:tracePt t="75871" x="6327775" y="1905000"/>
          <p14:tracePt t="75888" x="6343650" y="1911350"/>
          <p14:tracePt t="75905" x="6350000" y="1917700"/>
          <p14:tracePt t="75921" x="6353175" y="1917700"/>
          <p14:tracePt t="75938" x="6362700" y="1920875"/>
          <p14:tracePt t="75955" x="6372225" y="1920875"/>
          <p14:tracePt t="75972" x="6391275" y="1930400"/>
          <p14:tracePt t="75988" x="6400800" y="1930400"/>
          <p14:tracePt t="76005" x="6403975" y="1930400"/>
          <p14:tracePt t="76021" x="6410325" y="1930400"/>
          <p14:tracePt t="76690" x="6419850" y="1930400"/>
          <p14:tracePt t="76702" x="6448425" y="1930400"/>
          <p14:tracePt t="76713" x="6467475" y="1930400"/>
          <p14:tracePt t="76722" x="6477000" y="1930400"/>
          <p14:tracePt t="76739" x="6540500" y="1930400"/>
          <p14:tracePt t="76756" x="6584950" y="1927225"/>
          <p14:tracePt t="76788" x="6708775" y="1908175"/>
          <p14:tracePt t="76821" x="6788150" y="1908175"/>
          <p14:tracePt t="76838" x="6823075" y="1908175"/>
          <p14:tracePt t="76855" x="6832600" y="1908175"/>
          <p14:tracePt t="76871" x="6842125" y="1908175"/>
          <p14:tracePt t="76888" x="6858000" y="1908175"/>
          <p14:tracePt t="76905" x="6880225" y="1908175"/>
          <p14:tracePt t="76921" x="6889750" y="1905000"/>
          <p14:tracePt t="76939" x="6921500" y="1895475"/>
          <p14:tracePt t="76955" x="6937375" y="1895475"/>
          <p14:tracePt t="76972" x="6953250" y="1882775"/>
          <p14:tracePt t="76989" x="6978650" y="1882775"/>
          <p14:tracePt t="77005" x="6988175" y="1882775"/>
          <p14:tracePt t="77022" x="6997700" y="1882775"/>
          <p14:tracePt t="77026" x="7004050" y="1879600"/>
          <p14:tracePt t="77038" x="7026275" y="1879600"/>
          <p14:tracePt t="77055" x="7038975" y="1879600"/>
          <p14:tracePt t="77071" x="7054850" y="1879600"/>
          <p14:tracePt t="77090" x="7089775" y="1873250"/>
          <p14:tracePt t="77105" x="7105650" y="1873250"/>
          <p14:tracePt t="77122" x="7121525" y="1873250"/>
          <p14:tracePt t="77139" x="7146925" y="1863725"/>
          <p14:tracePt t="77155" x="7162800" y="1851025"/>
          <p14:tracePt t="77172" x="7178675" y="1847850"/>
          <p14:tracePt t="77188" x="7204075" y="1847850"/>
          <p14:tracePt t="77204" x="7213600" y="1841500"/>
          <p14:tracePt t="77221" x="7223125" y="1841500"/>
          <p14:tracePt t="77239" x="7242175" y="1841500"/>
          <p14:tracePt t="77255" x="7248525" y="1841500"/>
          <p14:tracePt t="77273" x="7251700" y="1841500"/>
          <p14:tracePt t="77289" x="7264400" y="1841500"/>
          <p14:tracePt t="77305" x="7273925" y="1841500"/>
          <p14:tracePt t="77321" x="7277100" y="1841500"/>
          <p14:tracePt t="77338" x="7286625" y="1841500"/>
          <p14:tracePt t="79175" x="7200900" y="1835150"/>
          <p14:tracePt t="79182" x="7054850" y="1812925"/>
          <p14:tracePt t="79189" x="6880225" y="1790700"/>
          <p14:tracePt t="79204" x="6613525" y="1771650"/>
          <p14:tracePt t="79222" x="6248400" y="1746250"/>
          <p14:tracePt t="79239" x="5692775" y="1711325"/>
          <p14:tracePt t="79273" x="4911725" y="1638300"/>
          <p14:tracePt t="79306" x="3825875" y="1609725"/>
          <p14:tracePt t="79323" x="3473450" y="1609725"/>
          <p14:tracePt t="79339" x="3025775" y="1628775"/>
          <p14:tracePt t="79355" x="2727325" y="1628775"/>
          <p14:tracePt t="79371" x="2501900" y="1628775"/>
          <p14:tracePt t="79388" x="2257425" y="1616075"/>
          <p14:tracePt t="79405" x="2149475" y="1590675"/>
          <p14:tracePt t="79421" x="2130425" y="1577975"/>
          <p14:tracePt t="79725" x="2101850" y="1587500"/>
          <p14:tracePt t="79732" x="2076450" y="1600200"/>
          <p14:tracePt t="79739" x="2035175" y="1616075"/>
          <p14:tracePt t="79754" x="1990725" y="1644650"/>
          <p14:tracePt t="79771" x="1952625" y="1663700"/>
          <p14:tracePt t="79788" x="1895475" y="1682750"/>
          <p14:tracePt t="79805" x="1831975" y="1695450"/>
          <p14:tracePt t="79821" x="1768475" y="1717675"/>
          <p14:tracePt t="79838" x="1666875" y="1736725"/>
          <p14:tracePt t="79854" x="1622425" y="1752600"/>
          <p14:tracePt t="79871" x="1590675" y="1762125"/>
          <p14:tracePt t="79888" x="1549400" y="1787525"/>
          <p14:tracePt t="79904" x="1517650" y="1800225"/>
          <p14:tracePt t="79921" x="1479550" y="1812925"/>
          <p14:tracePt t="79938" x="1406525" y="1838325"/>
          <p14:tracePt t="79954" x="1343025" y="1854200"/>
          <p14:tracePt t="79971" x="1289050" y="1860550"/>
          <p14:tracePt t="79989" x="1241425" y="1860550"/>
          <p14:tracePt t="80004" x="1219200" y="1866900"/>
          <p14:tracePt t="80021" x="1187450" y="1873250"/>
          <p14:tracePt t="80038" x="1152525" y="1882775"/>
          <p14:tracePt t="80054" x="1123950" y="1889125"/>
          <p14:tracePt t="80072" x="1092200" y="1901825"/>
          <p14:tracePt t="80074" x="1066800" y="1901825"/>
          <p14:tracePt t="80088" x="1044575" y="1901825"/>
          <p14:tracePt t="80104" x="1025525" y="1901825"/>
          <p14:tracePt t="80121" x="993775" y="1901825"/>
          <p14:tracePt t="80139" x="974725" y="1901825"/>
          <p14:tracePt t="80155" x="958850" y="1901825"/>
          <p14:tracePt t="80172" x="949325" y="1901825"/>
          <p14:tracePt t="80189" x="917575" y="1901825"/>
          <p14:tracePt t="80205" x="895350" y="1901825"/>
          <p14:tracePt t="80222" x="873125" y="1908175"/>
          <p14:tracePt t="80238" x="838200" y="1920875"/>
          <p14:tracePt t="80254" x="825500" y="1920875"/>
          <p14:tracePt t="80271" x="815975" y="1920875"/>
          <p14:tracePt t="80289" x="790575" y="1920875"/>
          <p14:tracePt t="80304" x="768350" y="1920875"/>
          <p14:tracePt t="80321" x="752475" y="1927225"/>
          <p14:tracePt t="80338" x="711200" y="1933575"/>
          <p14:tracePt t="80354" x="682625" y="1943100"/>
          <p14:tracePt t="80371" x="660400" y="1949450"/>
          <p14:tracePt t="80388" x="638175" y="1968500"/>
          <p14:tracePt t="80404" x="622300" y="1968500"/>
          <p14:tracePt t="80421" x="612775" y="1971675"/>
          <p14:tracePt t="80439" x="596900" y="1971675"/>
          <p14:tracePt t="80455" x="587375" y="1978025"/>
          <p14:tracePt t="80472" x="571500" y="1978025"/>
          <p14:tracePt t="80488" x="558800" y="1978025"/>
          <p14:tracePt t="80525" x="552450" y="1978025"/>
          <p14:tracePt t="80538" x="542925" y="1978025"/>
          <p14:tracePt t="80555" x="527050" y="1981200"/>
          <p14:tracePt t="80572" x="523875" y="1981200"/>
          <p14:tracePt t="80589" x="514350" y="1981200"/>
          <p14:tracePt t="80826" x="520700" y="1981200"/>
          <p14:tracePt t="80842" x="530225" y="1981200"/>
          <p14:tracePt t="80897" x="533400" y="1981200"/>
          <p14:tracePt t="80903" x="539750" y="1981200"/>
          <p14:tracePt t="80921" x="555625" y="1981200"/>
          <p14:tracePt t="80938" x="568325" y="1981200"/>
          <p14:tracePt t="80954" x="577850" y="1981200"/>
          <p14:tracePt t="80971" x="584200" y="1981200"/>
          <p14:tracePt t="80990" x="603250" y="1981200"/>
          <p14:tracePt t="81005" x="612775" y="1981200"/>
          <p14:tracePt t="81022" x="622300" y="1981200"/>
          <p14:tracePt t="81039" x="638175" y="1981200"/>
          <p14:tracePt t="81055" x="654050" y="1981200"/>
          <p14:tracePt t="81071" x="663575" y="1981200"/>
          <p14:tracePt t="81089" x="673100" y="1981200"/>
          <p14:tracePt t="81147" x="673100" y="1987550"/>
          <p14:tracePt t="81162" x="676275" y="1987550"/>
          <p14:tracePt t="81175" x="682625" y="1987550"/>
          <p14:tracePt t="81197" x="682625" y="1990725"/>
          <p14:tracePt t="81290" x="685800" y="1990725"/>
          <p14:tracePt t="81683" x="698500" y="1990725"/>
          <p14:tracePt t="81955" x="701675" y="1990725"/>
          <p14:tracePt t="81973" x="711200" y="2006600"/>
          <p14:tracePt t="81989" x="727075" y="2019300"/>
          <p14:tracePt t="82005" x="762000" y="2035175"/>
          <p14:tracePt t="82021" x="825500" y="2047875"/>
          <p14:tracePt t="82038" x="892175" y="2085975"/>
          <p14:tracePt t="82071" x="1016000" y="2139950"/>
          <p14:tracePt t="82105" x="1047750" y="2152650"/>
          <p14:tracePt t="82122" x="1063625" y="2152650"/>
          <p14:tracePt t="82138" x="1073150" y="2152650"/>
          <p14:tracePt t="82141" x="1079500" y="2152650"/>
          <p14:tracePt t="82154" x="1089025" y="2152650"/>
          <p14:tracePt t="82171" x="1098550" y="2152650"/>
          <p14:tracePt t="82188" x="1114425" y="2152650"/>
          <p14:tracePt t="82204" x="1117600" y="2152650"/>
          <p14:tracePt t="83212" x="1165225" y="2152650"/>
          <p14:tracePt t="83224" x="1222375" y="2152650"/>
          <p14:tracePt t="83238" x="1314450" y="2152650"/>
          <p14:tracePt t="83254" x="1444625" y="2146300"/>
          <p14:tracePt t="83271" x="1514475" y="2146300"/>
          <p14:tracePt t="83304" x="1679575" y="2146300"/>
          <p14:tracePt t="83338" x="1778000" y="2146300"/>
          <p14:tracePt t="83355" x="1825625" y="2146300"/>
          <p14:tracePt t="83371" x="1847850" y="2146300"/>
          <p14:tracePt t="83388" x="1863725" y="2146300"/>
          <p14:tracePt t="83404" x="1889125" y="2146300"/>
          <p14:tracePt t="83421" x="1905000" y="2146300"/>
          <p14:tracePt t="83438" x="1914525" y="2143125"/>
          <p14:tracePt t="83454" x="1933575" y="2143125"/>
          <p14:tracePt t="83471" x="1943100" y="2143125"/>
          <p14:tracePt t="83488" x="1949450" y="2143125"/>
          <p14:tracePt t="83505" x="1952625" y="2136775"/>
          <p14:tracePt t="83521" x="1958975" y="2127250"/>
          <p14:tracePt t="83538" x="1958975" y="2117725"/>
          <p14:tracePt t="83555" x="1958975" y="2108200"/>
          <p14:tracePt t="83570" x="1958975" y="2098675"/>
          <p14:tracePt t="83604" x="1952625" y="2089150"/>
          <p14:tracePt t="83621" x="1943100" y="2079625"/>
          <p14:tracePt t="83638" x="1911350" y="2066925"/>
          <p14:tracePt t="83655" x="1870075" y="2041525"/>
          <p14:tracePt t="83672" x="1825625" y="2028825"/>
          <p14:tracePt t="83688" x="1781175" y="2016125"/>
          <p14:tracePt t="83691" x="1752600" y="2003425"/>
          <p14:tracePt t="83704" x="1695450" y="1971675"/>
          <p14:tracePt t="83720" x="1628775" y="1952625"/>
          <p14:tracePt t="83737" x="1574800" y="1930400"/>
          <p14:tracePt t="83754" x="1492250" y="1905000"/>
          <p14:tracePt t="83771" x="1428750" y="1898650"/>
          <p14:tracePt t="83788" x="1393825" y="1898650"/>
          <p14:tracePt t="83804" x="1339850" y="1898650"/>
          <p14:tracePt t="83821" x="1301750" y="1898650"/>
          <p14:tracePt t="83838" x="1279525" y="1898650"/>
          <p14:tracePt t="83854" x="1238250" y="1898650"/>
          <p14:tracePt t="83871" x="1216025" y="1885950"/>
          <p14:tracePt t="83887" x="1187450" y="1879600"/>
          <p14:tracePt t="83904" x="1152525" y="1873250"/>
          <p14:tracePt t="83921" x="1130300" y="1873250"/>
          <p14:tracePt t="83938" x="1120775" y="1873250"/>
          <p14:tracePt t="83955" x="1101725" y="1873250"/>
          <p14:tracePt t="83971" x="1092200" y="1873250"/>
          <p14:tracePt t="83987" x="1082675" y="1873250"/>
          <p14:tracePt t="84004" x="1066800" y="1873250"/>
          <p14:tracePt t="84020" x="1050925" y="1873250"/>
          <p14:tracePt t="84038" x="1041400" y="1873250"/>
          <p14:tracePt t="84054" x="1025525" y="1873250"/>
          <p14:tracePt t="84071" x="1016000" y="1873250"/>
          <p14:tracePt t="84088" x="1003300" y="1873250"/>
          <p14:tracePt t="84120" x="1003300" y="1876425"/>
          <p14:tracePt t="84137" x="1003300" y="1885950"/>
          <p14:tracePt t="84154" x="1003300" y="1905000"/>
          <p14:tracePt t="84170" x="1003300" y="1914525"/>
          <p14:tracePt t="84188" x="1003300" y="1924050"/>
          <p14:tracePt t="84190" x="1003300" y="1930400"/>
          <p14:tracePt t="84205" x="1003300" y="1933575"/>
          <p14:tracePt t="84221" x="1003300" y="1943100"/>
          <p14:tracePt t="84254" x="1003300" y="1955800"/>
          <p14:tracePt t="84276" x="1009650" y="1955800"/>
          <p14:tracePt t="84290" x="1016000" y="1955800"/>
          <p14:tracePt t="84305" x="1025525" y="1955800"/>
          <p14:tracePt t="84321" x="1035050" y="1955800"/>
          <p14:tracePt t="84338" x="1044575" y="1955800"/>
          <p14:tracePt t="84355" x="1063625" y="1955800"/>
          <p14:tracePt t="84371" x="1073150" y="1958975"/>
          <p14:tracePt t="84387" x="1082675" y="1958975"/>
          <p14:tracePt t="84404" x="1098550" y="1958975"/>
          <p14:tracePt t="84421" x="1114425" y="1965325"/>
          <p14:tracePt t="84438" x="1123950" y="1965325"/>
          <p14:tracePt t="84454" x="1149350" y="1965325"/>
          <p14:tracePt t="84471" x="1171575" y="1965325"/>
          <p14:tracePt t="84488" x="1187450" y="1965325"/>
          <p14:tracePt t="84504" x="1206500" y="1965325"/>
          <p14:tracePt t="84520" x="1216025" y="1965325"/>
          <p14:tracePt t="84537" x="1225550" y="1965325"/>
          <p14:tracePt t="84554" x="1241425" y="1965325"/>
          <p14:tracePt t="84571" x="1257300" y="1965325"/>
          <p14:tracePt t="84588" x="1266825" y="1968500"/>
          <p14:tracePt t="84605" x="1279525" y="1968500"/>
          <p14:tracePt t="84621" x="1289050" y="1968500"/>
          <p14:tracePt t="84638" x="1304925" y="1974850"/>
          <p14:tracePt t="84655" x="1320800" y="1974850"/>
          <p14:tracePt t="84670" x="1336675" y="1974850"/>
          <p14:tracePt t="84688" x="1355725" y="1974850"/>
          <p14:tracePt t="84689" x="1368425" y="1974850"/>
          <p14:tracePt t="84704" x="1397000" y="1974850"/>
          <p14:tracePt t="84721" x="1441450" y="1974850"/>
          <p14:tracePt t="84738" x="1501775" y="1981200"/>
          <p14:tracePt t="84756" x="1565275" y="1987550"/>
          <p14:tracePt t="84771" x="1609725" y="1987550"/>
          <p14:tracePt t="84787" x="1631950" y="1987550"/>
          <p14:tracePt t="84804" x="1663700" y="1987550"/>
          <p14:tracePt t="84820" x="1679575" y="1987550"/>
          <p14:tracePt t="84837" x="1701800" y="1987550"/>
          <p14:tracePt t="84854" x="1727200" y="1987550"/>
          <p14:tracePt t="84870" x="1749425" y="1987550"/>
          <p14:tracePt t="84887" x="1771650" y="1987550"/>
          <p14:tracePt t="84904" x="1784350" y="1987550"/>
          <p14:tracePt t="84920" x="1797050" y="1987550"/>
          <p14:tracePt t="84937" x="1800225" y="1987550"/>
          <p14:tracePt t="85049" x="1793875" y="1987550"/>
          <p14:tracePt t="85059" x="1787525" y="1987550"/>
          <p14:tracePt t="85070" x="1778000" y="1987550"/>
          <p14:tracePt t="85087" x="1758950" y="1981200"/>
          <p14:tracePt t="85105" x="1724025" y="1974850"/>
          <p14:tracePt t="85121" x="1695450" y="1968500"/>
          <p14:tracePt t="85138" x="1657350" y="1968500"/>
          <p14:tracePt t="85155" x="1581150" y="1968500"/>
          <p14:tracePt t="85171" x="1543050" y="1968500"/>
          <p14:tracePt t="85187" x="1498600" y="1968500"/>
          <p14:tracePt t="85190" x="1482725" y="1968500"/>
          <p14:tracePt t="85204" x="1444625" y="1968500"/>
          <p14:tracePt t="85220" x="1422400" y="1968500"/>
          <p14:tracePt t="85237" x="1393825" y="1968500"/>
          <p14:tracePt t="85254" x="1362075" y="1968500"/>
          <p14:tracePt t="85270" x="1323975" y="1968500"/>
          <p14:tracePt t="85287" x="1279525" y="1968500"/>
          <p14:tracePt t="85305" x="1231900" y="1968500"/>
          <p14:tracePt t="85321" x="1196975" y="1968500"/>
          <p14:tracePt t="85338" x="1174750" y="1968500"/>
          <p14:tracePt t="85354" x="1133475" y="1968500"/>
          <p14:tracePt t="85370" x="1111250" y="1968500"/>
          <p14:tracePt t="85387" x="1089025" y="1968500"/>
          <p14:tracePt t="85404" x="1050925" y="1968500"/>
          <p14:tracePt t="85421" x="1025525" y="1978025"/>
          <p14:tracePt t="85438" x="1009650" y="1978025"/>
          <p14:tracePt t="85455" x="990600" y="1978025"/>
          <p14:tracePt t="85471" x="981075" y="1978025"/>
          <p14:tracePt t="85487" x="971550" y="1978025"/>
          <p14:tracePt t="85504" x="962025" y="1978025"/>
          <p14:tracePt t="85520" x="949325" y="1978025"/>
          <p14:tracePt t="85605" x="958850" y="1978025"/>
          <p14:tracePt t="85616" x="962025" y="1978025"/>
          <p14:tracePt t="85627" x="974725" y="1978025"/>
          <p14:tracePt t="85637" x="977900" y="1978025"/>
          <p14:tracePt t="85654" x="993775" y="1978025"/>
          <p14:tracePt t="85671" x="1006475" y="1978025"/>
          <p14:tracePt t="85687" x="1019175" y="1978025"/>
          <p14:tracePt t="85705" x="1063625" y="1978025"/>
          <p14:tracePt t="85721" x="1101725" y="1978025"/>
          <p14:tracePt t="85738" x="1136650" y="1978025"/>
          <p14:tracePt t="85755" x="1187450" y="1984375"/>
          <p14:tracePt t="85771" x="1209675" y="1990725"/>
          <p14:tracePt t="85787" x="1225550" y="1990725"/>
          <p14:tracePt t="85804" x="1257300" y="1990725"/>
          <p14:tracePt t="85820" x="1279525" y="1990725"/>
          <p14:tracePt t="85838" x="1323975" y="1990725"/>
          <p14:tracePt t="85854" x="1393825" y="1997075"/>
          <p14:tracePt t="85871" x="1438275" y="2003425"/>
          <p14:tracePt t="85888" x="1470025" y="2012950"/>
          <p14:tracePt t="85904" x="1498600" y="2012950"/>
          <p14:tracePt t="85920" x="1508125" y="2012950"/>
          <p14:tracePt t="85937" x="1517650" y="2012950"/>
          <p14:tracePt t="85954" x="1536700" y="2012950"/>
          <p14:tracePt t="85971" x="1546225" y="2012950"/>
          <p14:tracePt t="85987" x="1568450" y="2012950"/>
          <p14:tracePt t="86004" x="1603375" y="2012950"/>
          <p14:tracePt t="86021" x="1612900" y="2012950"/>
          <p14:tracePt t="86038" x="1622425" y="2012950"/>
          <p14:tracePt t="86054" x="1638300" y="2012950"/>
          <p14:tracePt t="86071" x="1647825" y="2012950"/>
          <p14:tracePt t="86087" x="1657350" y="2012950"/>
          <p14:tracePt t="86104" x="1670050" y="2012950"/>
          <p14:tracePt t="86121" x="1685925" y="2012950"/>
          <p14:tracePt t="86138" x="1695450" y="2012950"/>
          <p14:tracePt t="86155" x="1701800" y="2012950"/>
          <p14:tracePt t="86171" x="1704975" y="2012950"/>
          <p14:tracePt t="86191" x="1711325" y="2012950"/>
          <p14:tracePt t="86205" x="1714500" y="2012950"/>
          <p14:tracePt t="86221" x="1724025" y="2012950"/>
          <p14:tracePt t="86237" x="1739900" y="2012950"/>
          <p14:tracePt t="86255" x="1755775" y="2012950"/>
          <p14:tracePt t="86271" x="1758950" y="2012950"/>
          <p14:tracePt t="86288" x="1765300" y="2012950"/>
          <p14:tracePt t="86327" x="1768475" y="2012950"/>
          <p14:tracePt t="86337" x="1774825" y="2012950"/>
          <p14:tracePt t="86354" x="1784350" y="2012950"/>
          <p14:tracePt t="86371" x="1790700" y="2012950"/>
          <p14:tracePt t="86449" x="1793875" y="2012950"/>
          <p14:tracePt t="86464" x="1800225" y="2012950"/>
          <p14:tracePt t="86476" x="1803400" y="2012950"/>
          <p14:tracePt t="86490" x="1809750" y="2012950"/>
          <p14:tracePt t="86504" x="1812925" y="2012950"/>
          <p14:tracePt t="87477" x="1812925" y="2032000"/>
          <p14:tracePt t="87484" x="1806575" y="2041525"/>
          <p14:tracePt t="87494" x="1800225" y="2054225"/>
          <p14:tracePt t="87520" x="1778000" y="2108200"/>
          <p14:tracePt t="87554" x="1704975" y="2181225"/>
          <p14:tracePt t="87572" x="1593850" y="2260600"/>
          <p14:tracePt t="87588" x="1552575" y="2301875"/>
          <p14:tracePt t="87604" x="1504950" y="2327275"/>
          <p14:tracePt t="87621" x="1438275" y="2374900"/>
          <p14:tracePt t="87637" x="1384300" y="2387600"/>
          <p14:tracePt t="87654" x="1320800" y="2403475"/>
          <p14:tracePt t="87671" x="1238250" y="2432050"/>
          <p14:tracePt t="87688" x="1184275" y="2444750"/>
          <p14:tracePt t="87704" x="1155700" y="2451100"/>
          <p14:tracePt t="87721" x="1108075" y="2451100"/>
          <p14:tracePt t="87737" x="1076325" y="2451100"/>
          <p14:tracePt t="87754" x="1047750" y="2451100"/>
          <p14:tracePt t="87770" x="984250" y="2447925"/>
          <p14:tracePt t="87787" x="939800" y="2435225"/>
          <p14:tracePt t="87803" x="901700" y="2416175"/>
          <p14:tracePt t="87820" x="854075" y="2397125"/>
          <p14:tracePt t="87837" x="822325" y="2390775"/>
          <p14:tracePt t="87854" x="800100" y="2390775"/>
          <p14:tracePt t="87870" x="758825" y="2390775"/>
          <p14:tracePt t="87887" x="736600" y="2384425"/>
          <p14:tracePt t="87903" x="708025" y="2371725"/>
          <p14:tracePt t="87920" x="673100" y="2349500"/>
          <p14:tracePt t="87937" x="641350" y="2336800"/>
          <p14:tracePt t="87954" x="619125" y="2330450"/>
          <p14:tracePt t="87970" x="590550" y="2327275"/>
          <p14:tracePt t="87987" x="581025" y="2327275"/>
          <p14:tracePt t="88003" x="571500" y="2327275"/>
          <p14:tracePt t="88020" x="558800" y="2327275"/>
          <p14:tracePt t="88037" x="542925" y="2320925"/>
          <p14:tracePt t="88054" x="533400" y="2320925"/>
          <p14:tracePt t="88070" x="517525" y="2320925"/>
          <p14:tracePt t="88087" x="508000" y="2317750"/>
          <p14:tracePt t="88104" x="504825" y="2317750"/>
          <p14:tracePt t="88121" x="482600" y="2317750"/>
          <p14:tracePt t="88154" x="479425" y="2317750"/>
          <p14:tracePt t="88943" x="492125" y="2317750"/>
          <p14:tracePt t="88955" x="495300" y="2317750"/>
          <p14:tracePt t="88970" x="504825" y="2317750"/>
          <p14:tracePt t="88987" x="511175" y="2317750"/>
          <p14:tracePt t="89004" x="520700" y="2317750"/>
          <p14:tracePt t="89020" x="530225" y="2317750"/>
          <p14:tracePt t="89053" x="546100" y="2317750"/>
          <p14:tracePt t="89087" x="565150" y="2317750"/>
          <p14:tracePt t="89103" x="574675" y="2317750"/>
          <p14:tracePt t="89120" x="606425" y="2317750"/>
          <p14:tracePt t="89137" x="622300" y="2317750"/>
          <p14:tracePt t="89154" x="638175" y="2317750"/>
          <p14:tracePt t="89171" x="660400" y="2330450"/>
          <p14:tracePt t="89187" x="669925" y="2330450"/>
          <p14:tracePt t="89203" x="679450" y="2333625"/>
          <p14:tracePt t="89220" x="698500" y="2333625"/>
          <p14:tracePt t="89237" x="708025" y="2333625"/>
          <p14:tracePt t="89254" x="717550" y="2333625"/>
          <p14:tracePt t="89285" x="723900" y="2333625"/>
          <p14:tracePt t="89607" x="727075" y="2333625"/>
          <p14:tracePt t="89626" x="742950" y="2333625"/>
          <p14:tracePt t="89642" x="758825" y="2333625"/>
          <p14:tracePt t="89653" x="762000" y="2333625"/>
          <p14:tracePt t="89670" x="809625" y="2324100"/>
          <p14:tracePt t="89687" x="847725" y="2311400"/>
          <p14:tracePt t="89720" x="955675" y="2298700"/>
          <p14:tracePt t="89754" x="1120775" y="2282825"/>
          <p14:tracePt t="89771" x="1282700" y="2282825"/>
          <p14:tracePt t="89787" x="1397000" y="2282825"/>
          <p14:tracePt t="89804" x="1514475" y="2282825"/>
          <p14:tracePt t="89820" x="1635125" y="2295525"/>
          <p14:tracePt t="89837" x="1679575" y="2308225"/>
          <p14:tracePt t="89853" x="1714500" y="2308225"/>
          <p14:tracePt t="89870" x="1755775" y="2308225"/>
          <p14:tracePt t="89887" x="1784350" y="2308225"/>
          <p14:tracePt t="89904" x="1828800" y="2308225"/>
          <p14:tracePt t="89920" x="1908175" y="2292350"/>
          <p14:tracePt t="89937" x="1971675" y="2276475"/>
          <p14:tracePt t="89953" x="2016125" y="2270125"/>
          <p14:tracePt t="89970" x="2079625" y="2263775"/>
          <p14:tracePt t="89987" x="2108200" y="2263775"/>
          <p14:tracePt t="90003" x="2139950" y="2263775"/>
          <p14:tracePt t="90021" x="2193925" y="2263775"/>
          <p14:tracePt t="90037" x="2228850" y="2263775"/>
          <p14:tracePt t="90054" x="2273300" y="2263775"/>
          <p14:tracePt t="90070" x="2336800" y="2273300"/>
          <p14:tracePt t="90087" x="2390775" y="2289175"/>
          <p14:tracePt t="90104" x="2428875" y="2308225"/>
          <p14:tracePt t="90121" x="2492375" y="2314575"/>
          <p14:tracePt t="90137" x="2520950" y="2320925"/>
          <p14:tracePt t="90154" x="2546350" y="2324100"/>
          <p14:tracePt t="90171" x="2578100" y="2324100"/>
          <p14:tracePt t="90187" x="2593975" y="2330450"/>
          <p14:tracePt t="90203" x="2616200" y="2336800"/>
          <p14:tracePt t="90220" x="2638425" y="2346325"/>
          <p14:tracePt t="90237" x="2647950" y="2355850"/>
          <p14:tracePt t="90254" x="2657475" y="2368550"/>
          <p14:tracePt t="90271" x="2679700" y="2374900"/>
          <p14:tracePt t="90287" x="2689225" y="2384425"/>
          <p14:tracePt t="90304" x="2698750" y="2384425"/>
          <p14:tracePt t="90320" x="2708275" y="2387600"/>
          <p14:tracePt t="90337" x="2724150" y="2387600"/>
          <p14:tracePt t="90353" x="2733675" y="2387600"/>
          <p14:tracePt t="90371" x="2749550" y="2387600"/>
          <p14:tracePt t="90387" x="2759075" y="2381250"/>
          <p14:tracePt t="90404" x="2778125" y="2371725"/>
          <p14:tracePt t="90421" x="2794000" y="2349500"/>
          <p14:tracePt t="90437" x="2803525" y="2339975"/>
          <p14:tracePt t="90454" x="2813050" y="2330450"/>
          <p14:tracePt t="90471" x="2847975" y="2305050"/>
          <p14:tracePt t="90487" x="2857500" y="2289175"/>
          <p14:tracePt t="90503" x="2867025" y="2273300"/>
          <p14:tracePt t="90521" x="2889250" y="2241550"/>
          <p14:tracePt t="90537" x="2898775" y="2232025"/>
          <p14:tracePt t="90553" x="2898775" y="2219325"/>
          <p14:tracePt t="90570" x="2898775" y="2190750"/>
          <p14:tracePt t="90586" x="2892425" y="2174875"/>
          <p14:tracePt t="90603" x="2882900" y="2165350"/>
          <p14:tracePt t="90621" x="2857500" y="2146300"/>
          <p14:tracePt t="90637" x="2832100" y="2133600"/>
          <p14:tracePt t="90654" x="2813050" y="2127250"/>
          <p14:tracePt t="90671" x="2778125" y="2117725"/>
          <p14:tracePt t="90688" x="2752725" y="2105025"/>
          <p14:tracePt t="90704" x="2730500" y="2095500"/>
          <p14:tracePt t="90720" x="2689225" y="2082800"/>
          <p14:tracePt t="90736" x="2667000" y="2070100"/>
          <p14:tracePt t="90753" x="2628900" y="2057400"/>
          <p14:tracePt t="90770" x="2565400" y="2032000"/>
          <p14:tracePt t="90786" x="2527300" y="2019300"/>
          <p14:tracePt t="90803" x="2495550" y="2006600"/>
          <p14:tracePt t="90820" x="2447925" y="1997075"/>
          <p14:tracePt t="90837" x="2425700" y="1990725"/>
          <p14:tracePt t="90853" x="2403475" y="1990725"/>
          <p14:tracePt t="90871" x="2355850" y="1990725"/>
          <p14:tracePt t="90886" x="2311400" y="1978025"/>
          <p14:tracePt t="90904" x="2263775" y="1971675"/>
          <p14:tracePt t="90921" x="2203450" y="1965325"/>
          <p14:tracePt t="90937" x="2165350" y="1965325"/>
          <p14:tracePt t="90954" x="2130425" y="1965325"/>
          <p14:tracePt t="90971" x="2089150" y="1965325"/>
          <p14:tracePt t="90987" x="2044700" y="1965325"/>
          <p14:tracePt t="91003" x="2000250" y="1965325"/>
          <p14:tracePt t="91021" x="1936750" y="1968500"/>
          <p14:tracePt t="91037" x="1898650" y="1987550"/>
          <p14:tracePt t="91054" x="1844675" y="2000250"/>
          <p14:tracePt t="91071" x="1790700" y="2006600"/>
          <p14:tracePt t="91087" x="1752600" y="2006600"/>
          <p14:tracePt t="91104" x="1724025" y="2006600"/>
          <p14:tracePt t="91120" x="1663700" y="2006600"/>
          <p14:tracePt t="91136" x="1609725" y="2006600"/>
          <p14:tracePt t="91153" x="1552575" y="2006600"/>
          <p14:tracePt t="91170" x="1473200" y="2006600"/>
          <p14:tracePt t="91187" x="1419225" y="2019300"/>
          <p14:tracePt t="91203" x="1374775" y="2025650"/>
          <p14:tracePt t="91221" x="1323975" y="2051050"/>
          <p14:tracePt t="91237" x="1301750" y="2063750"/>
          <p14:tracePt t="91254" x="1292225" y="2066925"/>
          <p14:tracePt t="91271" x="1273175" y="2073275"/>
          <p14:tracePt t="91286" x="1260475" y="2082800"/>
          <p14:tracePt t="91303" x="1250950" y="2092325"/>
          <p14:tracePt t="91320" x="1238250" y="2105025"/>
          <p14:tracePt t="91337" x="1222375" y="2117725"/>
          <p14:tracePt t="91353" x="1212850" y="2127250"/>
          <p14:tracePt t="91370" x="1196975" y="2130425"/>
          <p14:tracePt t="91386" x="1187450" y="2130425"/>
          <p14:tracePt t="91403" x="1184275" y="2139950"/>
          <p14:tracePt t="91421" x="1184275" y="2146300"/>
          <p14:tracePt t="91437" x="1184275" y="2155825"/>
          <p14:tracePt t="91453" x="1184275" y="2162175"/>
          <p14:tracePt t="91471" x="1184275" y="2174875"/>
          <p14:tracePt t="91504" x="1184275" y="2181225"/>
          <p14:tracePt t="91521" x="1184275" y="2197100"/>
          <p14:tracePt t="91536" x="1190625" y="2197100"/>
          <p14:tracePt t="91553" x="1200150" y="2206625"/>
          <p14:tracePt t="91571" x="1212850" y="2216150"/>
          <p14:tracePt t="91587" x="1228725" y="2219325"/>
          <p14:tracePt t="91603" x="1238250" y="2228850"/>
          <p14:tracePt t="91620" x="1254125" y="2244725"/>
          <p14:tracePt t="91637" x="1263650" y="2251075"/>
          <p14:tracePt t="91653" x="1279525" y="2254250"/>
          <p14:tracePt t="91671" x="1311275" y="2260600"/>
          <p14:tracePt t="91687" x="1333500" y="2270125"/>
          <p14:tracePt t="91704" x="1358900" y="2282825"/>
          <p14:tracePt t="91720" x="1422400" y="2308225"/>
          <p14:tracePt t="91737" x="1466850" y="2320925"/>
          <p14:tracePt t="91754" x="1504950" y="2333625"/>
          <p14:tracePt t="91770" x="1552575" y="2352675"/>
          <p14:tracePt t="91786" x="1584325" y="2371725"/>
          <p14:tracePt t="91803" x="1609725" y="2384425"/>
          <p14:tracePt t="91821" x="1641475" y="2387600"/>
          <p14:tracePt t="91836" x="1657350" y="2387600"/>
          <p14:tracePt t="91853" x="1679575" y="2387600"/>
          <p14:tracePt t="91871" x="1711325" y="2393950"/>
          <p14:tracePt t="91887" x="1743075" y="2400300"/>
          <p14:tracePt t="91904" x="1778000" y="2406650"/>
          <p14:tracePt t="91921" x="1819275" y="2413000"/>
          <p14:tracePt t="91936" x="1835150" y="2413000"/>
          <p14:tracePt t="91953" x="1844675" y="2422525"/>
          <p14:tracePt t="91970" x="1866900" y="2422525"/>
          <p14:tracePt t="91986" x="1889125" y="2422525"/>
          <p14:tracePt t="92003" x="1908175" y="2422525"/>
          <p14:tracePt t="92021" x="1949450" y="2422525"/>
          <p14:tracePt t="92037" x="1993900" y="2422525"/>
          <p14:tracePt t="92053" x="2054225" y="2428875"/>
          <p14:tracePt t="92071" x="2136775" y="2438400"/>
          <p14:tracePt t="92086" x="2159000" y="2441575"/>
          <p14:tracePt t="92103" x="2181225" y="2441575"/>
          <p14:tracePt t="92121" x="2197100" y="2441575"/>
          <p14:tracePt t="92137" x="2206625" y="2441575"/>
          <p14:tracePt t="92153" x="2232025" y="2441575"/>
          <p14:tracePt t="92170" x="2266950" y="2441575"/>
          <p14:tracePt t="92187" x="2295525" y="2441575"/>
          <p14:tracePt t="92203" x="2317750" y="2441575"/>
          <p14:tracePt t="92220" x="2359025" y="2441575"/>
          <p14:tracePt t="92237" x="2374900" y="2441575"/>
          <p14:tracePt t="92253" x="2393950" y="2441575"/>
          <p14:tracePt t="92271" x="2416175" y="2441575"/>
          <p14:tracePt t="92287" x="2432050" y="2435225"/>
          <p14:tracePt t="92303" x="2454275" y="2419350"/>
          <p14:tracePt t="92321" x="2476500" y="2403475"/>
          <p14:tracePt t="92337" x="2498725" y="2390775"/>
          <p14:tracePt t="92353" x="2508250" y="2381250"/>
          <p14:tracePt t="92371" x="2520950" y="2365375"/>
          <p14:tracePt t="92387" x="2530475" y="2355850"/>
          <p14:tracePt t="92403" x="2543175" y="2346325"/>
          <p14:tracePt t="92421" x="2562225" y="2333625"/>
          <p14:tracePt t="92437" x="2571750" y="2320925"/>
          <p14:tracePt t="92453" x="2581275" y="2311400"/>
          <p14:tracePt t="92470" x="2603500" y="2311400"/>
          <p14:tracePt t="92487" x="2613025" y="2308225"/>
          <p14:tracePt t="92504" x="2622550" y="2301875"/>
          <p14:tracePt t="92521" x="2635250" y="2298700"/>
          <p14:tracePt t="92537" x="2635250" y="2292350"/>
          <p14:tracePt t="92554" x="2641600" y="2282825"/>
          <p14:tracePt t="92571" x="2651125" y="2282825"/>
          <p14:tracePt t="92603" x="2660650" y="2276475"/>
          <p14:tracePt t="92621" x="2660650" y="2257425"/>
          <p14:tracePt t="92637" x="2667000" y="2257425"/>
          <p14:tracePt t="92654" x="2670175" y="2251075"/>
          <p14:tracePt t="92671" x="2670175" y="2247900"/>
          <p14:tracePt t="92687" x="2670175" y="2238375"/>
          <p14:tracePt t="92720" x="2670175" y="2228850"/>
          <p14:tracePt t="92737" x="2676525" y="2212975"/>
          <p14:tracePt t="92753" x="2676525" y="2203450"/>
          <p14:tracePt t="92771" x="2676525" y="2187575"/>
          <p14:tracePt t="92787" x="2676525" y="2174875"/>
          <p14:tracePt t="92804" x="2676525" y="2149475"/>
          <p14:tracePt t="92821" x="2673350" y="2130425"/>
          <p14:tracePt t="92837" x="2670175" y="2120900"/>
          <p14:tracePt t="92853" x="2663825" y="2111375"/>
          <p14:tracePt t="92870" x="2663825" y="2101850"/>
          <p14:tracePt t="92886" x="2663825" y="2095500"/>
          <p14:tracePt t="92903" x="2654300" y="2092325"/>
          <p14:tracePt t="92921" x="2635250" y="2082800"/>
          <p14:tracePt t="92938" x="2625725" y="2066925"/>
          <p14:tracePt t="92954" x="2619375" y="2057400"/>
          <p14:tracePt t="92971" x="2616200" y="2051050"/>
          <p14:tracePt t="94258" x="2635250" y="2073275"/>
          <p14:tracePt t="94264" x="2689225" y="2108200"/>
          <p14:tracePt t="94271" x="2752725" y="2152650"/>
          <p14:tracePt t="94286" x="2917825" y="2235200"/>
          <p14:tracePt t="94303" x="3041650" y="2279650"/>
          <p14:tracePt t="94320" x="3117850" y="2311400"/>
          <p14:tracePt t="94353" x="3216275" y="2336800"/>
          <p14:tracePt t="94387" x="3270250" y="2336800"/>
          <p14:tracePt t="94403" x="3292475" y="2336800"/>
          <p14:tracePt t="94420" x="3321050" y="2336800"/>
          <p14:tracePt t="94436" x="3336925" y="2336800"/>
          <p14:tracePt t="94453" x="3346450" y="2336800"/>
          <p14:tracePt t="94470" x="3359150" y="2336800"/>
          <p14:tracePt t="94487" x="3365500" y="2336800"/>
          <p14:tracePt t="94536" x="3371850" y="2336800"/>
          <p14:tracePt t="94550" x="3375025" y="2336800"/>
          <p14:tracePt t="94558" x="3381375" y="2336800"/>
          <p14:tracePt t="94571" x="3384550" y="2336800"/>
          <p14:tracePt t="94586" x="3390900" y="2336800"/>
          <p14:tracePt t="94603" x="3394075" y="2336800"/>
          <p14:tracePt t="94621" x="3400425" y="2336800"/>
          <p14:tracePt t="94637" x="3409950" y="2336800"/>
          <p14:tracePt t="94658" x="3409950" y="2330450"/>
          <p14:tracePt t="94679" x="3409950" y="2327275"/>
          <p14:tracePt t="94686" x="3409950" y="2320925"/>
          <p14:tracePt t="94751" x="3409950" y="2317750"/>
          <p14:tracePt t="94765" x="3403600" y="2317750"/>
          <p14:tracePt t="95093" x="3397250" y="2317750"/>
          <p14:tracePt t="95122" x="3400425" y="2317750"/>
          <p14:tracePt t="95133" x="3416300" y="2317750"/>
          <p14:tracePt t="95147" x="3476625" y="2317750"/>
          <p14:tracePt t="95161" x="3546475" y="2317750"/>
          <p14:tracePt t="95187" x="3635375" y="2317750"/>
          <p14:tracePt t="95220" x="3673475" y="2317750"/>
          <p14:tracePt t="95236" x="3689350" y="2308225"/>
          <p14:tracePt t="95253" x="3711575" y="2295525"/>
          <p14:tracePt t="95270" x="3733800" y="2286000"/>
          <p14:tracePt t="95286" x="3797300" y="2260600"/>
          <p14:tracePt t="95303" x="3835400" y="2247900"/>
          <p14:tracePt t="95319" x="3857625" y="2247900"/>
          <p14:tracePt t="95337" x="3879850" y="2247900"/>
          <p14:tracePt t="95353" x="3895725" y="2247900"/>
          <p14:tracePt t="95370" x="3905250" y="2247900"/>
          <p14:tracePt t="95387" x="3917950" y="2247900"/>
          <p14:tracePt t="95403" x="3940175" y="2247900"/>
          <p14:tracePt t="95420" x="3962400" y="2247900"/>
          <p14:tracePt t="95437" x="4016375" y="2247900"/>
          <p14:tracePt t="95453" x="4038600" y="2247900"/>
          <p14:tracePt t="95470" x="4060825" y="2247900"/>
          <p14:tracePt t="95486" x="4083050" y="2247900"/>
          <p14:tracePt t="95503" x="4092575" y="2247900"/>
          <p14:tracePt t="95520" x="4108450" y="2247900"/>
          <p14:tracePt t="95537" x="4111625" y="2247900"/>
          <p14:tracePt t="95666" x="4098925" y="2247900"/>
          <p14:tracePt t="95678" x="4095750" y="2247900"/>
          <p14:tracePt t="95687" x="4089400" y="2247900"/>
          <p14:tracePt t="95703" x="4079875" y="2247900"/>
          <p14:tracePt t="95720" x="4070350" y="2247900"/>
          <p14:tracePt t="95736" x="4051300" y="2247900"/>
          <p14:tracePt t="95753" x="4041775" y="2247900"/>
          <p14:tracePt t="95770" x="4025900" y="2247900"/>
          <p14:tracePt t="95786" x="3984625" y="2247900"/>
          <p14:tracePt t="95803" x="3962400" y="2247900"/>
          <p14:tracePt t="95820" x="3943350" y="2247900"/>
          <p14:tracePt t="95837" x="3908425" y="2247900"/>
          <p14:tracePt t="95854" x="3879850" y="2247900"/>
          <p14:tracePt t="95870" x="3857625" y="2254250"/>
          <p14:tracePt t="95886" x="3822700" y="2254250"/>
          <p14:tracePt t="95903" x="3813175" y="2254250"/>
          <p14:tracePt t="95919" x="3803650" y="2254250"/>
          <p14:tracePt t="95936" x="3797300" y="2254250"/>
          <p14:tracePt t="95969" x="3800475" y="2254250"/>
          <p14:tracePt t="95986" x="3813175" y="2254250"/>
          <p14:tracePt t="96003" x="3835400" y="2254250"/>
          <p14:tracePt t="96020" x="3857625" y="2254250"/>
          <p14:tracePt t="96036" x="3905250" y="2244725"/>
          <p14:tracePt t="96053" x="3943350" y="2238375"/>
          <p14:tracePt t="96070" x="3987800" y="2232025"/>
          <p14:tracePt t="96086" x="4067175" y="2225675"/>
          <p14:tracePt t="96103" x="4117975" y="2225675"/>
          <p14:tracePt t="96120" x="4162425" y="2225675"/>
          <p14:tracePt t="96137" x="4210050" y="2225675"/>
          <p14:tracePt t="96153" x="4232275" y="2225675"/>
          <p14:tracePt t="96170" x="4254500" y="2225675"/>
          <p14:tracePt t="96186" x="4289425" y="2222500"/>
          <p14:tracePt t="96203" x="4311650" y="2216150"/>
          <p14:tracePt t="96220" x="4340225" y="2216150"/>
          <p14:tracePt t="96237" x="4381500" y="2216150"/>
          <p14:tracePt t="96253" x="4403725" y="2209800"/>
          <p14:tracePt t="96270" x="4425950" y="2197100"/>
          <p14:tracePt t="96286" x="4454525" y="2197100"/>
          <p14:tracePt t="96303" x="4467225" y="2197100"/>
          <p14:tracePt t="96320" x="4476750" y="2197100"/>
          <p14:tracePt t="96336" x="4498975" y="2197100"/>
          <p14:tracePt t="96353" x="4508500" y="2197100"/>
          <p14:tracePt t="96369" x="4518025" y="2197100"/>
          <p14:tracePt t="96387" x="4537075" y="2197100"/>
          <p14:tracePt t="96403" x="4546600" y="2197100"/>
          <p14:tracePt t="96419" x="4556125" y="2197100"/>
          <p14:tracePt t="96436" x="4578350" y="2197100"/>
          <p14:tracePt t="96453" x="4594225" y="2193925"/>
          <p14:tracePt t="96470" x="4603750" y="2193925"/>
          <p14:tracePt t="96487" x="4622800" y="2193925"/>
          <p14:tracePt t="96504" x="4632325" y="2193925"/>
          <p14:tracePt t="96520" x="4648200" y="2193925"/>
          <p14:tracePt t="96536" x="4664075" y="2193925"/>
          <p14:tracePt t="96553" x="4673600" y="2193925"/>
          <p14:tracePt t="96569" x="4679950" y="2193925"/>
          <p14:tracePt t="96586" x="4699000" y="2193925"/>
          <p14:tracePt t="96603" x="4708525" y="2193925"/>
          <p14:tracePt t="96619" x="4718050" y="2193925"/>
          <p14:tracePt t="96636" x="4733925" y="2193925"/>
          <p14:tracePt t="96653" x="4743450" y="2193925"/>
          <p14:tracePt t="96707" x="4746625" y="2193925"/>
          <p14:tracePt t="96714" x="4752975" y="2193925"/>
          <p14:tracePt t="96721" x="4756150" y="2193925"/>
          <p14:tracePt t="96735" x="4768850" y="2209800"/>
          <p14:tracePt t="96752" x="4778375" y="2216150"/>
          <p14:tracePt t="96769" x="4794250" y="2219325"/>
          <p14:tracePt t="109528" x="4695825" y="2228850"/>
          <p14:tracePt t="109535" x="4581525" y="2247900"/>
          <p14:tracePt t="109552" x="4264025" y="2327275"/>
          <p14:tracePt t="109585" x="3232150" y="2803525"/>
          <p14:tracePt t="109620" x="2393950" y="3416300"/>
          <p14:tracePt t="109641" x="2155825" y="3635375"/>
          <p14:tracePt t="109653" x="2079625" y="3702050"/>
          <p14:tracePt t="109670" x="1920875" y="3841750"/>
          <p14:tracePt t="109685" x="1828800" y="3917950"/>
          <p14:tracePt t="109701" x="1746250" y="3975100"/>
          <p14:tracePt t="109718" x="1676400" y="4013200"/>
          <p14:tracePt t="109735" x="1571625" y="4057650"/>
          <p14:tracePt t="109752" x="1508125" y="4073525"/>
          <p14:tracePt t="109770" x="1428750" y="4073525"/>
          <p14:tracePt t="109785" x="1390650" y="4073525"/>
          <p14:tracePt t="110056" x="1368425" y="4038600"/>
          <p14:tracePt t="110068" x="1343025" y="3978275"/>
          <p14:tracePt t="110085" x="1266825" y="3816350"/>
          <p14:tracePt t="110101" x="1209675" y="3724275"/>
          <p14:tracePt t="110118" x="1171575" y="3654425"/>
          <p14:tracePt t="110135" x="1092200" y="3556000"/>
          <p14:tracePt t="110151" x="1050925" y="3505200"/>
          <p14:tracePt t="110168" x="1019175" y="3473450"/>
          <p14:tracePt t="110185" x="965200" y="3435350"/>
          <p14:tracePt t="110201" x="920750" y="3406775"/>
          <p14:tracePt t="110218" x="889000" y="3394075"/>
          <p14:tracePt t="110235" x="838200" y="3362325"/>
          <p14:tracePt t="110251" x="790575" y="3336925"/>
          <p14:tracePt t="110268" x="765175" y="3305175"/>
          <p14:tracePt t="110285" x="723900" y="3279775"/>
          <p14:tracePt t="110301" x="698500" y="3254375"/>
          <p14:tracePt t="110318" x="650875" y="3222625"/>
          <p14:tracePt t="110335" x="584200" y="3175000"/>
          <p14:tracePt t="110351" x="536575" y="3133725"/>
          <p14:tracePt t="110368" x="501650" y="3082925"/>
          <p14:tracePt t="110385" x="454025" y="3016250"/>
          <p14:tracePt t="110402" x="428625" y="2971800"/>
          <p14:tracePt t="110419" x="409575" y="2946400"/>
          <p14:tracePt t="110435" x="390525" y="2905125"/>
          <p14:tracePt t="110452" x="381000" y="2895600"/>
          <p14:tracePt t="110468" x="352425" y="2870200"/>
          <p14:tracePt t="110485" x="314325" y="2825750"/>
          <p14:tracePt t="110501" x="282575" y="2809875"/>
          <p14:tracePt t="110518" x="257175" y="2778125"/>
          <p14:tracePt t="110535" x="215900" y="2746375"/>
          <p14:tracePt t="110551" x="190500" y="2727325"/>
          <p14:tracePt t="110568" x="161925" y="2714625"/>
          <p14:tracePt t="110585" x="139700" y="2711450"/>
          <p14:tracePt t="110601" x="130175" y="2711450"/>
          <p14:tracePt t="110618" x="114300" y="2711450"/>
          <p14:tracePt t="110635" x="101600" y="2711450"/>
          <p14:tracePt t="110651" x="92075" y="2711450"/>
          <p14:tracePt t="110668" x="82550" y="2711450"/>
          <p14:tracePt t="110685" x="60325" y="2711450"/>
          <p14:tracePt t="110701" x="57150" y="2724150"/>
          <p14:tracePt t="110718" x="57150" y="2736850"/>
          <p14:tracePt t="110735" x="57150" y="2752725"/>
          <p14:tracePt t="110751" x="57150" y="2762250"/>
          <p14:tracePt t="110768" x="57150" y="2768600"/>
          <p14:tracePt t="110801" x="57150" y="2771775"/>
          <p14:tracePt t="110900" x="50800" y="2771775"/>
          <p14:tracePt t="110907" x="47625" y="2771775"/>
          <p14:tracePt t="110919" x="41275" y="2771775"/>
          <p14:tracePt t="110936" x="31750" y="2759075"/>
          <p14:tracePt t="110951" x="31750" y="2749550"/>
          <p14:tracePt t="110969" x="31750" y="2736850"/>
          <p14:tracePt t="110985" x="31750" y="2701925"/>
          <p14:tracePt t="111001" x="31750" y="2689225"/>
          <p14:tracePt t="111018" x="31750" y="2667000"/>
          <p14:tracePt t="111035" x="31750" y="2651125"/>
          <p14:tracePt t="111051" x="31750" y="2641600"/>
          <p14:tracePt t="111068" x="31750" y="2632075"/>
          <p14:tracePt t="111085" x="31750" y="2613025"/>
          <p14:tracePt t="111436" x="38100" y="2619375"/>
          <p14:tracePt t="111444" x="50800" y="2632075"/>
          <p14:tracePt t="111452" x="63500" y="2638425"/>
          <p14:tracePt t="111468" x="73025" y="2647950"/>
          <p14:tracePt t="111485" x="95250" y="2682875"/>
          <p14:tracePt t="111502" x="107950" y="2714625"/>
          <p14:tracePt t="111518" x="136525" y="2778125"/>
          <p14:tracePt t="111551" x="288925" y="3013075"/>
          <p14:tracePt t="111585" x="400050" y="3162300"/>
          <p14:tracePt t="111606" x="431800" y="3206750"/>
          <p14:tracePt t="111619" x="434975" y="3209925"/>
          <p14:tracePt t="111635" x="457200" y="3225800"/>
          <p14:tracePt t="111651" x="479425" y="3238500"/>
          <p14:tracePt t="111668" x="508000" y="3248025"/>
          <p14:tracePt t="111684" x="530225" y="3248025"/>
          <p14:tracePt t="111701" x="539750" y="3248025"/>
          <p14:tracePt t="111718" x="539750" y="3241675"/>
          <p14:tracePt t="111735" x="539750" y="3222625"/>
          <p14:tracePt t="111752" x="539750" y="3200400"/>
          <p14:tracePt t="111769" x="539750" y="3171825"/>
          <p14:tracePt t="111785" x="527050" y="3143250"/>
          <p14:tracePt t="111801" x="514350" y="3121025"/>
          <p14:tracePt t="111818" x="498475" y="3095625"/>
          <p14:tracePt t="111835" x="479425" y="3032125"/>
          <p14:tracePt t="111851" x="450850" y="2978150"/>
          <p14:tracePt t="111868" x="412750" y="2908300"/>
          <p14:tracePt t="111885" x="374650" y="2841625"/>
          <p14:tracePt t="111902" x="346075" y="2797175"/>
          <p14:tracePt t="111919" x="336550" y="2771775"/>
          <p14:tracePt t="111935" x="320675" y="2752725"/>
          <p14:tracePt t="111951" x="320675" y="2736850"/>
          <p14:tracePt t="111968" x="320675" y="2727325"/>
          <p14:tracePt t="111985" x="304800" y="2711450"/>
          <p14:tracePt t="112002" x="295275" y="2695575"/>
          <p14:tracePt t="112019" x="282575" y="2673350"/>
          <p14:tracePt t="112023" x="276225" y="2660650"/>
          <p14:tracePt t="112036" x="276225" y="2632075"/>
          <p14:tracePt t="112051" x="276225" y="2616200"/>
          <p14:tracePt t="112068" x="276225" y="2600325"/>
          <p14:tracePt t="112084" x="276225" y="2581275"/>
          <p14:tracePt t="112101" x="276225" y="2571750"/>
          <p14:tracePt t="112135" x="276225" y="2565400"/>
          <p14:tracePt t="112157" x="276225" y="2562225"/>
          <p14:tracePt t="112170" x="276225" y="2555875"/>
          <p14:tracePt t="112192" x="276225" y="2549525"/>
          <p14:tracePt t="112214" x="276225" y="2546350"/>
          <p14:tracePt t="112256" x="276225" y="2536825"/>
          <p14:tracePt t="112336" x="279400" y="2536825"/>
          <p14:tracePt t="112342" x="282575" y="2536825"/>
          <p14:tracePt t="112351" x="288925" y="2536825"/>
          <p14:tracePt t="112368" x="298450" y="2530475"/>
          <p14:tracePt t="112385" x="317500" y="2530475"/>
          <p14:tracePt t="112401" x="327025" y="2530475"/>
          <p14:tracePt t="112418" x="336550" y="2530475"/>
          <p14:tracePt t="112435" x="358775" y="2530475"/>
          <p14:tracePt t="112452" x="368300" y="2527300"/>
          <p14:tracePt t="112468" x="390525" y="2520950"/>
          <p14:tracePt t="112484" x="444500" y="2508250"/>
          <p14:tracePt t="112501" x="488950" y="2508250"/>
          <p14:tracePt t="112518" x="527050" y="2501900"/>
          <p14:tracePt t="112520" x="552450" y="2501900"/>
          <p14:tracePt t="112535" x="574675" y="2501900"/>
          <p14:tracePt t="112551" x="603250" y="2501900"/>
          <p14:tracePt t="112568" x="625475" y="2501900"/>
          <p14:tracePt t="112585" x="666750" y="2501900"/>
          <p14:tracePt t="112601" x="701675" y="2495550"/>
          <p14:tracePt t="112618" x="746125" y="2495550"/>
          <p14:tracePt t="112635" x="793750" y="2495550"/>
          <p14:tracePt t="112651" x="815975" y="2495550"/>
          <p14:tracePt t="112668" x="831850" y="2495550"/>
          <p14:tracePt t="112684" x="847725" y="2495550"/>
          <p14:tracePt t="112701" x="857250" y="2495550"/>
          <p14:tracePt t="112718" x="866775" y="2495550"/>
          <p14:tracePt t="112735" x="892175" y="2495550"/>
          <p14:tracePt t="112751" x="908050" y="2495550"/>
          <p14:tracePt t="112768" x="917575" y="2495550"/>
          <p14:tracePt t="112785" x="936625" y="2495550"/>
          <p14:tracePt t="112801" x="946150" y="2495550"/>
          <p14:tracePt t="112819" x="955675" y="2495550"/>
          <p14:tracePt t="112835" x="971550" y="2495550"/>
          <p14:tracePt t="112852" x="987425" y="2495550"/>
          <p14:tracePt t="112868" x="1009650" y="2498725"/>
          <p14:tracePt t="112885" x="1069975" y="2498725"/>
          <p14:tracePt t="112901" x="1101725" y="2501900"/>
          <p14:tracePt t="112918" x="1123950" y="2501900"/>
          <p14:tracePt t="112936" x="1136650" y="2501900"/>
          <p14:tracePt t="112952" x="1146175" y="2501900"/>
          <p14:tracePt t="112968" x="1162050" y="2501900"/>
          <p14:tracePt t="112985" x="1187450" y="2501900"/>
          <p14:tracePt t="113001" x="1209675" y="2501900"/>
          <p14:tracePt t="113018" x="1231900" y="2501900"/>
          <p14:tracePt t="113020" x="1244600" y="2501900"/>
          <p14:tracePt t="113035" x="1279525" y="2501900"/>
          <p14:tracePt t="113051" x="1301750" y="2501900"/>
          <p14:tracePt t="113068" x="1323975" y="2501900"/>
          <p14:tracePt t="113085" x="1336675" y="2501900"/>
          <p14:tracePt t="113101" x="1352550" y="2501900"/>
          <p14:tracePt t="113118" x="1381125" y="2501900"/>
          <p14:tracePt t="113135" x="1416050" y="2501900"/>
          <p14:tracePt t="113151" x="1444625" y="2501900"/>
          <p14:tracePt t="113168" x="1466850" y="2501900"/>
          <p14:tracePt t="113185" x="1504950" y="2501900"/>
          <p14:tracePt t="113201" x="1536700" y="2501900"/>
          <p14:tracePt t="113218" x="1565275" y="2501900"/>
          <p14:tracePt t="113235" x="1612900" y="2501900"/>
          <p14:tracePt t="113251" x="1635125" y="2501900"/>
          <p14:tracePt t="113268" x="1657350" y="2501900"/>
          <p14:tracePt t="113285" x="1695450" y="2501900"/>
          <p14:tracePt t="113301" x="1711325" y="2501900"/>
          <p14:tracePt t="113318" x="1727200" y="2501900"/>
          <p14:tracePt t="113335" x="1743075" y="2501900"/>
          <p14:tracePt t="113351" x="1752600" y="2501900"/>
          <p14:tracePt t="113368" x="1762125" y="2501900"/>
          <p14:tracePt t="113385" x="1787525" y="2495550"/>
          <p14:tracePt t="113401" x="1797050" y="2492375"/>
          <p14:tracePt t="113418" x="1806575" y="2492375"/>
          <p14:tracePt t="113435" x="1828800" y="2492375"/>
          <p14:tracePt t="113451" x="1838325" y="2492375"/>
          <p14:tracePt t="113468" x="1841500" y="2492375"/>
          <p14:tracePt t="113486" x="1847850" y="2492375"/>
          <p14:tracePt t="113502" x="1851025" y="2492375"/>
          <p14:tracePt t="113518" x="1860550" y="2492375"/>
          <p14:tracePt t="113522" x="1873250" y="2492375"/>
          <p14:tracePt t="113536" x="1876425" y="2492375"/>
          <p14:tracePt t="113551" x="1882775" y="2492375"/>
          <p14:tracePt t="113602" x="1885950" y="2492375"/>
          <p14:tracePt t="113616" x="1892300" y="2492375"/>
          <p14:tracePt t="114615" x="1914525" y="2492375"/>
          <p14:tracePt t="114621" x="1939925" y="2492375"/>
          <p14:tracePt t="114635" x="1984375" y="2482850"/>
          <p14:tracePt t="114651" x="2028825" y="2482850"/>
          <p14:tracePt t="114668" x="2082800" y="2476500"/>
          <p14:tracePt t="114686" x="2152650" y="2476500"/>
          <p14:tracePt t="114701" x="2197100" y="2479675"/>
          <p14:tracePt t="114735" x="2336800" y="2514600"/>
          <p14:tracePt t="114768" x="2409825" y="2520950"/>
          <p14:tracePt t="114785" x="2428875" y="2520950"/>
          <p14:tracePt t="114801" x="2438400" y="2520950"/>
          <p14:tracePt t="114818" x="2447925" y="2514600"/>
          <p14:tracePt t="114835" x="2470150" y="2514600"/>
          <p14:tracePt t="114852" x="2479675" y="2508250"/>
          <p14:tracePt t="114869" x="2489200" y="2508250"/>
          <p14:tracePt t="114884" x="2498725" y="2505075"/>
          <p14:tracePt t="114901" x="2514600" y="2505075"/>
          <p14:tracePt t="114934" x="2517775" y="2498725"/>
          <p14:tracePt t="115000" x="2517775" y="2495550"/>
          <p14:tracePt t="115036" x="2517775" y="2489200"/>
          <p14:tracePt t="115065" x="2517775" y="2486025"/>
          <p14:tracePt t="115129" x="2524125" y="2486025"/>
          <p14:tracePt t="115572" x="2527300" y="2479675"/>
          <p14:tracePt t="115601" x="2533650" y="2476500"/>
          <p14:tracePt t="115609" x="2540000" y="2470150"/>
          <p14:tracePt t="116337" x="2562225" y="2479675"/>
          <p14:tracePt t="116344" x="2590800" y="2492375"/>
          <p14:tracePt t="116351" x="2628900" y="2501900"/>
          <p14:tracePt t="116367" x="2695575" y="2501900"/>
          <p14:tracePt t="116384" x="2794000" y="2489200"/>
          <p14:tracePt t="116401" x="2949575" y="2454275"/>
          <p14:tracePt t="116435" x="3108325" y="2425700"/>
          <p14:tracePt t="116467" x="3286125" y="2387600"/>
          <p14:tracePt t="116484" x="3330575" y="2387600"/>
          <p14:tracePt t="116501" x="3378200" y="2387600"/>
          <p14:tracePt t="116517" x="3400425" y="2387600"/>
          <p14:tracePt t="116534" x="3419475" y="2387600"/>
          <p14:tracePt t="116551" x="3454400" y="2403475"/>
          <p14:tracePt t="116568" x="3486150" y="2406650"/>
          <p14:tracePt t="116585" x="3521075" y="2413000"/>
          <p14:tracePt t="116601" x="3609975" y="2428875"/>
          <p14:tracePt t="116617" x="3673475" y="2441575"/>
          <p14:tracePt t="116634" x="3711575" y="2447925"/>
          <p14:tracePt t="116651" x="3775075" y="2460625"/>
          <p14:tracePt t="116667" x="3803650" y="2473325"/>
          <p14:tracePt t="116685" x="3825875" y="2479675"/>
          <p14:tracePt t="116701" x="3876675" y="2498725"/>
          <p14:tracePt t="116718" x="3914775" y="2511425"/>
          <p14:tracePt t="116734" x="3943350" y="2520950"/>
          <p14:tracePt t="116751" x="3965575" y="2533650"/>
          <p14:tracePt t="116767" x="3981450" y="2533650"/>
          <p14:tracePt t="116784" x="3987800" y="2533650"/>
          <p14:tracePt t="116818" x="3975100" y="2533650"/>
          <p14:tracePt t="116834" x="3965575" y="2533650"/>
          <p14:tracePt t="116851" x="3937000" y="2533650"/>
          <p14:tracePt t="116867" x="3908425" y="2533650"/>
          <p14:tracePt t="116884" x="3892550" y="2533650"/>
          <p14:tracePt t="116901" x="3851275" y="2524125"/>
          <p14:tracePt t="116918" x="3829050" y="2524125"/>
          <p14:tracePt t="116934" x="3806825" y="2524125"/>
          <p14:tracePt t="116951" x="3787775" y="2524125"/>
          <p14:tracePt t="116968" x="3778250" y="2524125"/>
          <p14:tracePt t="116984" x="3768725" y="2524125"/>
          <p14:tracePt t="117001" x="3746500" y="2524125"/>
          <p14:tracePt t="117017" x="3736975" y="2524125"/>
          <p14:tracePt t="117034" x="3727450" y="2524125"/>
          <p14:tracePt t="117051" x="3727450" y="2517775"/>
          <p14:tracePt t="117067" x="3727450" y="2514600"/>
          <p14:tracePt t="117087" x="3727450" y="2505075"/>
          <p14:tracePt t="117108" x="3727450" y="2498725"/>
          <p14:tracePt t="117117" x="3727450" y="2495550"/>
          <p14:tracePt t="117134" x="3727450" y="2486025"/>
          <p14:tracePt t="117150" x="3733800" y="2470150"/>
          <p14:tracePt t="117167" x="3740150" y="2463800"/>
          <p14:tracePt t="117184" x="3743325" y="2463800"/>
          <p14:tracePt t="117201" x="3765550" y="2460625"/>
          <p14:tracePt t="117218" x="3775075" y="2454275"/>
          <p14:tracePt t="117234" x="3803650" y="2454275"/>
          <p14:tracePt t="117251" x="3889375" y="2447925"/>
          <p14:tracePt t="117267" x="3940175" y="2447925"/>
          <p14:tracePt t="117284" x="3994150" y="2447925"/>
          <p14:tracePt t="117301" x="4048125" y="2447925"/>
          <p14:tracePt t="117317" x="4076700" y="2447925"/>
          <p14:tracePt t="117334" x="4092575" y="2447925"/>
          <p14:tracePt t="117351" x="4133850" y="2447925"/>
          <p14:tracePt t="117368" x="4156075" y="2447925"/>
          <p14:tracePt t="117384" x="4191000" y="2447925"/>
          <p14:tracePt t="117401" x="4219575" y="2447925"/>
          <p14:tracePt t="117417" x="4229100" y="2444750"/>
          <p14:tracePt t="117434" x="4241800" y="2444750"/>
          <p14:tracePt t="117451" x="4254500" y="2444750"/>
          <p14:tracePt t="117666" x="4251325" y="2444750"/>
          <p14:tracePt t="117673" x="4241800" y="2444750"/>
          <p14:tracePt t="117684" x="4235450" y="2444750"/>
          <p14:tracePt t="117701" x="4197350" y="2444750"/>
          <p14:tracePt t="117718" x="4146550" y="2444750"/>
          <p14:tracePt t="117735" x="4092575" y="2444750"/>
          <p14:tracePt t="117752" x="4038600" y="2444750"/>
          <p14:tracePt t="117768" x="4022725" y="2444750"/>
          <p14:tracePt t="117784" x="4013200" y="2444750"/>
          <p14:tracePt t="117801" x="3994150" y="2444750"/>
          <p14:tracePt t="117817" x="3984625" y="2444750"/>
          <p14:tracePt t="117834" x="3975100" y="2444750"/>
          <p14:tracePt t="117851" x="3952875" y="2444750"/>
          <p14:tracePt t="117868" x="3943350" y="2444750"/>
          <p14:tracePt t="117885" x="3940175" y="2444750"/>
          <p14:tracePt t="117901" x="3933825" y="2444750"/>
          <p14:tracePt t="117917" x="3930650" y="2444750"/>
          <p14:tracePt t="117934" x="3924300" y="2444750"/>
          <p14:tracePt t="117951" x="3914775" y="2444750"/>
          <p14:tracePt t="117967" x="3898900" y="2444750"/>
          <p14:tracePt t="117984" x="3889375" y="2444750"/>
          <p14:tracePt t="118001" x="3873500" y="2444750"/>
          <p14:tracePt t="118017" x="3863975" y="2444750"/>
          <p14:tracePt t="118034" x="3851275" y="2444750"/>
          <p14:tracePt t="118051" x="3841750" y="2444750"/>
          <p14:tracePt t="118067" x="3835400" y="2444750"/>
          <p14:tracePt t="118084" x="3825875" y="2444750"/>
          <p14:tracePt t="118087" x="3819525" y="2444750"/>
          <p14:tracePt t="118101" x="3810000" y="2444750"/>
          <p14:tracePt t="118117" x="3794125" y="2444750"/>
          <p14:tracePt t="118134" x="3784600" y="2444750"/>
          <p14:tracePt t="118151" x="3775075" y="2444750"/>
          <p14:tracePt t="118208" x="3771900" y="2444750"/>
          <p14:tracePt t="118316" x="3765550" y="2444750"/>
          <p14:tracePt t="118916" x="3768725" y="2444750"/>
          <p14:tracePt t="118928" x="3775075" y="2438400"/>
          <p14:tracePt t="118938" x="3810000" y="2438400"/>
          <p14:tracePt t="118951" x="3848100" y="2438400"/>
          <p14:tracePt t="118968" x="3889375" y="2438400"/>
          <p14:tracePt t="118984" x="3927475" y="2447925"/>
          <p14:tracePt t="119017" x="4000500" y="2460625"/>
          <p14:tracePt t="119051" x="4041775" y="2460625"/>
          <p14:tracePt t="119067" x="4064000" y="2463800"/>
          <p14:tracePt t="119084" x="4086225" y="2476500"/>
          <p14:tracePt t="119101" x="4105275" y="2492375"/>
          <p14:tracePt t="119117" x="4114800" y="2501900"/>
          <p14:tracePt t="119134" x="4124325" y="2501900"/>
          <p14:tracePt t="119151" x="4140200" y="2501900"/>
          <p14:tracePt t="119167" x="4156075" y="2501900"/>
          <p14:tracePt t="119184" x="4171950" y="2501900"/>
          <p14:tracePt t="119201" x="4241800" y="2508250"/>
          <p14:tracePt t="119217" x="4314825" y="2520950"/>
          <p14:tracePt t="119234" x="4391025" y="2536825"/>
          <p14:tracePt t="119251" x="4464050" y="2562225"/>
          <p14:tracePt t="119268" x="4502150" y="2574925"/>
          <p14:tracePt t="119284" x="4524375" y="2574925"/>
          <p14:tracePt t="119301" x="4572000" y="2574925"/>
          <p14:tracePt t="119317" x="4600575" y="2574925"/>
          <p14:tracePt t="119334" x="4629150" y="2574925"/>
          <p14:tracePt t="119350" x="4670425" y="2574925"/>
          <p14:tracePt t="119367" x="4692650" y="2574925"/>
          <p14:tracePt t="119384" x="4708525" y="2574925"/>
          <p14:tracePt t="119401" x="4727575" y="2574925"/>
          <p14:tracePt t="119417" x="4737100" y="2574925"/>
          <p14:tracePt t="119434" x="4752975" y="2574925"/>
          <p14:tracePt t="119451" x="4778375" y="2574925"/>
          <p14:tracePt t="119467" x="4787900" y="2574925"/>
          <p14:tracePt t="119484" x="4803775" y="2574925"/>
          <p14:tracePt t="119501" x="4835525" y="2574925"/>
          <p14:tracePt t="119518" x="4857750" y="2574925"/>
          <p14:tracePt t="119534" x="4886325" y="2574925"/>
          <p14:tracePt t="119551" x="4921250" y="2574925"/>
          <p14:tracePt t="119567" x="4949825" y="2574925"/>
          <p14:tracePt t="119584" x="4972050" y="2574925"/>
          <p14:tracePt t="119601" x="5010150" y="2574925"/>
          <p14:tracePt t="119617" x="5032375" y="2574925"/>
          <p14:tracePt t="119634" x="5054600" y="2574925"/>
          <p14:tracePt t="119652" x="5083175" y="2574925"/>
          <p14:tracePt t="119668" x="5092700" y="2574925"/>
          <p14:tracePt t="119684" x="5105400" y="2574925"/>
          <p14:tracePt t="119701" x="5127625" y="2574925"/>
          <p14:tracePt t="119717" x="5137150" y="2574925"/>
          <p14:tracePt t="119734" x="5153025" y="2574925"/>
          <p14:tracePt t="119752" x="5165725" y="2574925"/>
          <p14:tracePt t="119768" x="5172075" y="2574925"/>
          <p14:tracePt t="119867" x="5172075" y="2568575"/>
          <p14:tracePt t="119881" x="5172075" y="2565400"/>
          <p14:tracePt t="119895" x="5172075" y="2555875"/>
          <p14:tracePt t="119903" x="5168900" y="2555875"/>
          <p14:tracePt t="119918" x="5165725" y="2549525"/>
          <p14:tracePt t="119935" x="5156200" y="2540000"/>
          <p14:tracePt t="119951" x="5133975" y="2533650"/>
          <p14:tracePt t="119967" x="5124450" y="2530475"/>
          <p14:tracePt t="119984" x="5114925" y="2530475"/>
          <p14:tracePt t="120001" x="5095875" y="2530475"/>
          <p14:tracePt t="120017" x="5086350" y="2530475"/>
          <p14:tracePt t="120034" x="5076825" y="2530475"/>
          <p14:tracePt t="120051" x="5060950" y="2524125"/>
          <p14:tracePt t="120067" x="5045075" y="2524125"/>
          <p14:tracePt t="120085" x="5035550" y="2524125"/>
          <p14:tracePt t="120101" x="5022850" y="2520950"/>
          <p14:tracePt t="120117" x="5016500" y="2520950"/>
          <p14:tracePt t="120134" x="5010150" y="2520950"/>
          <p14:tracePt t="120173" x="5006975" y="2520950"/>
          <p14:tracePt t="120180" x="4997450" y="2520950"/>
          <p14:tracePt t="120195" x="4991100" y="2520950"/>
          <p14:tracePt t="120208" x="4987925" y="2520950"/>
          <p14:tracePt t="120231" x="4981575" y="2520950"/>
          <p14:tracePt t="121546" x="5016500" y="2520950"/>
          <p14:tracePt t="121557" x="5073650" y="2520950"/>
          <p14:tracePt t="121567" x="5165725" y="2520950"/>
          <p14:tracePt t="121584" x="5238750" y="2520950"/>
          <p14:tracePt t="121601" x="5324475" y="2520950"/>
          <p14:tracePt t="121617" x="5384800" y="2520950"/>
          <p14:tracePt t="121634" x="5445125" y="2520950"/>
          <p14:tracePt t="121667" x="5575300" y="2536825"/>
          <p14:tracePt t="121702" x="5683250" y="2543175"/>
          <p14:tracePt t="121718" x="5718175" y="2543175"/>
          <p14:tracePt t="121733" x="5756275" y="2543175"/>
          <p14:tracePt t="121751" x="5781675" y="2543175"/>
          <p14:tracePt t="121767" x="5797550" y="2543175"/>
          <p14:tracePt t="121783" x="5807075" y="2543175"/>
          <p14:tracePt t="121800" x="5816600" y="2543175"/>
          <p14:tracePt t="121918" x="5822950" y="2543175"/>
          <p14:tracePt t="121933" x="5832475" y="2543175"/>
          <p14:tracePt t="121952" x="5851525" y="2543175"/>
          <p14:tracePt t="121967" x="5861050" y="2543175"/>
          <p14:tracePt t="121984" x="5867400" y="2543175"/>
          <p14:tracePt t="122001" x="5870575" y="2543175"/>
          <p14:tracePt t="122017" x="5876925" y="2543175"/>
          <p14:tracePt t="122033" x="5880100" y="2543175"/>
          <p14:tracePt t="122050" x="5892800" y="2543175"/>
          <p14:tracePt t="122084" x="5895975" y="2543175"/>
          <p14:tracePt t="122103" x="5895975" y="2540000"/>
          <p14:tracePt t="122138" x="5895975" y="2536825"/>
          <p14:tracePt t="122196" x="5895975" y="2530475"/>
          <p14:tracePt t="122217" x="5895975" y="2527300"/>
          <p14:tracePt t="122232" x="5895975" y="2520950"/>
          <p14:tracePt t="122251" x="5895975" y="2517775"/>
          <p14:tracePt t="122267" x="5895975" y="2511425"/>
          <p14:tracePt t="122324" x="5883275" y="2511425"/>
          <p14:tracePt t="122338" x="5873750" y="2508250"/>
          <p14:tracePt t="122353" x="5864225" y="2501900"/>
          <p14:tracePt t="122368" x="5854700" y="2498725"/>
          <p14:tracePt t="122384" x="5845175" y="2492375"/>
          <p14:tracePt t="122400" x="5835650" y="2492375"/>
          <p14:tracePt t="122433" x="5835650" y="2486025"/>
          <p14:tracePt t="122468" x="5835650" y="2482850"/>
          <p14:tracePt t="122481" x="5842000" y="2470150"/>
          <p14:tracePt t="122496" x="5851525" y="2470150"/>
          <p14:tracePt t="122509" x="5861050" y="2466975"/>
          <p14:tracePt t="122522" x="5867400" y="2460625"/>
          <p14:tracePt t="122534" x="5883275" y="2451100"/>
          <p14:tracePt t="122551" x="5905500" y="2451100"/>
          <p14:tracePt t="122567" x="5937250" y="2451100"/>
          <p14:tracePt t="122583" x="5969000" y="2451100"/>
          <p14:tracePt t="122600" x="5991225" y="2451100"/>
          <p14:tracePt t="122617" x="6022975" y="2451100"/>
          <p14:tracePt t="122633" x="6038850" y="2451100"/>
          <p14:tracePt t="122650" x="6048375" y="2447925"/>
          <p14:tracePt t="122653" x="6057900" y="2447925"/>
          <p14:tracePt t="122667" x="6067425" y="2447925"/>
          <p14:tracePt t="122683" x="6076950" y="2447925"/>
          <p14:tracePt t="122700" x="6086475" y="2447925"/>
          <p14:tracePt t="122717" x="6092825" y="2447925"/>
          <p14:tracePt t="122790" x="6099175" y="2447925"/>
          <p14:tracePt t="122805" x="6108700" y="2447925"/>
          <p14:tracePt t="122817" x="6118225" y="2447925"/>
          <p14:tracePt t="122833" x="6127750" y="2447925"/>
          <p14:tracePt t="122850" x="6137275" y="2447925"/>
          <p14:tracePt t="122867" x="6156325" y="2447925"/>
          <p14:tracePt t="122883" x="6162675" y="2447925"/>
          <p14:tracePt t="122900" x="6172200" y="2447925"/>
          <p14:tracePt t="122917" x="6188075" y="2447925"/>
          <p14:tracePt t="122933" x="6191250" y="2447925"/>
          <p14:tracePt t="122951" x="6197600" y="2447925"/>
          <p14:tracePt t="122967" x="6210300" y="2447925"/>
          <p14:tracePt t="122983" x="6216650" y="2447925"/>
          <p14:tracePt t="123000" x="6219825" y="2447925"/>
          <p14:tracePt t="123417" x="6232525" y="2447925"/>
          <p14:tracePt t="123425" x="6251575" y="2447925"/>
          <p14:tracePt t="123442" x="6273800" y="2447925"/>
          <p14:tracePt t="123467" x="6318250" y="2447925"/>
          <p14:tracePt t="123501" x="6369050" y="2447925"/>
          <p14:tracePt t="123517" x="6400800" y="2447925"/>
          <p14:tracePt t="123534" x="6438900" y="2447925"/>
          <p14:tracePt t="123550" x="6473825" y="2447925"/>
          <p14:tracePt t="123567" x="6505575" y="2447925"/>
          <p14:tracePt t="123583" x="6518275" y="2447925"/>
          <p14:tracePt t="123600" x="6530975" y="2447925"/>
          <p14:tracePt t="123617" x="6546850" y="2447925"/>
          <p14:tracePt t="123634" x="6562725" y="2447925"/>
          <p14:tracePt t="123651" x="6584950" y="2447925"/>
          <p14:tracePt t="123667" x="6610350" y="2447925"/>
          <p14:tracePt t="123683" x="6619875" y="2447925"/>
          <p14:tracePt t="123700" x="6642100" y="2447925"/>
          <p14:tracePt t="123717" x="6657975" y="2447925"/>
          <p14:tracePt t="123733" x="6667500" y="2447925"/>
          <p14:tracePt t="123750" x="6683375" y="2447925"/>
          <p14:tracePt t="123767" x="6696075" y="2447925"/>
          <p14:tracePt t="123784" x="6705600" y="2447925"/>
          <p14:tracePt t="123800" x="6711950" y="2447925"/>
          <p14:tracePt t="123817" x="6715125" y="2447925"/>
          <p14:tracePt t="123853" x="6721475" y="2447925"/>
          <p14:tracePt t="124759" x="6743700" y="2441575"/>
          <p14:tracePt t="124767" x="6753225" y="2441575"/>
          <p14:tracePt t="124783" x="6784975" y="2435225"/>
          <p14:tracePt t="124800" x="6826250" y="2435225"/>
          <p14:tracePt t="124817" x="6899275" y="2435225"/>
          <p14:tracePt t="124833" x="6959600" y="2435225"/>
          <p14:tracePt t="124867" x="7150100" y="2447925"/>
          <p14:tracePt t="124900" x="7305675" y="2454275"/>
          <p14:tracePt t="124917" x="7391400" y="2454275"/>
          <p14:tracePt t="124933" x="7448550" y="2454275"/>
          <p14:tracePt t="124950" x="7502525" y="2454275"/>
          <p14:tracePt t="124967" x="7562850" y="2454275"/>
          <p14:tracePt t="124983" x="7594600" y="2466975"/>
          <p14:tracePt t="125000" x="7626350" y="2486025"/>
          <p14:tracePt t="125017" x="7651750" y="2492375"/>
          <p14:tracePt t="125034" x="7661275" y="2495550"/>
          <p14:tracePt t="125051" x="7677150" y="2495550"/>
          <p14:tracePt t="125067" x="7693025" y="2495550"/>
          <p14:tracePt t="125083" x="7702550" y="2495550"/>
          <p14:tracePt t="125100" x="7712075" y="2495550"/>
          <p14:tracePt t="125117" x="7731125" y="2482850"/>
          <p14:tracePt t="125133" x="7743825" y="2473325"/>
          <p14:tracePt t="125151" x="7753350" y="2473325"/>
          <p14:tracePt t="125167" x="7778750" y="2473325"/>
          <p14:tracePt t="125183" x="7794625" y="2473325"/>
          <p14:tracePt t="125200" x="7804150" y="2473325"/>
          <p14:tracePt t="125217" x="7816850" y="2473325"/>
          <p14:tracePt t="125233" x="7832725" y="2473325"/>
          <p14:tracePt t="125250" x="7842250" y="2473325"/>
          <p14:tracePt t="125266" x="7848600" y="2473325"/>
          <p14:tracePt t="125309" x="7845425" y="2473325"/>
          <p14:tracePt t="125317" x="7842250" y="2473325"/>
          <p14:tracePt t="125333" x="7820025" y="2473325"/>
          <p14:tracePt t="125350" x="7797800" y="2473325"/>
          <p14:tracePt t="125367" x="7756525" y="2473325"/>
          <p14:tracePt t="125383" x="7727950" y="2473325"/>
          <p14:tracePt t="125400" x="7693025" y="2473325"/>
          <p14:tracePt t="125416" x="7629525" y="2473325"/>
          <p14:tracePt t="125433" x="7578725" y="2473325"/>
          <p14:tracePt t="125450" x="7534275" y="2473325"/>
          <p14:tracePt t="125467" x="7470775" y="2473325"/>
          <p14:tracePt t="125483" x="7426325" y="2466975"/>
          <p14:tracePt t="125500" x="7407275" y="2466975"/>
          <p14:tracePt t="125517" x="7343775" y="2460625"/>
          <p14:tracePt t="125533" x="7299325" y="2454275"/>
          <p14:tracePt t="125551" x="7235825" y="2447925"/>
          <p14:tracePt t="125567" x="7175500" y="2447925"/>
          <p14:tracePt t="125584" x="7131050" y="2447925"/>
          <p14:tracePt t="125601" x="7108825" y="2447925"/>
          <p14:tracePt t="125616" x="7067550" y="2447925"/>
          <p14:tracePt t="125633" x="7045325" y="2447925"/>
          <p14:tracePt t="125650" x="7029450" y="2447925"/>
          <p14:tracePt t="125667" x="6997700" y="2447925"/>
          <p14:tracePt t="125683" x="6981825" y="2454275"/>
          <p14:tracePt t="125701" x="6969125" y="2454275"/>
          <p14:tracePt t="125704" x="6962775" y="2454275"/>
          <p14:tracePt t="125717" x="6953250" y="2454275"/>
          <p14:tracePt t="125733" x="6943725" y="2454275"/>
          <p14:tracePt t="125750" x="6934200" y="2454275"/>
          <p14:tracePt t="125766" x="6918325" y="2454275"/>
          <p14:tracePt t="125839" x="6924675" y="2454275"/>
          <p14:tracePt t="125848" x="6931025" y="2454275"/>
          <p14:tracePt t="125867" x="6946900" y="2454275"/>
          <p14:tracePt t="125883" x="6965950" y="2454275"/>
          <p14:tracePt t="125900" x="6997700" y="2454275"/>
          <p14:tracePt t="125917" x="7058025" y="2454275"/>
          <p14:tracePt t="125933" x="7102475" y="2454275"/>
          <p14:tracePt t="125951" x="7153275" y="2454275"/>
          <p14:tracePt t="125967" x="7232650" y="2451100"/>
          <p14:tracePt t="125984" x="7267575" y="2451100"/>
          <p14:tracePt t="126000" x="7312025" y="2451100"/>
          <p14:tracePt t="126017" x="7359650" y="2451100"/>
          <p14:tracePt t="126033" x="7381875" y="2451100"/>
          <p14:tracePt t="126050" x="7410450" y="2451100"/>
          <p14:tracePt t="126067" x="7442200" y="2451100"/>
          <p14:tracePt t="126083" x="7473950" y="2451100"/>
          <p14:tracePt t="126100" x="7496175" y="2451100"/>
          <p14:tracePt t="126117" x="7534275" y="2451100"/>
          <p14:tracePt t="126133" x="7556500" y="2451100"/>
          <p14:tracePt t="126150" x="7572375" y="2451100"/>
          <p14:tracePt t="126167" x="7591425" y="2451100"/>
          <p14:tracePt t="126183" x="7604125" y="2451100"/>
          <p14:tracePt t="126200" x="7613650" y="2451100"/>
          <p14:tracePt t="126217" x="7632700" y="2451100"/>
          <p14:tracePt t="126234" x="7635875" y="2451100"/>
          <p14:tracePt t="126332" x="7635875" y="2454275"/>
          <p14:tracePt t="126404" x="7626350" y="2454275"/>
          <p14:tracePt t="126412" x="7620000" y="2454275"/>
          <p14:tracePt t="126417" x="7616825" y="2457450"/>
          <p14:tracePt t="126433" x="7600950" y="2457450"/>
          <p14:tracePt t="126450" x="7572375" y="2457450"/>
          <p14:tracePt t="126467" x="7524750" y="2457450"/>
          <p14:tracePt t="126483" x="7486650" y="2457450"/>
          <p14:tracePt t="126500" x="7464425" y="2457450"/>
          <p14:tracePt t="126517" x="7423150" y="2457450"/>
          <p14:tracePt t="126533" x="7404100" y="2457450"/>
          <p14:tracePt t="126550" x="7366000" y="2457450"/>
          <p14:tracePt t="126567" x="7318375" y="2457450"/>
          <p14:tracePt t="126583" x="7296150" y="2454275"/>
          <p14:tracePt t="126600" x="7267575" y="2454275"/>
          <p14:tracePt t="126617" x="7245350" y="2454275"/>
          <p14:tracePt t="126633" x="7235825" y="2454275"/>
          <p14:tracePt t="126650" x="7219950" y="2454275"/>
          <p14:tracePt t="126667" x="7207250" y="2454275"/>
          <p14:tracePt t="126776" x="7213600" y="2454275"/>
          <p14:tracePt t="126790" x="7229475" y="2454275"/>
          <p14:tracePt t="126803" x="7239000" y="2454275"/>
          <p14:tracePt t="126817" x="7242175" y="2454275"/>
          <p14:tracePt t="126833" x="7248525" y="2454275"/>
          <p14:tracePt t="126850" x="7251700" y="2454275"/>
          <p14:tracePt t="126867" x="7261225" y="2454275"/>
          <p14:tracePt t="126883" x="7277100" y="2454275"/>
          <p14:tracePt t="126900" x="7286625" y="2454275"/>
          <p14:tracePt t="126917" x="7312025" y="2454275"/>
          <p14:tracePt t="126933" x="7343775" y="2454275"/>
          <p14:tracePt t="126950" x="7366000" y="2454275"/>
          <p14:tracePt t="126967" x="7413625" y="2454275"/>
          <p14:tracePt t="126983" x="7458075" y="2447925"/>
          <p14:tracePt t="127000" x="7493000" y="2441575"/>
          <p14:tracePt t="127017" x="7556500" y="2435225"/>
          <p14:tracePt t="127033" x="7600950" y="2435225"/>
          <p14:tracePt t="127051" x="7623175" y="2435225"/>
          <p14:tracePt t="127067" x="7642225" y="2435225"/>
          <p14:tracePt t="127083" x="7651750" y="2435225"/>
          <p14:tracePt t="128133" x="7673975" y="2435225"/>
          <p14:tracePt t="128145" x="7702550" y="2428875"/>
          <p14:tracePt t="128158" x="7762875" y="2422525"/>
          <p14:tracePt t="128171" x="7826375" y="2409825"/>
          <p14:tracePt t="128183" x="7880350" y="2393950"/>
          <p14:tracePt t="128200" x="7924800" y="2387600"/>
          <p14:tracePt t="128233" x="7991475" y="2371725"/>
          <p14:tracePt t="128268" x="8039100" y="2355850"/>
          <p14:tracePt t="128284" x="8054975" y="2346325"/>
          <p14:tracePt t="128300" x="8070850" y="2339975"/>
          <p14:tracePt t="128317" x="8112125" y="2339975"/>
          <p14:tracePt t="128333" x="8134350" y="2327275"/>
          <p14:tracePt t="128350" x="8178800" y="2327275"/>
          <p14:tracePt t="128367" x="8232775" y="2327275"/>
          <p14:tracePt t="128383" x="8255000" y="2327275"/>
          <p14:tracePt t="128400" x="8293100" y="2314575"/>
          <p14:tracePt t="128417" x="8340725" y="2301875"/>
          <p14:tracePt t="128433" x="8372475" y="2292350"/>
          <p14:tracePt t="128449" x="8416925" y="2292350"/>
          <p14:tracePt t="128467" x="8470900" y="2292350"/>
          <p14:tracePt t="128483" x="8493125" y="2292350"/>
          <p14:tracePt t="128500" x="8509000" y="2292350"/>
          <p14:tracePt t="128517" x="8524875" y="2292350"/>
          <p14:tracePt t="129304" x="8439150" y="2301875"/>
          <p14:tracePt t="129310" x="8261350" y="2324100"/>
          <p14:tracePt t="129318" x="8058150" y="2362200"/>
          <p14:tracePt t="129333" x="7648575" y="2387600"/>
          <p14:tracePt t="129351" x="7143750" y="2428875"/>
          <p14:tracePt t="129367" x="6219825" y="2486025"/>
          <p14:tracePt t="129402" x="5197475" y="2540000"/>
          <p14:tracePt t="129434" x="4362450" y="2552700"/>
          <p14:tracePt t="129451" x="4098925" y="2562225"/>
          <p14:tracePt t="129467" x="3803650" y="2571750"/>
          <p14:tracePt t="129483" x="3606800" y="2600325"/>
          <p14:tracePt t="129500" x="3448050" y="2609850"/>
          <p14:tracePt t="129517" x="3213100" y="2635250"/>
          <p14:tracePt t="129533" x="3073400" y="2654300"/>
          <p14:tracePt t="129550" x="2971800" y="2654300"/>
          <p14:tracePt t="129567" x="2841625" y="2654300"/>
          <p14:tracePt t="129583" x="2771775" y="2654300"/>
          <p14:tracePt t="129599" x="2711450" y="2654300"/>
          <p14:tracePt t="129617" x="2641600" y="2654300"/>
          <p14:tracePt t="129633" x="2597150" y="2644775"/>
          <p14:tracePt t="129650" x="2543175" y="2628900"/>
          <p14:tracePt t="129667" x="2409825" y="2606675"/>
          <p14:tracePt t="129682" x="2324100" y="2584450"/>
          <p14:tracePt t="129699" x="2216150" y="2565400"/>
          <p14:tracePt t="129717" x="2003425" y="2514600"/>
          <p14:tracePt t="129733" x="1885950" y="2489200"/>
          <p14:tracePt t="129749" x="1765300" y="2470150"/>
          <p14:tracePt t="129767" x="1638300" y="2454275"/>
          <p14:tracePt t="129783" x="1470025" y="2428875"/>
          <p14:tracePt t="129800" x="1390650" y="2428875"/>
          <p14:tracePt t="129803" x="1355725" y="2428875"/>
          <p14:tracePt t="129817" x="1298575" y="2444750"/>
          <p14:tracePt t="129833" x="1235075" y="2460625"/>
          <p14:tracePt t="129850" x="1177925" y="2482850"/>
          <p14:tracePt t="129867" x="1120775" y="2501900"/>
          <p14:tracePt t="129883" x="1111250" y="2511425"/>
          <p14:tracePt t="129899" x="1108075" y="2520950"/>
          <p14:tracePt t="130183" x="1082675" y="2527300"/>
          <p14:tracePt t="130199" x="1038225" y="2540000"/>
          <p14:tracePt t="130217" x="981075" y="2555875"/>
          <p14:tracePt t="130233" x="958850" y="2568575"/>
          <p14:tracePt t="130249" x="933450" y="2587625"/>
          <p14:tracePt t="130266" x="911225" y="2593975"/>
          <p14:tracePt t="130283" x="895350" y="2593975"/>
          <p14:tracePt t="130299" x="885825" y="2593975"/>
          <p14:tracePt t="130316" x="873125" y="2593975"/>
          <p14:tracePt t="130319" x="866775" y="2593975"/>
          <p14:tracePt t="130333" x="860425" y="2593975"/>
          <p14:tracePt t="130350" x="857250" y="2593975"/>
          <p14:tracePt t="130366" x="850900" y="2593975"/>
          <p14:tracePt t="130383" x="838200" y="2593975"/>
          <p14:tracePt t="130399" x="822325" y="2593975"/>
          <p14:tracePt t="130416" x="812800" y="2593975"/>
          <p14:tracePt t="130433" x="796925" y="2593975"/>
          <p14:tracePt t="130449" x="787400" y="2593975"/>
          <p14:tracePt t="130466" x="771525" y="2593975"/>
          <p14:tracePt t="130483" x="758825" y="2593975"/>
          <p14:tracePt t="130500" x="749300" y="2593975"/>
          <p14:tracePt t="130516" x="742950" y="2593975"/>
          <p14:tracePt t="131098" x="746125" y="2593975"/>
          <p14:tracePt t="131113" x="762000" y="2603500"/>
          <p14:tracePt t="131125" x="771525" y="2603500"/>
          <p14:tracePt t="131137" x="774700" y="2603500"/>
          <p14:tracePt t="131151" x="784225" y="2603500"/>
          <p14:tracePt t="131361" x="822325" y="2603500"/>
          <p14:tracePt t="131370" x="879475" y="2603500"/>
          <p14:tracePt t="131383" x="1019175" y="2603500"/>
          <p14:tracePt t="131399" x="1168400" y="2603500"/>
          <p14:tracePt t="131416" x="1339850" y="2590800"/>
          <p14:tracePt t="131433" x="1727200" y="2517775"/>
          <p14:tracePt t="131468" x="2540000" y="2371725"/>
          <p14:tracePt t="131501" x="3098800" y="2212975"/>
          <p14:tracePt t="131523" x="3416300" y="2085975"/>
          <p14:tracePt t="131542" x="3644900" y="1997075"/>
          <p14:tracePt t="131556" x="3813175" y="1911350"/>
          <p14:tracePt t="131566" x="3886200" y="1885950"/>
          <p14:tracePt t="131583" x="4057650" y="1797050"/>
          <p14:tracePt t="131599" x="4171950" y="1736725"/>
          <p14:tracePt t="131616" x="4270375" y="1704975"/>
          <p14:tracePt t="131633" x="4410075" y="1647825"/>
          <p14:tracePt t="131649" x="4486275" y="1616075"/>
          <p14:tracePt t="131666" x="4578350" y="1568450"/>
          <p14:tracePt t="131683" x="4730750" y="1482725"/>
          <p14:tracePt t="131699" x="4800600" y="1435100"/>
          <p14:tracePt t="131717" x="4860925" y="1381125"/>
          <p14:tracePt t="131733" x="4953000" y="1308100"/>
          <p14:tracePt t="131749" x="5003800" y="1254125"/>
          <p14:tracePt t="131766" x="5064125" y="1209675"/>
          <p14:tracePt t="131783" x="5143500" y="1098550"/>
          <p14:tracePt t="131799" x="5200650" y="1006475"/>
          <p14:tracePt t="131816" x="5232400" y="930275"/>
          <p14:tracePt t="131833" x="5283200" y="841375"/>
          <p14:tracePt t="131849" x="5302250" y="796925"/>
          <p14:tracePt t="131866" x="5330825" y="739775"/>
          <p14:tracePt t="131882" x="5349875" y="676275"/>
          <p14:tracePt t="131899" x="5362575" y="638175"/>
          <p14:tracePt t="131916" x="5375275" y="606425"/>
          <p14:tracePt t="131932" x="5381625" y="574675"/>
          <p14:tracePt t="131949" x="5391150" y="558800"/>
          <p14:tracePt t="131966" x="5391150" y="549275"/>
          <p14:tracePt t="131983" x="5391150" y="533400"/>
          <p14:tracePt t="131999" x="5391150" y="523875"/>
          <p14:tracePt t="132016" x="5391150" y="520700"/>
          <p14:tracePt t="132032" x="5391150" y="508000"/>
          <p14:tracePt t="132049" x="5391150" y="498475"/>
          <p14:tracePt t="132066" x="5391150" y="495300"/>
          <p14:tracePt t="132083" x="5384800" y="488950"/>
          <p14:tracePt t="132099" x="5375275" y="485775"/>
          <p14:tracePt t="132117" x="5365750" y="485775"/>
          <p14:tracePt t="132133" x="5349875" y="485775"/>
          <p14:tracePt t="132149" x="5334000" y="485775"/>
          <p14:tracePt t="132166" x="5330825" y="485775"/>
          <p14:tracePt t="132199" x="5324475" y="485775"/>
          <p14:tracePt t="132216" x="5314950" y="485775"/>
          <p14:tracePt t="132233" x="5302250" y="485775"/>
          <p14:tracePt t="132250" x="5286375" y="479425"/>
          <p14:tracePt t="132266" x="5276850" y="479425"/>
          <p14:tracePt t="132283" x="5260975" y="479425"/>
          <p14:tracePt t="132299" x="5251450" y="479425"/>
          <p14:tracePt t="132316" x="5245100" y="479425"/>
          <p14:tracePt t="132333" x="5248275" y="479425"/>
          <p14:tracePt t="132349" x="5257800" y="479425"/>
          <p14:tracePt t="132366" x="5280025" y="479425"/>
          <p14:tracePt t="132370" x="5295900" y="479425"/>
          <p14:tracePt t="132383" x="5318125" y="479425"/>
          <p14:tracePt t="132403" x="5365750" y="479425"/>
          <p14:tracePt t="132415" x="5384800" y="479425"/>
          <p14:tracePt t="132432" x="5448300" y="479425"/>
          <p14:tracePt t="132449" x="5492750" y="479425"/>
          <p14:tracePt t="132466" x="5521325" y="479425"/>
          <p14:tracePt t="132482" x="5559425" y="479425"/>
          <p14:tracePt t="132500" x="5572125" y="479425"/>
          <p14:tracePt t="132517" x="5581650" y="479425"/>
          <p14:tracePt t="132533" x="5594350" y="479425"/>
          <p14:tracePt t="132549" x="5600700" y="479425"/>
          <p14:tracePt t="132583" x="5603875" y="492125"/>
          <p14:tracePt t="132599" x="5610225" y="495300"/>
          <p14:tracePt t="132616" x="5616575" y="501650"/>
          <p14:tracePt t="132633" x="5626100" y="520700"/>
          <p14:tracePt t="132650" x="5629275" y="523875"/>
          <p14:tracePt t="132666" x="5645150" y="536575"/>
          <p14:tracePt t="132682" x="5661025" y="549275"/>
          <p14:tracePt t="132699" x="5670550" y="565150"/>
          <p14:tracePt t="132716" x="5680075" y="574675"/>
          <p14:tracePt t="132733" x="5695950" y="590550"/>
          <p14:tracePt t="132749" x="5699125" y="600075"/>
          <p14:tracePt t="132766" x="5699125" y="615950"/>
          <p14:tracePt t="132783" x="5699125" y="631825"/>
          <p14:tracePt t="132799" x="5699125" y="641350"/>
          <p14:tracePt t="132816" x="5699125" y="650875"/>
          <p14:tracePt t="132832" x="5699125" y="669925"/>
          <p14:tracePt t="132849" x="5699125" y="679450"/>
          <p14:tracePt t="132926" x="5689600" y="679450"/>
          <p14:tracePt t="132934" x="5683250" y="679450"/>
          <p14:tracePt t="132949" x="5680075" y="679450"/>
          <p14:tracePt t="132966" x="5673725" y="666750"/>
          <p14:tracePt t="132983" x="5657850" y="647700"/>
          <p14:tracePt t="132999" x="5648325" y="638175"/>
          <p14:tracePt t="133016" x="5632450" y="622300"/>
          <p14:tracePt t="133033" x="5600700" y="584200"/>
          <p14:tracePt t="133049" x="5572125" y="571500"/>
          <p14:tracePt t="133066" x="5546725" y="552450"/>
          <p14:tracePt t="133083" x="5505450" y="530225"/>
          <p14:tracePt t="133099" x="5480050" y="517525"/>
          <p14:tracePt t="133116" x="5451475" y="504825"/>
          <p14:tracePt t="133132" x="5422900" y="482600"/>
          <p14:tracePt t="133149" x="5413375" y="473075"/>
          <p14:tracePt t="133166" x="5397500" y="466725"/>
          <p14:tracePt t="133183" x="5387975" y="466725"/>
          <p14:tracePt t="133216" x="5394325" y="466725"/>
          <p14:tracePt t="133232" x="5454650" y="466725"/>
          <p14:tracePt t="133249" x="5514975" y="479425"/>
          <p14:tracePt t="133266" x="5562600" y="498475"/>
          <p14:tracePt t="133283" x="5626100" y="536575"/>
          <p14:tracePt t="133299" x="5657850" y="549275"/>
          <p14:tracePt t="133316" x="5695950" y="574675"/>
          <p14:tracePt t="133333" x="5737225" y="593725"/>
          <p14:tracePt t="133349" x="5746750" y="603250"/>
          <p14:tracePt t="133365" x="5759450" y="619125"/>
          <p14:tracePt t="133368" x="5762625" y="622300"/>
          <p14:tracePt t="133382" x="5772150" y="631825"/>
          <p14:tracePt t="133399" x="5772150" y="641350"/>
          <p14:tracePt t="133415" x="5772150" y="650875"/>
          <p14:tracePt t="133432" x="5772150" y="666750"/>
          <p14:tracePt t="133449" x="5772150" y="673100"/>
          <p14:tracePt t="133483" x="5772150" y="676275"/>
          <p14:tracePt t="133499" x="5772150" y="682625"/>
          <p14:tracePt t="133556" x="5772150" y="685800"/>
          <p14:tracePt t="133577" x="5772150" y="692150"/>
          <p14:tracePt t="133584" x="5772150" y="695325"/>
          <p14:tracePt t="133600" x="5762625" y="701675"/>
          <p14:tracePt t="133616" x="5749925" y="717550"/>
          <p14:tracePt t="133632" x="5724525" y="733425"/>
          <p14:tracePt t="133649" x="5702300" y="742950"/>
          <p14:tracePt t="133666" x="5654675" y="765175"/>
          <p14:tracePt t="133683" x="5537200" y="825500"/>
          <p14:tracePt t="133699" x="5432425" y="895350"/>
          <p14:tracePt t="133716" x="5276850" y="977900"/>
          <p14:tracePt t="133733" x="4991100" y="1111250"/>
          <p14:tracePt t="133750" x="4765675" y="1244600"/>
          <p14:tracePt t="133768" x="4337050" y="1489075"/>
          <p14:tracePt t="133783" x="3984625" y="1651000"/>
          <p14:tracePt t="133801" x="3711575" y="1809750"/>
          <p14:tracePt t="133818" x="3181350" y="2076450"/>
          <p14:tracePt t="133833" x="2806700" y="2244725"/>
          <p14:tracePt t="133850" x="2495550" y="2346325"/>
          <p14:tracePt t="133867" x="2257425" y="2416175"/>
          <p14:tracePt t="133882" x="1924050" y="2524125"/>
          <p14:tracePt t="133899" x="1758950" y="2587625"/>
          <p14:tracePt t="133917" x="1603375" y="2651125"/>
          <p14:tracePt t="133932" x="1419225" y="2740025"/>
          <p14:tracePt t="133949" x="1270000" y="2822575"/>
          <p14:tracePt t="133965" x="1123950" y="2924175"/>
          <p14:tracePt t="133982" x="936625" y="3041650"/>
          <p14:tracePt t="133999" x="822325" y="3101975"/>
          <p14:tracePt t="134016" x="746125" y="3133725"/>
          <p14:tracePt t="134032" x="688975" y="3165475"/>
          <p14:tracePt t="134049" x="663575" y="3175000"/>
          <p14:tracePt t="134066" x="647700" y="3187700"/>
          <p14:tracePt t="134082" x="628650" y="3197225"/>
          <p14:tracePt t="134099" x="619125" y="3197225"/>
          <p14:tracePt t="134116" x="606425" y="3197225"/>
          <p14:tracePt t="134133" x="593725" y="3190875"/>
          <p14:tracePt t="134150" x="593725" y="3168650"/>
          <p14:tracePt t="134166" x="596900" y="3133725"/>
          <p14:tracePt t="134182" x="628650" y="3073400"/>
          <p14:tracePt t="134199" x="660400" y="3048000"/>
          <p14:tracePt t="134216" x="685800" y="3016250"/>
          <p14:tracePt t="134232" x="730250" y="2981325"/>
          <p14:tracePt t="134249" x="752475" y="2968625"/>
          <p14:tracePt t="134266" x="762000" y="2952750"/>
          <p14:tracePt t="134283" x="796925" y="2930525"/>
          <p14:tracePt t="134300" x="819150" y="2898775"/>
          <p14:tracePt t="134316" x="860425" y="2873375"/>
          <p14:tracePt t="134332" x="923925" y="2847975"/>
          <p14:tracePt t="134349" x="968375" y="2828925"/>
          <p14:tracePt t="134365" x="1000125" y="2816225"/>
          <p14:tracePt t="134382" x="1041400" y="2797175"/>
          <p14:tracePt t="134399" x="1057275" y="2787650"/>
          <p14:tracePt t="134415" x="1073150" y="2781300"/>
          <p14:tracePt t="134432" x="1114425" y="2774950"/>
          <p14:tracePt t="134449" x="1143000" y="2774950"/>
          <p14:tracePt t="134466" x="1165225" y="2774950"/>
          <p14:tracePt t="134482" x="1212850" y="2768600"/>
          <p14:tracePt t="134499" x="1235075" y="2768600"/>
          <p14:tracePt t="134516" x="1273175" y="2768600"/>
          <p14:tracePt t="134533" x="1327150" y="2768600"/>
          <p14:tracePt t="134549" x="1349375" y="2768600"/>
          <p14:tracePt t="134566" x="1377950" y="2768600"/>
          <p14:tracePt t="134582" x="1393825" y="2768600"/>
          <p14:tracePt t="134599" x="1403350" y="2768600"/>
          <p14:tracePt t="134615" x="1409700" y="2768600"/>
          <p14:tracePt t="134649" x="1409700" y="2759075"/>
          <p14:tracePt t="134665" x="1403350" y="2749550"/>
          <p14:tracePt t="134682" x="1387475" y="2740025"/>
          <p14:tracePt t="134699" x="1371600" y="2740025"/>
          <p14:tracePt t="134715" x="1368425" y="2740025"/>
          <p14:tracePt t="134770" x="1368425" y="2730500"/>
          <p14:tracePt t="134813" x="1368425" y="2724150"/>
          <p14:tracePt t="134828" x="1390650" y="2714625"/>
          <p14:tracePt t="134843" x="1422400" y="2708275"/>
          <p14:tracePt t="134851" x="1447800" y="2701925"/>
          <p14:tracePt t="134866" x="1492250" y="2701925"/>
          <p14:tracePt t="134882" x="1568450" y="2701925"/>
          <p14:tracePt t="134899" x="1600200" y="2701925"/>
          <p14:tracePt t="134915" x="1616075" y="2701925"/>
          <p14:tracePt t="134932" x="1628775" y="2701925"/>
          <p14:tracePt t="134966" x="1619250" y="2701925"/>
          <p14:tracePt t="134983" x="1590675" y="2689225"/>
          <p14:tracePt t="134999" x="1543050" y="2670175"/>
          <p14:tracePt t="135015" x="1508125" y="2657475"/>
          <p14:tracePt t="135033" x="1450975" y="2638425"/>
          <p14:tracePt t="135049" x="1419225" y="2632075"/>
          <p14:tracePt t="135066" x="1403350" y="2632075"/>
          <p14:tracePt t="135084" x="1390650" y="2632075"/>
          <p14:tracePt t="135100" x="1374775" y="2632075"/>
          <p14:tracePt t="135132" x="1412875" y="2609850"/>
          <p14:tracePt t="135149" x="1498600" y="2578100"/>
          <p14:tracePt t="135166" x="1628775" y="2562225"/>
          <p14:tracePt t="135183" x="1762125" y="2530475"/>
          <p14:tracePt t="135199" x="1825625" y="2530475"/>
          <p14:tracePt t="135216" x="1866900" y="2530475"/>
          <p14:tracePt t="135234" x="1914525" y="2530475"/>
          <p14:tracePt t="135250" x="1936750" y="2530475"/>
          <p14:tracePt t="135266" x="1968500" y="2540000"/>
          <p14:tracePt t="135282" x="2003425" y="2555875"/>
          <p14:tracePt t="135299" x="2035175" y="2568575"/>
          <p14:tracePt t="135316" x="2057400" y="2581275"/>
          <p14:tracePt t="135333" x="2098675" y="2581275"/>
          <p14:tracePt t="135349" x="2120900" y="2581275"/>
          <p14:tracePt t="135366" x="2130425" y="2581275"/>
          <p14:tracePt t="135383" x="2149475" y="2581275"/>
          <p14:tracePt t="135400" x="2159000" y="2581275"/>
          <p14:tracePt t="135416" x="2168525" y="2574925"/>
          <p14:tracePt t="135432" x="2178050" y="2559050"/>
          <p14:tracePt t="135449" x="2178050" y="2549525"/>
          <p14:tracePt t="135465" x="2178050" y="2533650"/>
          <p14:tracePt t="135483" x="2178050" y="2520950"/>
          <p14:tracePt t="135499" x="2178050" y="2511425"/>
          <p14:tracePt t="135517" x="2168525" y="2501900"/>
          <p14:tracePt t="135533" x="2114550" y="2476500"/>
          <p14:tracePt t="135549" x="2028825" y="2454275"/>
          <p14:tracePt t="135566" x="1943100" y="2438400"/>
          <p14:tracePt t="135582" x="1854200" y="2432050"/>
          <p14:tracePt t="135599" x="1793875" y="2432050"/>
          <p14:tracePt t="135616" x="1736725" y="2432050"/>
          <p14:tracePt t="135633" x="1651000" y="2432050"/>
          <p14:tracePt t="135650" x="1590675" y="2432050"/>
          <p14:tracePt t="135667" x="1536700" y="2432050"/>
          <p14:tracePt t="135683" x="1476375" y="2432050"/>
          <p14:tracePt t="135699" x="1454150" y="2432050"/>
          <p14:tracePt t="135715" x="1431925" y="2432050"/>
          <p14:tracePt t="135732" x="1416050" y="2441575"/>
          <p14:tracePt t="135749" x="1406525" y="2454275"/>
          <p14:tracePt t="135765" x="1390650" y="2463800"/>
          <p14:tracePt t="135782" x="1374775" y="2482850"/>
          <p14:tracePt t="135799" x="1365250" y="2492375"/>
          <p14:tracePt t="135816" x="1355725" y="2501900"/>
          <p14:tracePt t="135833" x="1339850" y="2517775"/>
          <p14:tracePt t="135849" x="1339850" y="2533650"/>
          <p14:tracePt t="135865" x="1339850" y="2543175"/>
          <p14:tracePt t="135883" x="1346200" y="2559050"/>
          <p14:tracePt t="135899" x="1358900" y="2568575"/>
          <p14:tracePt t="135917" x="1368425" y="2584450"/>
          <p14:tracePt t="135933" x="1381125" y="2597150"/>
          <p14:tracePt t="135949" x="1409700" y="2609850"/>
          <p14:tracePt t="135966" x="1435100" y="2635250"/>
          <p14:tracePt t="135983" x="1501775" y="2667000"/>
          <p14:tracePt t="135999" x="1555750" y="2689225"/>
          <p14:tracePt t="136015" x="1609725" y="2708275"/>
          <p14:tracePt t="136032" x="1673225" y="2727325"/>
          <p14:tracePt t="136049" x="1704975" y="2740025"/>
          <p14:tracePt t="136066" x="1743075" y="2752725"/>
          <p14:tracePt t="136082" x="1816100" y="2778125"/>
          <p14:tracePt t="136098" x="1882775" y="2778125"/>
          <p14:tracePt t="136116" x="1968500" y="2794000"/>
          <p14:tracePt t="136132" x="2092325" y="2816225"/>
          <p14:tracePt t="136149" x="2155825" y="2832100"/>
          <p14:tracePt t="136165" x="2200275" y="2844800"/>
          <p14:tracePt t="136183" x="2289175" y="2863850"/>
          <p14:tracePt t="136199" x="2333625" y="2870200"/>
          <p14:tracePt t="136215" x="2378075" y="2876550"/>
          <p14:tracePt t="136233" x="2451100" y="2882900"/>
          <p14:tracePt t="136249" x="2511425" y="2898775"/>
          <p14:tracePt t="136265" x="2571750" y="2898775"/>
          <p14:tracePt t="136283" x="2667000" y="2898775"/>
          <p14:tracePt t="136299" x="2727325" y="2898775"/>
          <p14:tracePt t="136315" x="2781300" y="2898775"/>
          <p14:tracePt t="136333" x="2841625" y="2889250"/>
          <p14:tracePt t="136349" x="2867025" y="2876550"/>
          <p14:tracePt t="136365" x="2895600" y="2863850"/>
          <p14:tracePt t="136382" x="2917825" y="2847975"/>
          <p14:tracePt t="136399" x="2933700" y="2838450"/>
          <p14:tracePt t="136416" x="2946400" y="2816225"/>
          <p14:tracePt t="136432" x="2952750" y="2774950"/>
          <p14:tracePt t="136449" x="2952750" y="2746375"/>
          <p14:tracePt t="136465" x="2952750" y="2714625"/>
          <p14:tracePt t="136483" x="2943225" y="2689225"/>
          <p14:tracePt t="136499" x="2927350" y="2679700"/>
          <p14:tracePt t="136516" x="2917825" y="2660650"/>
          <p14:tracePt t="136533" x="2901950" y="2647950"/>
          <p14:tracePt t="136548" x="2892425" y="2632075"/>
          <p14:tracePt t="136565" x="2876550" y="2609850"/>
          <p14:tracePt t="136582" x="2854325" y="2574925"/>
          <p14:tracePt t="136599" x="2828925" y="2543175"/>
          <p14:tracePt t="136615" x="2797175" y="2517775"/>
          <p14:tracePt t="136632" x="2736850" y="2476500"/>
          <p14:tracePt t="136648" x="2698750" y="2451100"/>
          <p14:tracePt t="136665" x="2654300" y="2438400"/>
          <p14:tracePt t="136682" x="2616200" y="2419350"/>
          <p14:tracePt t="136699" x="2549525" y="2400300"/>
          <p14:tracePt t="136715" x="2505075" y="2387600"/>
          <p14:tracePt t="136733" x="2416175" y="2368550"/>
          <p14:tracePt t="136749" x="2378075" y="2368550"/>
          <p14:tracePt t="136765" x="2327275" y="2368550"/>
          <p14:tracePt t="136783" x="2263775" y="2368550"/>
          <p14:tracePt t="136798" x="2212975" y="2368550"/>
          <p14:tracePt t="136815" x="2168525" y="2368550"/>
          <p14:tracePt t="136832" x="2105025" y="2368550"/>
          <p14:tracePt t="136848" x="2082800" y="2368550"/>
          <p14:tracePt t="136866" x="2060575" y="2368550"/>
          <p14:tracePt t="136882" x="2022475" y="2368550"/>
          <p14:tracePt t="136899" x="1990725" y="2374900"/>
          <p14:tracePt t="136915" x="1974850" y="2387600"/>
          <p14:tracePt t="136932" x="1958975" y="2400300"/>
          <p14:tracePt t="136949" x="1949450" y="2416175"/>
          <p14:tracePt t="136966" x="1933575" y="2428875"/>
          <p14:tracePt t="136983" x="1911350" y="2441575"/>
          <p14:tracePt t="136999" x="1895475" y="2454275"/>
          <p14:tracePt t="137015" x="1873250" y="2463800"/>
          <p14:tracePt t="137032" x="1851025" y="2486025"/>
          <p14:tracePt t="137048" x="1828800" y="2498725"/>
          <p14:tracePt t="137066" x="1812925" y="2508250"/>
          <p14:tracePt t="137083" x="1797050" y="2530475"/>
          <p14:tracePt t="137098" x="1787525" y="2540000"/>
          <p14:tracePt t="137115" x="1771650" y="2549525"/>
          <p14:tracePt t="137132" x="1755775" y="2559050"/>
          <p14:tracePt t="137149" x="1746250" y="2559050"/>
          <p14:tracePt t="137182" x="1746250" y="2565400"/>
          <p14:tracePt t="137198" x="1746250" y="2578100"/>
          <p14:tracePt t="137232" x="1746250" y="2584450"/>
          <p14:tracePt t="137254" x="1746250" y="2590800"/>
          <p14:tracePt t="137671" x="1749425" y="2593975"/>
          <p14:tracePt t="137684" x="1749425" y="2600325"/>
          <p14:tracePt t="137705" x="1752600" y="2600325"/>
          <p14:tracePt t="137748" x="1758950" y="2600325"/>
          <p14:tracePt t="137754" x="1762125" y="2600325"/>
          <p14:tracePt t="137769" x="1774825" y="2600325"/>
          <p14:tracePt t="137827" x="1778000" y="2600325"/>
          <p14:tracePt t="137839" x="1778000" y="2603500"/>
          <p14:tracePt t="137848" x="1787525" y="2609850"/>
          <p14:tracePt t="137899" x="1793875" y="2609850"/>
          <p14:tracePt t="138013" x="1793875" y="2613025"/>
          <p14:tracePt t="138099" x="1797050" y="2625725"/>
          <p14:tracePt t="138112" x="1803400" y="2628900"/>
          <p14:tracePt t="138123" x="1806575" y="2635250"/>
          <p14:tracePt t="138134" x="1812925" y="2638425"/>
          <p14:tracePt t="138149" x="1828800" y="2647950"/>
          <p14:tracePt t="138165" x="1838325" y="2660650"/>
          <p14:tracePt t="138182" x="1847850" y="2673350"/>
          <p14:tracePt t="138199" x="1863725" y="2689225"/>
          <p14:tracePt t="138216" x="1898650" y="2708275"/>
          <p14:tracePt t="138233" x="1974850" y="2749550"/>
          <p14:tracePt t="138249" x="2073275" y="2784475"/>
          <p14:tracePt t="138266" x="2181225" y="2806700"/>
          <p14:tracePt t="138283" x="2305050" y="2832100"/>
          <p14:tracePt t="138299" x="2403475" y="2854325"/>
          <p14:tracePt t="138315" x="2498725" y="2870200"/>
          <p14:tracePt t="138332" x="2552700" y="2892425"/>
          <p14:tracePt t="138349" x="2654300" y="2914650"/>
          <p14:tracePt t="138366" x="2717800" y="2927350"/>
          <p14:tracePt t="138382" x="2787650" y="2927350"/>
          <p14:tracePt t="138399" x="2873375" y="2927350"/>
          <p14:tracePt t="138416" x="2914650" y="2927350"/>
          <p14:tracePt t="138432" x="2946400" y="2927350"/>
          <p14:tracePt t="138448" x="2978150" y="2927350"/>
          <p14:tracePt t="138465" x="2990850" y="2927350"/>
          <p14:tracePt t="138482" x="3000375" y="2927350"/>
          <p14:tracePt t="138499" x="3019425" y="2927350"/>
          <p14:tracePt t="138515" x="3028950" y="2927350"/>
          <p14:tracePt t="138533" x="3044825" y="2927350"/>
          <p14:tracePt t="138549" x="3054350" y="2921000"/>
          <p14:tracePt t="138565" x="3070225" y="2911475"/>
          <p14:tracePt t="138582" x="3079750" y="2901950"/>
          <p14:tracePt t="138599" x="3092450" y="2879725"/>
          <p14:tracePt t="138615" x="3108325" y="2863850"/>
          <p14:tracePt t="138632" x="3130550" y="2854325"/>
          <p14:tracePt t="138649" x="3152775" y="2838450"/>
          <p14:tracePt t="138665" x="3162300" y="2828925"/>
          <p14:tracePt t="138682" x="3178175" y="2819400"/>
          <p14:tracePt t="138699" x="3190875" y="2794000"/>
          <p14:tracePt t="138715" x="3203575" y="2784475"/>
          <p14:tracePt t="138732" x="3213100" y="2774950"/>
          <p14:tracePt t="138749" x="3213100" y="2759075"/>
          <p14:tracePt t="138765" x="3213100" y="2743200"/>
          <p14:tracePt t="138783" x="3213100" y="2733675"/>
          <p14:tracePt t="138799" x="3213100" y="2730500"/>
          <p14:tracePt t="138815" x="3213100" y="2724150"/>
          <p14:tracePt t="138833" x="3213100" y="2717800"/>
          <p14:tracePt t="140799" x="3235325" y="2717800"/>
          <p14:tracePt t="140806" x="3260725" y="2717800"/>
          <p14:tracePt t="140815" x="3295650" y="2717800"/>
          <p14:tracePt t="140832" x="3352800" y="2717800"/>
          <p14:tracePt t="140849" x="3444875" y="2698750"/>
          <p14:tracePt t="140865" x="3505200" y="2692400"/>
          <p14:tracePt t="140882" x="3549650" y="2686050"/>
          <p14:tracePt t="140915" x="3606800" y="2686050"/>
          <p14:tracePt t="140948" x="3629025" y="2686050"/>
          <p14:tracePt t="140965" x="3641725" y="2686050"/>
          <p14:tracePt t="140982" x="3654425" y="2686050"/>
          <p14:tracePt t="140999" x="3660775" y="2686050"/>
          <p14:tracePt t="141015" x="3670300" y="2686050"/>
          <p14:tracePt t="141032" x="3673475" y="2686050"/>
          <p14:tracePt t="141049" x="3679825" y="2686050"/>
          <p14:tracePt t="141065" x="3686175" y="2686050"/>
          <p14:tracePt t="141082" x="3689350" y="2686050"/>
          <p14:tracePt t="141099" x="3705225" y="2686050"/>
          <p14:tracePt t="141170" x="3705225" y="2679700"/>
          <p14:tracePt t="142063" x="3743325" y="2682875"/>
          <p14:tracePt t="142070" x="3790950" y="2692400"/>
          <p14:tracePt t="142082" x="3851275" y="2701925"/>
          <p14:tracePt t="142098" x="3984625" y="2724150"/>
          <p14:tracePt t="142115" x="4067175" y="2730500"/>
          <p14:tracePt t="142132" x="4159250" y="2730500"/>
          <p14:tracePt t="142148" x="4244975" y="2730500"/>
          <p14:tracePt t="142181" x="4327525" y="2730500"/>
          <p14:tracePt t="142215" x="4362450" y="2730500"/>
          <p14:tracePt t="142350" x="4362450" y="2724150"/>
          <p14:tracePt t="142366" x="4356100" y="2714625"/>
          <p14:tracePt t="142382" x="4340225" y="2705100"/>
          <p14:tracePt t="142399" x="4327525" y="2695575"/>
          <p14:tracePt t="142415" x="4318000" y="2695575"/>
          <p14:tracePt t="142431" x="4286250" y="2689225"/>
          <p14:tracePt t="142449" x="4251325" y="2663825"/>
          <p14:tracePt t="142465" x="4213225" y="2654300"/>
          <p14:tracePt t="142481" x="4175125" y="2641600"/>
          <p14:tracePt t="142498" x="4111625" y="2622550"/>
          <p14:tracePt t="142515" x="4067175" y="2600325"/>
          <p14:tracePt t="142532" x="4035425" y="2597150"/>
          <p14:tracePt t="142548" x="4010025" y="2597150"/>
          <p14:tracePt t="142565" x="4000500" y="2597150"/>
          <p14:tracePt t="142581" x="3984625" y="2597150"/>
          <p14:tracePt t="142598" x="3968750" y="2597150"/>
          <p14:tracePt t="142615" x="3965575" y="2597150"/>
          <p14:tracePt t="142691" x="3971925" y="2597150"/>
          <p14:tracePt t="142702" x="3978275" y="2597150"/>
          <p14:tracePt t="142715" x="3990975" y="2597150"/>
          <p14:tracePt t="142732" x="4000500" y="2597150"/>
          <p14:tracePt t="142748" x="4016375" y="2597150"/>
          <p14:tracePt t="142765" x="4025900" y="2597150"/>
          <p14:tracePt t="142782" x="4041775" y="2597150"/>
          <p14:tracePt t="142798" x="4054475" y="2597150"/>
          <p14:tracePt t="142815" x="4067175" y="2597150"/>
          <p14:tracePt t="142832" x="4076700" y="2597150"/>
          <p14:tracePt t="142848" x="4095750" y="2613025"/>
          <p14:tracePt t="142865" x="4117975" y="2619375"/>
          <p14:tracePt t="142881" x="4127500" y="2622550"/>
          <p14:tracePt t="142899" x="4159250" y="2622550"/>
          <p14:tracePt t="142915" x="4175125" y="2622550"/>
          <p14:tracePt t="142932" x="4184650" y="2628900"/>
          <p14:tracePt t="142949" x="4216400" y="2628900"/>
          <p14:tracePt t="142965" x="4238625" y="2635250"/>
          <p14:tracePt t="142981" x="4264025" y="2635250"/>
          <p14:tracePt t="142998" x="4283075" y="2638425"/>
          <p14:tracePt t="143015" x="4292600" y="2638425"/>
          <p14:tracePt t="143031" x="4308475" y="2638425"/>
          <p14:tracePt t="147014" x="4289425" y="2638425"/>
          <p14:tracePt t="147021" x="4270375" y="2638425"/>
          <p14:tracePt t="147031" x="4244975" y="2638425"/>
          <p14:tracePt t="147048" x="4213225" y="2638425"/>
          <p14:tracePt t="147064" x="4181475" y="2638425"/>
          <p14:tracePt t="147081" x="4171950" y="2638425"/>
          <p14:tracePt t="147098" x="4152900" y="2638425"/>
          <p14:tracePt t="147131" x="4127500" y="2638425"/>
          <p14:tracePt t="147164" x="4102100" y="2638425"/>
          <p14:tracePt t="147181" x="4089400" y="2638425"/>
          <p14:tracePt t="147198" x="4073525" y="2638425"/>
          <p14:tracePt t="148451" x="4086225" y="2638425"/>
          <p14:tracePt t="148461" x="4105275" y="2638425"/>
          <p14:tracePt t="148470" x="4175125" y="2638425"/>
          <p14:tracePt t="148481" x="4232275" y="2638425"/>
          <p14:tracePt t="148498" x="4337050" y="2638425"/>
          <p14:tracePt t="148514" x="4502150" y="2657475"/>
          <p14:tracePt t="148548" x="4645025" y="2663825"/>
          <p14:tracePt t="148582" x="4730750" y="2663825"/>
          <p14:tracePt t="148599" x="4746625" y="2663825"/>
          <p14:tracePt t="148614" x="4749800" y="2663825"/>
          <p14:tracePt t="148680" x="4749800" y="2660650"/>
          <p14:tracePt t="148696" x="4740275" y="2651125"/>
          <p14:tracePt t="148715" x="4718050" y="2644775"/>
          <p14:tracePt t="148785" x="4721225" y="2644775"/>
          <p14:tracePt t="148793" x="4730750" y="2644775"/>
          <p14:tracePt t="148800" x="4737100" y="2644775"/>
          <p14:tracePt t="148814" x="4746625" y="2644775"/>
          <p14:tracePt t="148831" x="4762500" y="2644775"/>
          <p14:tracePt t="148848" x="4781550" y="2644775"/>
          <p14:tracePt t="148864" x="4816475" y="2644775"/>
          <p14:tracePt t="148881" x="4857750" y="2644775"/>
          <p14:tracePt t="148898" x="4902200" y="2644775"/>
          <p14:tracePt t="148914" x="4949825" y="2644775"/>
          <p14:tracePt t="148931" x="4981575" y="2644775"/>
          <p14:tracePt t="148948" x="5000625" y="2644775"/>
          <p14:tracePt t="148964" x="5022850" y="2644775"/>
          <p14:tracePt t="148981" x="5032375" y="2644775"/>
          <p14:tracePt t="148998" x="5035550" y="2644775"/>
          <p14:tracePt t="150608" x="5060950" y="2647950"/>
          <p14:tracePt t="150618" x="5086350" y="2654300"/>
          <p14:tracePt t="150631" x="5159375" y="2670175"/>
          <p14:tracePt t="150647" x="5254625" y="2670175"/>
          <p14:tracePt t="150664" x="5372100" y="2670175"/>
          <p14:tracePt t="150681" x="5435600" y="2682875"/>
          <p14:tracePt t="150714" x="5578475" y="2698750"/>
          <p14:tracePt t="150748" x="5676900" y="2717800"/>
          <p14:tracePt t="150766" x="5740400" y="2724150"/>
          <p14:tracePt t="150781" x="5768975" y="2730500"/>
          <p14:tracePt t="150797" x="5797550" y="2736850"/>
          <p14:tracePt t="150814" x="5813425" y="2736850"/>
          <p14:tracePt t="150830" x="5822950" y="2736850"/>
          <p14:tracePt t="150847" x="5832475" y="2736850"/>
          <p14:tracePt t="150864" x="5842000" y="2736850"/>
          <p14:tracePt t="151151" x="5835650" y="2736850"/>
          <p14:tracePt t="151165" x="5832475" y="2736850"/>
          <p14:tracePt t="151176" x="5826125" y="2736850"/>
          <p14:tracePt t="151185" x="5822950" y="2736850"/>
          <p14:tracePt t="151197" x="5816600" y="2736850"/>
          <p14:tracePt t="151214" x="5797550" y="2736850"/>
          <p14:tracePt t="151230" x="5788025" y="2736850"/>
          <p14:tracePt t="151247" x="5778500" y="2736850"/>
          <p14:tracePt t="151264" x="5762625" y="2736850"/>
          <p14:tracePt t="151281" x="5746750" y="2724150"/>
          <p14:tracePt t="151298" x="5737225" y="2724150"/>
          <p14:tracePt t="151314" x="5730875" y="2724150"/>
          <p14:tracePt t="151331" x="5727700" y="2720975"/>
          <p14:tracePt t="151347" x="5721350" y="2711450"/>
          <p14:tracePt t="151364" x="5718175" y="2701925"/>
          <p14:tracePt t="151380" x="5718175" y="2695575"/>
          <p14:tracePt t="151397" x="5718175" y="2692400"/>
          <p14:tracePt t="151486" x="5711825" y="2692400"/>
          <p14:tracePt t="151551" x="5708650" y="2692400"/>
          <p14:tracePt t="152280" x="5721350" y="2692400"/>
          <p14:tracePt t="152293" x="5765800" y="2692400"/>
          <p14:tracePt t="152302" x="5775325" y="2692400"/>
          <p14:tracePt t="152314" x="5797550" y="2692400"/>
          <p14:tracePt t="152330" x="5835650" y="2692400"/>
          <p14:tracePt t="152347" x="5857875" y="2692400"/>
          <p14:tracePt t="152380" x="5934075" y="2692400"/>
          <p14:tracePt t="152414" x="5994400" y="2692400"/>
          <p14:tracePt t="152430" x="6003925" y="2692400"/>
          <p14:tracePt t="152448" x="6019800" y="2692400"/>
          <p14:tracePt t="152465" x="6042025" y="2692400"/>
          <p14:tracePt t="152481" x="6051550" y="2692400"/>
          <p14:tracePt t="152498" x="6061075" y="2692400"/>
          <p14:tracePt t="152515" x="6073775" y="2692400"/>
          <p14:tracePt t="152531" x="6083300" y="2692400"/>
          <p14:tracePt t="152548" x="6099175" y="2692400"/>
          <p14:tracePt t="152564" x="6115050" y="2692400"/>
          <p14:tracePt t="152580" x="6130925" y="2686050"/>
          <p14:tracePt t="152597" x="6153150" y="2686050"/>
          <p14:tracePt t="152614" x="6184900" y="2686050"/>
          <p14:tracePt t="152630" x="6213475" y="2686050"/>
          <p14:tracePt t="152650" x="6248400" y="2686050"/>
          <p14:tracePt t="152664" x="6270625" y="2686050"/>
          <p14:tracePt t="152681" x="6292850" y="2686050"/>
          <p14:tracePt t="152697" x="6321425" y="2686050"/>
          <p14:tracePt t="152714" x="6359525" y="2686050"/>
          <p14:tracePt t="152730" x="6397625" y="2686050"/>
          <p14:tracePt t="152747" x="6432550" y="2686050"/>
          <p14:tracePt t="152764" x="6473825" y="2686050"/>
          <p14:tracePt t="152780" x="6502400" y="2686050"/>
          <p14:tracePt t="152797" x="6524625" y="2686050"/>
          <p14:tracePt t="152814" x="6559550" y="2686050"/>
          <p14:tracePt t="152830" x="6575425" y="2686050"/>
          <p14:tracePt t="152847" x="6584950" y="2686050"/>
          <p14:tracePt t="152864" x="6604000" y="2686050"/>
          <p14:tracePt t="152880" x="6613525" y="2686050"/>
          <p14:tracePt t="152897" x="6619875" y="2686050"/>
          <p14:tracePt t="152915" x="6623050" y="2686050"/>
          <p14:tracePt t="152947" x="6629400" y="2686050"/>
          <p14:tracePt t="152964" x="6632575" y="2686050"/>
          <p14:tracePt t="152980" x="6638925" y="2689225"/>
          <p14:tracePt t="152997" x="6654800" y="2692400"/>
          <p14:tracePt t="153014" x="6664325" y="2701925"/>
          <p14:tracePt t="153030" x="6673850" y="2708275"/>
          <p14:tracePt t="153047" x="6680200" y="2708275"/>
          <p14:tracePt t="153064" x="6692900" y="2708275"/>
          <p14:tracePt t="153080" x="6708775" y="2708275"/>
          <p14:tracePt t="153097" x="6718300" y="2708275"/>
          <p14:tracePt t="153115" x="6734175" y="2708275"/>
          <p14:tracePt t="153131" x="6743700" y="2717800"/>
          <p14:tracePt t="153148" x="6759575" y="2724150"/>
          <p14:tracePt t="153164" x="6772275" y="2727325"/>
          <p14:tracePt t="153444" x="6765925" y="2720975"/>
          <p14:tracePt t="153457" x="6756400" y="2720975"/>
          <p14:tracePt t="153470" x="6746875" y="2720975"/>
          <p14:tracePt t="153481" x="6737350" y="2714625"/>
          <p14:tracePt t="153497" x="6727825" y="2711450"/>
          <p14:tracePt t="153514" x="6711950" y="2705100"/>
          <p14:tracePt t="153530" x="6696075" y="2695575"/>
          <p14:tracePt t="153547" x="6686550" y="2692400"/>
          <p14:tracePt t="153564" x="6670675" y="2686050"/>
          <p14:tracePt t="153580" x="6661150" y="2682875"/>
          <p14:tracePt t="153597" x="6657975" y="2682875"/>
          <p14:tracePt t="153614" x="6642100" y="2682875"/>
          <p14:tracePt t="153650" x="6635750" y="2682875"/>
          <p14:tracePt t="153671" x="6635750" y="2676525"/>
          <p14:tracePt t="153680" x="6632575" y="2676525"/>
          <p14:tracePt t="153697" x="6626225" y="2670175"/>
          <p14:tracePt t="157966" x="6635750" y="2670175"/>
          <p14:tracePt t="157973" x="6638925" y="2670175"/>
          <p14:tracePt t="157981" x="6645275" y="2670175"/>
          <p14:tracePt t="157997" x="6654800" y="2670175"/>
          <p14:tracePt t="158013" x="6664325" y="2670175"/>
          <p14:tracePt t="158030" x="6683375" y="2670175"/>
          <p14:tracePt t="158063" x="6702425" y="2670175"/>
          <p14:tracePt t="158097" x="6826250" y="2682875"/>
          <p14:tracePt t="158114" x="6918325" y="2692400"/>
          <p14:tracePt t="158130" x="7108825" y="2717800"/>
          <p14:tracePt t="158147" x="7248525" y="2733675"/>
          <p14:tracePt t="158163" x="7366000" y="2759075"/>
          <p14:tracePt t="158180" x="7588250" y="2787650"/>
          <p14:tracePt t="158197" x="7702550" y="2794000"/>
          <p14:tracePt t="158213" x="7797800" y="2794000"/>
          <p14:tracePt t="158216" x="7842250" y="2794000"/>
          <p14:tracePt t="158230" x="7924800" y="2794000"/>
          <p14:tracePt t="158247" x="7985125" y="2794000"/>
          <p14:tracePt t="158263" x="8054975" y="2794000"/>
          <p14:tracePt t="158280" x="8134350" y="2790825"/>
          <p14:tracePt t="158297" x="8169275" y="2790825"/>
          <p14:tracePt t="158314" x="8194675" y="2787650"/>
          <p14:tracePt t="158331" x="8220075" y="2787650"/>
          <p14:tracePt t="158347" x="8229600" y="2787650"/>
          <p14:tracePt t="158364" x="8239125" y="2781300"/>
          <p14:tracePt t="158380" x="8248650" y="2774950"/>
          <p14:tracePt t="158397" x="8248650" y="2762250"/>
          <p14:tracePt t="158413" x="8248650" y="2752725"/>
          <p14:tracePt t="158430" x="8248650" y="2736850"/>
          <p14:tracePt t="158447" x="8242300" y="2720975"/>
          <p14:tracePt t="158464" x="8223250" y="2698750"/>
          <p14:tracePt t="158481" x="8181975" y="2673350"/>
          <p14:tracePt t="158497" x="8150225" y="2647950"/>
          <p14:tracePt t="158513" x="8105775" y="2628900"/>
          <p14:tracePt t="158530" x="8042275" y="2609850"/>
          <p14:tracePt t="158547" x="7994650" y="2590800"/>
          <p14:tracePt t="158563" x="7956550" y="2578100"/>
          <p14:tracePt t="158580" x="7908925" y="2559050"/>
          <p14:tracePt t="158597" x="7870825" y="2559050"/>
          <p14:tracePt t="158613" x="7848600" y="2559050"/>
          <p14:tracePt t="158630" x="7816850" y="2559050"/>
          <p14:tracePt t="158647" x="7804150" y="2559050"/>
          <p14:tracePt t="158663" x="7794625" y="2559050"/>
          <p14:tracePt t="158680" x="7775575" y="2559050"/>
          <p14:tracePt t="158697" x="7766050" y="2559050"/>
          <p14:tracePt t="158713" x="7756525" y="2559050"/>
          <p14:tracePt t="158730" x="7740650" y="2559050"/>
          <p14:tracePt t="158747" x="7727950" y="2559050"/>
          <p14:tracePt t="158763" x="7715250" y="2559050"/>
          <p14:tracePt t="158780" x="7702550" y="2559050"/>
          <p14:tracePt t="158797" x="7693025" y="2565400"/>
          <p14:tracePt t="158813" x="7683500" y="2574925"/>
          <p14:tracePt t="158830" x="7661275" y="2587625"/>
          <p14:tracePt t="158846" x="7651750" y="2603500"/>
          <p14:tracePt t="158863" x="7642225" y="2613025"/>
          <p14:tracePt t="158881" x="7623175" y="2625725"/>
          <p14:tracePt t="158897" x="7610475" y="2635250"/>
          <p14:tracePt t="158913" x="7610475" y="2651125"/>
          <p14:tracePt t="158930" x="7610475" y="2667000"/>
          <p14:tracePt t="158947" x="7610475" y="2676525"/>
          <p14:tracePt t="158963" x="7610475" y="2686050"/>
          <p14:tracePt t="158980" x="7613650" y="2701925"/>
          <p14:tracePt t="158997" x="7629525" y="2705100"/>
          <p14:tracePt t="159014" x="7651750" y="2705100"/>
          <p14:tracePt t="159030" x="7712075" y="2705100"/>
          <p14:tracePt t="159047" x="7756525" y="2705100"/>
          <p14:tracePt t="159063" x="7785100" y="2705100"/>
          <p14:tracePt t="159080" x="7820025" y="2705100"/>
          <p14:tracePt t="159097" x="7829550" y="2705100"/>
          <p14:tracePt t="159113" x="7839075" y="2705100"/>
          <p14:tracePt t="159131" x="7867650" y="2705100"/>
          <p14:tracePt t="159147" x="7877175" y="2705100"/>
          <p14:tracePt t="159164" x="7896225" y="2705100"/>
          <p14:tracePt t="159180" x="7937500" y="2705100"/>
          <p14:tracePt t="159197" x="7959725" y="2705100"/>
          <p14:tracePt t="159213" x="7994650" y="2705100"/>
          <p14:tracePt t="159230" x="8051800" y="2705100"/>
          <p14:tracePt t="159247" x="8086725" y="2705100"/>
          <p14:tracePt t="159263" x="8140700" y="2705100"/>
          <p14:tracePt t="159280" x="8210550" y="2705100"/>
          <p14:tracePt t="159297" x="8270875" y="2705100"/>
          <p14:tracePt t="159313" x="8331200" y="2705100"/>
          <p14:tracePt t="159330" x="8416925" y="2705100"/>
          <p14:tracePt t="159346" x="8461375" y="2705100"/>
          <p14:tracePt t="159363" x="8496300" y="2705100"/>
          <p14:tracePt t="159380" x="8528050" y="2705100"/>
          <p14:tracePt t="159396" x="8559800" y="2695575"/>
          <p14:tracePt t="159413" x="8597900" y="2682875"/>
          <p14:tracePt t="159430" x="8661400" y="2657475"/>
          <p14:tracePt t="159446" x="8705850" y="2644775"/>
          <p14:tracePt t="159463" x="8731250" y="2635250"/>
          <p14:tracePt t="159480" x="8766175" y="2609850"/>
          <p14:tracePt t="159497" x="8775700" y="2600325"/>
          <p14:tracePt t="159513" x="8785225" y="2590800"/>
          <p14:tracePt t="159531" x="8785225" y="2581275"/>
          <p14:tracePt t="159564" x="8785225" y="2571750"/>
          <p14:tracePt t="159581" x="8785225" y="2565400"/>
          <p14:tracePt t="159597" x="8778875" y="2562225"/>
          <p14:tracePt t="159613" x="8769350" y="2552700"/>
          <p14:tracePt t="159630" x="8753475" y="2536825"/>
          <p14:tracePt t="159646" x="8740775" y="2530475"/>
          <p14:tracePt t="159663" x="8728075" y="2514600"/>
          <p14:tracePt t="159680" x="8696325" y="2505075"/>
          <p14:tracePt t="159697" x="8664575" y="2505075"/>
          <p14:tracePt t="159713" x="8642350" y="2498725"/>
          <p14:tracePt t="159729" x="8585200" y="2479675"/>
          <p14:tracePt t="159746" x="8524875" y="2466975"/>
          <p14:tracePt t="159763" x="8464550" y="2466975"/>
          <p14:tracePt t="159780" x="8385175" y="2466975"/>
          <p14:tracePt t="159796" x="8324850" y="2466975"/>
          <p14:tracePt t="159813" x="8264525" y="2466975"/>
          <p14:tracePt t="159830" x="8181975" y="2466975"/>
          <p14:tracePt t="159847" x="8118475" y="2470150"/>
          <p14:tracePt t="159863" x="8077200" y="2470150"/>
          <p14:tracePt t="159880" x="8013700" y="2470150"/>
          <p14:tracePt t="159896" x="7975600" y="2470150"/>
          <p14:tracePt t="159913" x="7947025" y="2470150"/>
          <p14:tracePt t="159931" x="7899400" y="2470150"/>
          <p14:tracePt t="159947" x="7864475" y="2470150"/>
          <p14:tracePt t="159964" x="7820025" y="2470150"/>
          <p14:tracePt t="159980" x="7778750" y="2482850"/>
          <p14:tracePt t="159997" x="7756525" y="2482850"/>
          <p14:tracePt t="160013" x="7724775" y="2489200"/>
          <p14:tracePt t="160030" x="7705725" y="2492375"/>
          <p14:tracePt t="160046" x="7696200" y="2492375"/>
          <p14:tracePt t="160063" x="7686675" y="2498725"/>
          <p14:tracePt t="160081" x="7664450" y="2498725"/>
          <p14:tracePt t="160097" x="7654925" y="2501900"/>
          <p14:tracePt t="160114" x="7645400" y="2508250"/>
          <p14:tracePt t="160130" x="7629525" y="2517775"/>
          <p14:tracePt t="160146" x="7620000" y="2517775"/>
          <p14:tracePt t="160210" x="7620000" y="2524125"/>
          <p14:tracePt t="160224" x="7620000" y="2527300"/>
          <p14:tracePt t="160238" x="7620000" y="2533650"/>
          <p14:tracePt t="160317" x="7626350" y="2533650"/>
          <p14:tracePt t="160331" x="7642225" y="2533650"/>
          <p14:tracePt t="160347" x="7686675" y="2533650"/>
          <p14:tracePt t="160364" x="7724775" y="2533650"/>
          <p14:tracePt t="160380" x="7785100" y="2533650"/>
          <p14:tracePt t="160397" x="7816850" y="2540000"/>
          <p14:tracePt t="160413" x="7845425" y="2546350"/>
          <p14:tracePt t="160430" x="7886700" y="2562225"/>
          <p14:tracePt t="160446" x="7912100" y="2568575"/>
          <p14:tracePt t="160463" x="7940675" y="2581275"/>
          <p14:tracePt t="160480" x="7975600" y="2600325"/>
          <p14:tracePt t="160497" x="8004175" y="2606675"/>
          <p14:tracePt t="160514" x="8029575" y="2619375"/>
          <p14:tracePt t="160530" x="8070850" y="2628900"/>
          <p14:tracePt t="160546" x="8093075" y="2641600"/>
          <p14:tracePt t="160563" x="8121650" y="2641600"/>
          <p14:tracePt t="160580" x="8156575" y="2641600"/>
          <p14:tracePt t="160596" x="8194675" y="2647950"/>
          <p14:tracePt t="160613" x="8223250" y="2647950"/>
          <p14:tracePt t="160630" x="8277225" y="2647950"/>
          <p14:tracePt t="160647" x="8315325" y="2647950"/>
          <p14:tracePt t="160663" x="8334375" y="2647950"/>
          <p14:tracePt t="160680" x="8369300" y="2647950"/>
          <p14:tracePt t="160696" x="8385175" y="2647950"/>
          <p14:tracePt t="160713" x="8394700" y="2647950"/>
          <p14:tracePt t="160730" x="8426450" y="2647950"/>
          <p14:tracePt t="160746" x="8442325" y="2647950"/>
          <p14:tracePt t="160763" x="8458200" y="2647950"/>
          <p14:tracePt t="160780" x="8470900" y="2647950"/>
          <p14:tracePt t="160796" x="8480425" y="2647950"/>
          <p14:tracePt t="160813" x="8489950" y="2647950"/>
          <p14:tracePt t="160830" x="8505825" y="2647950"/>
          <p14:tracePt t="160863" x="8512175" y="2647950"/>
          <p14:tracePt t="160902" x="8512175" y="2635250"/>
          <p14:tracePt t="160917" x="8512175" y="2625725"/>
          <p14:tracePt t="160930" x="8512175" y="2616200"/>
          <p14:tracePt t="160946" x="8512175" y="2606675"/>
          <p14:tracePt t="160963" x="8509000" y="2597150"/>
          <p14:tracePt t="160980" x="8489950" y="2578100"/>
          <p14:tracePt t="160996" x="8480425" y="2565400"/>
          <p14:tracePt t="161013" x="8470900" y="2555875"/>
          <p14:tracePt t="161031" x="8448675" y="2546350"/>
          <p14:tracePt t="161047" x="8439150" y="2543175"/>
          <p14:tracePt t="161064" x="8429625" y="2543175"/>
          <p14:tracePt t="161080" x="8413750" y="2527300"/>
          <p14:tracePt t="161096" x="8397875" y="2527300"/>
          <p14:tracePt t="161113" x="8388350" y="2527300"/>
          <p14:tracePt t="161130" x="8375650" y="2520950"/>
          <p14:tracePt t="161146" x="8366125" y="2520950"/>
          <p14:tracePt t="161163" x="8350250" y="2520950"/>
          <p14:tracePt t="161181" x="8334375" y="2520950"/>
          <p14:tracePt t="161197" x="8324850" y="2520950"/>
          <p14:tracePt t="161213" x="8315325" y="2520950"/>
          <p14:tracePt t="161230" x="8296275" y="2520950"/>
          <p14:tracePt t="161246" x="8286750" y="2520950"/>
          <p14:tracePt t="161263" x="8277225" y="2520950"/>
          <p14:tracePt t="161281" x="8267700" y="2520950"/>
          <p14:tracePt t="161296" x="8251825" y="2520950"/>
          <p14:tracePt t="161313" x="8245475" y="2520950"/>
          <p14:tracePt t="161330" x="8235950" y="2520950"/>
          <p14:tracePt t="161346" x="8232775" y="2520950"/>
          <p14:tracePt t="161363" x="8223250" y="2520950"/>
          <p14:tracePt t="161380" x="8210550" y="2520950"/>
          <p14:tracePt t="161396" x="8197850" y="2520950"/>
          <p14:tracePt t="161414" x="8188325" y="2520950"/>
          <p14:tracePt t="161431" x="8172450" y="2520950"/>
          <p14:tracePt t="161447" x="8162925" y="2520950"/>
          <p14:tracePt t="161464" x="8140700" y="2520950"/>
          <p14:tracePt t="161480" x="8108950" y="2520950"/>
          <p14:tracePt t="161496" x="8080375" y="2520950"/>
          <p14:tracePt t="161513" x="8058150" y="2520950"/>
          <p14:tracePt t="161530" x="7994650" y="2524125"/>
          <p14:tracePt t="161546" x="7934325" y="2530475"/>
          <p14:tracePt t="161564" x="7870825" y="2552700"/>
          <p14:tracePt t="161581" x="7800975" y="2559050"/>
          <p14:tracePt t="161597" x="7753350" y="2571750"/>
          <p14:tracePt t="161613" x="7708900" y="2584450"/>
          <p14:tracePt t="161630" x="7620000" y="2597150"/>
          <p14:tracePt t="161646" x="7559675" y="2603500"/>
          <p14:tracePt t="161663" x="7515225" y="2603500"/>
          <p14:tracePt t="161680" x="7451725" y="2603500"/>
          <p14:tracePt t="161696" x="7410450" y="2603500"/>
          <p14:tracePt t="161713" x="7369175" y="2619375"/>
          <p14:tracePt t="161730" x="7299325" y="2619375"/>
          <p14:tracePt t="161747" x="7254875" y="2625725"/>
          <p14:tracePt t="161763" x="7194550" y="2632075"/>
          <p14:tracePt t="161780" x="7131050" y="2644775"/>
          <p14:tracePt t="161796" x="7086600" y="2657475"/>
          <p14:tracePt t="161813" x="7061200" y="2670175"/>
          <p14:tracePt t="161830" x="7007225" y="2679700"/>
          <p14:tracePt t="161846" x="6962775" y="2679700"/>
          <p14:tracePt t="161863" x="6918325" y="2686050"/>
          <p14:tracePt t="161880" x="6854825" y="2701925"/>
          <p14:tracePt t="161896" x="6810375" y="2705100"/>
          <p14:tracePt t="161913" x="6772275" y="2717800"/>
          <p14:tracePt t="161930" x="6708775" y="2730500"/>
          <p14:tracePt t="161946" x="6635750" y="2746375"/>
          <p14:tracePt t="161964" x="6518275" y="2762250"/>
          <p14:tracePt t="161980" x="6353175" y="2787650"/>
          <p14:tracePt t="161997" x="6210300" y="2822575"/>
          <p14:tracePt t="162014" x="6070600" y="2841625"/>
          <p14:tracePt t="162030" x="5937250" y="2873375"/>
          <p14:tracePt t="162046" x="5838825" y="2898775"/>
          <p14:tracePt t="162063" x="5753100" y="2921000"/>
          <p14:tracePt t="162080" x="5626100" y="2952750"/>
          <p14:tracePt t="162096" x="5540375" y="2974975"/>
          <p14:tracePt t="162113" x="5445125" y="2990850"/>
          <p14:tracePt t="162131" x="5327650" y="2990850"/>
          <p14:tracePt t="162147" x="5254625" y="3000375"/>
          <p14:tracePt t="162163" x="5200650" y="3000375"/>
          <p14:tracePt t="162180" x="5137150" y="3006725"/>
          <p14:tracePt t="162196" x="5083175" y="3019425"/>
          <p14:tracePt t="162213" x="5022850" y="3025775"/>
          <p14:tracePt t="162231" x="4889500" y="3057525"/>
          <p14:tracePt t="162247" x="4772025" y="3076575"/>
          <p14:tracePt t="162264" x="4629150" y="3111500"/>
          <p14:tracePt t="162267" x="4546600" y="3140075"/>
          <p14:tracePt t="162284" x="4381500" y="3175000"/>
          <p14:tracePt t="162297" x="4225925" y="3228975"/>
          <p14:tracePt t="162313" x="4051300" y="3267075"/>
          <p14:tracePt t="162330" x="3838575" y="3330575"/>
          <p14:tracePt t="162346" x="3730625" y="3352800"/>
          <p14:tracePt t="162363" x="3644900" y="3368675"/>
          <p14:tracePt t="162379" x="3587750" y="3378200"/>
          <p14:tracePt t="162631" x="3482975" y="3336925"/>
          <p14:tracePt t="162638" x="3355975" y="3282950"/>
          <p14:tracePt t="162646" x="3209925" y="3225800"/>
          <p14:tracePt t="162663" x="2892425" y="3108325"/>
          <p14:tracePt t="162681" x="2466975" y="3003550"/>
          <p14:tracePt t="162697" x="2238375" y="2962275"/>
          <p14:tracePt t="162714" x="1997075" y="2933700"/>
          <p14:tracePt t="162730" x="1724025" y="2924175"/>
          <p14:tracePt t="162746" x="1574800" y="2924175"/>
          <p14:tracePt t="162763" x="1447800" y="2924175"/>
          <p14:tracePt t="162780" x="1317625" y="2924175"/>
          <p14:tracePt t="162796" x="1266825" y="2924175"/>
          <p14:tracePt t="162813" x="1206500" y="2924175"/>
          <p14:tracePt t="162830" x="1114425" y="2924175"/>
          <p14:tracePt t="162846" x="1054100" y="2924175"/>
          <p14:tracePt t="162863" x="1019175" y="2924175"/>
          <p14:tracePt t="162880" x="955675" y="2917825"/>
          <p14:tracePt t="162896" x="892175" y="2905125"/>
          <p14:tracePt t="162913" x="819150" y="2889250"/>
          <p14:tracePt t="162931" x="695325" y="2867025"/>
          <p14:tracePt t="162947" x="635000" y="2860675"/>
          <p14:tracePt t="162964" x="596900" y="2854325"/>
          <p14:tracePt t="162980" x="520700" y="2847975"/>
          <p14:tracePt t="162996" x="466725" y="2835275"/>
          <p14:tracePt t="163013" x="406400" y="2835275"/>
          <p14:tracePt t="163030" x="342900" y="2835275"/>
          <p14:tracePt t="163046" x="298450" y="2835275"/>
          <p14:tracePt t="163063" x="279400" y="2835275"/>
          <p14:tracePt t="163080" x="250825" y="2835275"/>
          <p14:tracePt t="163096" x="241300" y="2835275"/>
          <p14:tracePt t="163113" x="231775" y="2835275"/>
          <p14:tracePt t="163130" x="215900" y="2835275"/>
          <p14:tracePt t="163146" x="203200" y="2835275"/>
          <p14:tracePt t="163163" x="193675" y="2835275"/>
          <p14:tracePt t="163181" x="177800" y="2835275"/>
          <p14:tracePt t="163196" x="168275" y="2835275"/>
          <p14:tracePt t="163311" x="168275" y="2841625"/>
          <p14:tracePt t="163339" x="174625" y="2841625"/>
          <p14:tracePt t="163349" x="177800" y="2841625"/>
          <p14:tracePt t="163363" x="200025" y="2841625"/>
          <p14:tracePt t="163380" x="254000" y="2841625"/>
          <p14:tracePt t="163397" x="285750" y="2841625"/>
          <p14:tracePt t="163413" x="314325" y="2841625"/>
          <p14:tracePt t="163430" x="368300" y="2841625"/>
          <p14:tracePt t="163446" x="406400" y="2841625"/>
          <p14:tracePt t="163463" x="441325" y="2841625"/>
          <p14:tracePt t="163480" x="504825" y="2860675"/>
          <p14:tracePt t="163496" x="549275" y="2860675"/>
          <p14:tracePt t="163513" x="603250" y="2873375"/>
          <p14:tracePt t="163531" x="666750" y="2879725"/>
          <p14:tracePt t="163547" x="701675" y="2879725"/>
          <p14:tracePt t="163563" x="733425" y="2886075"/>
          <p14:tracePt t="163580" x="787400" y="2892425"/>
          <p14:tracePt t="163596" x="819150" y="2898775"/>
          <p14:tracePt t="163613" x="854075" y="2898775"/>
          <p14:tracePt t="163630" x="895350" y="2901950"/>
          <p14:tracePt t="163646" x="917575" y="2901950"/>
          <p14:tracePt t="163663" x="933450" y="2901950"/>
          <p14:tracePt t="163680" x="965200" y="2901950"/>
          <p14:tracePt t="163696" x="981075" y="2901950"/>
          <p14:tracePt t="163713" x="1009650" y="2901950"/>
          <p14:tracePt t="163730" x="1038225" y="2901950"/>
          <p14:tracePt t="163746" x="1047750" y="2901950"/>
          <p14:tracePt t="163763" x="1063625" y="2901950"/>
          <p14:tracePt t="163780" x="1076325" y="2901950"/>
          <p14:tracePt t="163796" x="1085850" y="2901950"/>
          <p14:tracePt t="163813" x="1095375" y="2901950"/>
          <p14:tracePt t="163830" x="1117600" y="2901950"/>
          <p14:tracePt t="163846" x="1127125" y="2901950"/>
          <p14:tracePt t="163862" x="1136650" y="2901950"/>
          <p14:tracePt t="163945" x="1133475" y="2901950"/>
          <p14:tracePt t="163953" x="1130300" y="2901950"/>
          <p14:tracePt t="163962" x="1123950" y="2901950"/>
          <p14:tracePt t="163980" x="1111250" y="2901950"/>
          <p14:tracePt t="163996" x="1095375" y="2901950"/>
          <p14:tracePt t="164012" x="1085850" y="2901950"/>
          <p14:tracePt t="164030" x="1044575" y="2901950"/>
          <p14:tracePt t="164046" x="1016000" y="2901950"/>
          <p14:tracePt t="164063" x="977900" y="2901950"/>
          <p14:tracePt t="164080" x="939800" y="2901950"/>
          <p14:tracePt t="164096" x="911225" y="2901950"/>
          <p14:tracePt t="164113" x="895350" y="2901950"/>
          <p14:tracePt t="164130" x="873125" y="2901950"/>
          <p14:tracePt t="164146" x="863600" y="2901950"/>
          <p14:tracePt t="164162" x="854075" y="2901950"/>
          <p14:tracePt t="164180" x="838200" y="2901950"/>
          <p14:tracePt t="164197" x="825500" y="2901950"/>
          <p14:tracePt t="164213" x="815975" y="2901950"/>
          <p14:tracePt t="164230" x="800100" y="2901950"/>
          <p14:tracePt t="164246" x="790575" y="2901950"/>
          <p14:tracePt t="164263" x="774700" y="2901950"/>
          <p14:tracePt t="164280" x="771525" y="2901950"/>
          <p14:tracePt t="164297" x="758825" y="2901950"/>
          <p14:tracePt t="164313" x="755650" y="2901950"/>
          <p14:tracePt t="164331" x="746125" y="2901950"/>
          <p14:tracePt t="164402" x="739775" y="2901950"/>
          <p14:tracePt t="164446" x="736600" y="2901950"/>
          <p14:tracePt t="164725" x="742950" y="2901950"/>
          <p14:tracePt t="164739" x="758825" y="2901950"/>
          <p14:tracePt t="164752" x="768350" y="2901950"/>
          <p14:tracePt t="164764" x="771525" y="2901950"/>
          <p14:tracePt t="164779" x="781050" y="2901950"/>
          <p14:tracePt t="164796" x="803275" y="2901950"/>
          <p14:tracePt t="164812" x="806450" y="2901950"/>
          <p14:tracePt t="164829" x="812800" y="2901950"/>
          <p14:tracePt t="164846" x="815975" y="2901950"/>
          <p14:tracePt t="164863" x="822325" y="2901950"/>
          <p14:tracePt t="164880" x="835025" y="2901950"/>
          <p14:tracePt t="164896" x="850900" y="2901950"/>
          <p14:tracePt t="164913" x="866775" y="2901950"/>
          <p14:tracePt t="164930" x="892175" y="2901950"/>
          <p14:tracePt t="164946" x="914400" y="2901950"/>
          <p14:tracePt t="164962" x="923925" y="2901950"/>
          <p14:tracePt t="164980" x="939800" y="2901950"/>
          <p14:tracePt t="164996" x="942975" y="2901950"/>
          <p14:tracePt t="165012" x="955675" y="2901950"/>
          <p14:tracePt t="165367" x="958850" y="2901950"/>
          <p14:tracePt t="165374" x="965200" y="2901950"/>
          <p14:tracePt t="165383" x="968375" y="2901950"/>
          <p14:tracePt t="165396" x="977900" y="2901950"/>
          <p14:tracePt t="165413" x="987425" y="2901950"/>
          <p14:tracePt t="165430" x="1009650" y="2901950"/>
          <p14:tracePt t="165463" x="1041400" y="2901950"/>
          <p14:tracePt t="165496" x="1082675" y="2908300"/>
          <p14:tracePt t="165513" x="1092200" y="2908300"/>
          <p14:tracePt t="165603" x="1098550" y="2908300"/>
          <p14:tracePt t="165622" x="1114425" y="2908300"/>
          <p14:tracePt t="165638" x="1127125" y="2908300"/>
          <p14:tracePt t="165646" x="1133475" y="2908300"/>
          <p14:tracePt t="165662" x="1143000" y="2908300"/>
          <p14:tracePt t="165679" x="1168400" y="2908300"/>
          <p14:tracePt t="165696" x="1203325" y="2914650"/>
          <p14:tracePt t="165712" x="1235075" y="2933700"/>
          <p14:tracePt t="165729" x="1257300" y="2936875"/>
          <p14:tracePt t="165746" x="1298575" y="2943225"/>
          <p14:tracePt t="165763" x="1333500" y="2943225"/>
          <p14:tracePt t="165780" x="1362075" y="2943225"/>
          <p14:tracePt t="165796" x="1371600" y="2943225"/>
          <p14:tracePt t="165812" x="1387475" y="2943225"/>
          <p14:tracePt t="165830" x="1397000" y="2943225"/>
          <p14:tracePt t="165846" x="1409700" y="2943225"/>
          <p14:tracePt t="165862" x="1422400" y="2943225"/>
          <p14:tracePt t="165880" x="1441450" y="2943225"/>
          <p14:tracePt t="165896" x="1450975" y="2943225"/>
          <p14:tracePt t="165913" x="1460500" y="2943225"/>
          <p14:tracePt t="165929" x="1466850" y="2943225"/>
          <p14:tracePt t="165946" x="1470025" y="2943225"/>
          <p14:tracePt t="165962" x="1476375" y="2943225"/>
          <p14:tracePt t="165980" x="1489075" y="2943225"/>
          <p14:tracePt t="165996" x="1498600" y="2943225"/>
          <p14:tracePt t="166013" x="1511300" y="2943225"/>
          <p14:tracePt t="166030" x="1524000" y="2943225"/>
          <p14:tracePt t="166046" x="1533525" y="2943225"/>
          <p14:tracePt t="166079" x="1539875" y="2943225"/>
          <p14:tracePt t="166096" x="1549400" y="2943225"/>
          <p14:tracePt t="166112" x="1558925" y="2943225"/>
          <p14:tracePt t="166131" x="1574800" y="2943225"/>
          <p14:tracePt t="166147" x="1590675" y="2943225"/>
          <p14:tracePt t="166163" x="1600200" y="2943225"/>
          <p14:tracePt t="166180" x="1612900" y="2943225"/>
          <p14:tracePt t="166196" x="1622425" y="2936875"/>
          <p14:tracePt t="166212" x="1638300" y="2927350"/>
          <p14:tracePt t="166230" x="1654175" y="2927350"/>
          <p14:tracePt t="166246" x="1663700" y="2927350"/>
          <p14:tracePt t="166262" x="1673225" y="2927350"/>
          <p14:tracePt t="166280" x="1692275" y="2927350"/>
          <p14:tracePt t="166296" x="1701800" y="2927350"/>
          <p14:tracePt t="166312" x="1711325" y="2927350"/>
          <p14:tracePt t="166329" x="1724025" y="2921000"/>
          <p14:tracePt t="166346" x="1743075" y="2914650"/>
          <p14:tracePt t="166362" x="1752600" y="2914650"/>
          <p14:tracePt t="166380" x="1762125" y="2911475"/>
          <p14:tracePt t="166396" x="1803400" y="2911475"/>
          <p14:tracePt t="166413" x="1844675" y="2911475"/>
          <p14:tracePt t="166430" x="1933575" y="2914650"/>
          <p14:tracePt t="166446" x="1997075" y="2930525"/>
          <p14:tracePt t="166462" x="2041525" y="2943225"/>
          <p14:tracePt t="166479" x="2085975" y="2943225"/>
          <p14:tracePt t="166496" x="2127250" y="2943225"/>
          <p14:tracePt t="166512" x="2149475" y="2943225"/>
          <p14:tracePt t="166529" x="2178050" y="2943225"/>
          <p14:tracePt t="166546" x="2232025" y="2943225"/>
          <p14:tracePt t="166563" x="2263775" y="2943225"/>
          <p14:tracePt t="166579" x="2292350" y="2943225"/>
          <p14:tracePt t="166596" x="2324100" y="2943225"/>
          <p14:tracePt t="166612" x="2333625" y="2943225"/>
          <p14:tracePt t="166629" x="2349500" y="2943225"/>
          <p14:tracePt t="166646" x="2365375" y="2943225"/>
          <p14:tracePt t="166663" x="2374900" y="2943225"/>
          <p14:tracePt t="166681" x="2384425" y="2943225"/>
          <p14:tracePt t="166696" x="2393950" y="2943225"/>
          <p14:tracePt t="166729" x="2397125" y="2943225"/>
          <p14:tracePt t="167061" x="2387600" y="2943225"/>
          <p14:tracePt t="167074" x="2378075" y="2943225"/>
          <p14:tracePt t="167085" x="2365375" y="2943225"/>
          <p14:tracePt t="167096" x="2352675" y="2943225"/>
          <p14:tracePt t="167113" x="2320925" y="2943225"/>
          <p14:tracePt t="167129" x="2298700" y="2943225"/>
          <p14:tracePt t="167162" x="2235200" y="2933700"/>
          <p14:tracePt t="167196" x="2174875" y="2927350"/>
          <p14:tracePt t="167213" x="2152650" y="2927350"/>
          <p14:tracePt t="167231" x="2117725" y="2927350"/>
          <p14:tracePt t="167245" x="2089150" y="2921000"/>
          <p14:tracePt t="167262" x="2066925" y="2921000"/>
          <p14:tracePt t="167279" x="2044700" y="2921000"/>
          <p14:tracePt t="167296" x="2028825" y="2921000"/>
          <p14:tracePt t="167312" x="2019300" y="2921000"/>
          <p14:tracePt t="167329" x="2009775" y="2921000"/>
          <p14:tracePt t="167331" x="2000250" y="2921000"/>
          <p14:tracePt t="167346" x="1990725" y="2921000"/>
          <p14:tracePt t="167362" x="1981200" y="2921000"/>
          <p14:tracePt t="167379" x="1965325" y="2921000"/>
          <p14:tracePt t="167395" x="1924050" y="2917825"/>
          <p14:tracePt t="167412" x="1898650" y="2905125"/>
          <p14:tracePt t="167429" x="1876425" y="2905125"/>
          <p14:tracePt t="167446" x="1863725" y="2905125"/>
          <p14:tracePt t="167462" x="1851025" y="2905125"/>
          <p14:tracePt t="167479" x="1831975" y="2905125"/>
          <p14:tracePt t="167496" x="1797050" y="2905125"/>
          <p14:tracePt t="167513" x="1768475" y="2898775"/>
          <p14:tracePt t="167529" x="1746250" y="2892425"/>
          <p14:tracePt t="167546" x="1704975" y="2892425"/>
          <p14:tracePt t="167562" x="1682750" y="2892425"/>
          <p14:tracePt t="167579" x="1673225" y="2892425"/>
          <p14:tracePt t="167596" x="1654175" y="2892425"/>
          <p14:tracePt t="167612" x="1644650" y="2892425"/>
          <p14:tracePt t="167629" x="1635125" y="2892425"/>
          <p14:tracePt t="167646" x="1612900" y="2892425"/>
          <p14:tracePt t="167662" x="1603375" y="2892425"/>
          <p14:tracePt t="167679" x="1593850" y="2892425"/>
          <p14:tracePt t="167696" x="1590675" y="2892425"/>
          <p14:tracePt t="168003" x="1584325" y="2892425"/>
          <p14:tracePt t="168354" x="1587500" y="2892425"/>
          <p14:tracePt t="168367" x="1597025" y="2892425"/>
          <p14:tracePt t="168379" x="1600200" y="2882900"/>
          <p14:tracePt t="168396" x="1651000" y="2876550"/>
          <p14:tracePt t="168412" x="1695450" y="2870200"/>
          <p14:tracePt t="168446" x="1781175" y="2857500"/>
          <p14:tracePt t="168480" x="1825625" y="2857500"/>
          <p14:tracePt t="168496" x="1844675" y="2857500"/>
          <p14:tracePt t="168512" x="1854200" y="2857500"/>
          <p14:tracePt t="168529" x="1870075" y="2857500"/>
          <p14:tracePt t="168546" x="1879600" y="2857500"/>
          <p14:tracePt t="168590" x="1885950" y="2857500"/>
          <p14:tracePt t="168618" x="1889125" y="2857500"/>
          <p14:tracePt t="168633" x="1898650" y="2857500"/>
          <p14:tracePt t="168646" x="1914525" y="2857500"/>
          <p14:tracePt t="168663" x="1924050" y="2857500"/>
          <p14:tracePt t="168679" x="1939925" y="2857500"/>
          <p14:tracePt t="168696" x="1971675" y="2857500"/>
          <p14:tracePt t="168712" x="2003425" y="2857500"/>
          <p14:tracePt t="168729" x="2047875" y="2857500"/>
          <p14:tracePt t="168745" x="2108200" y="2860675"/>
          <p14:tracePt t="169382" x="2127250" y="2867025"/>
          <p14:tracePt t="169396" x="2149475" y="2873375"/>
          <p14:tracePt t="169413" x="2181225" y="2873375"/>
          <p14:tracePt t="169430" x="2203450" y="2873375"/>
          <p14:tracePt t="169446" x="2241550" y="2873375"/>
          <p14:tracePt t="169479" x="2292350" y="2873375"/>
          <p14:tracePt t="169512" x="2343150" y="2873375"/>
          <p14:tracePt t="169530" x="2359025" y="2873375"/>
          <p14:tracePt t="169547" x="2390775" y="2873375"/>
          <p14:tracePt t="169563" x="2406650" y="2873375"/>
          <p14:tracePt t="169580" x="2422525" y="2870200"/>
          <p14:tracePt t="169596" x="2454275" y="2863850"/>
          <p14:tracePt t="169612" x="2463800" y="2863850"/>
          <p14:tracePt t="169629" x="2473325" y="2863850"/>
          <p14:tracePt t="169646" x="2495550" y="2863850"/>
          <p14:tracePt t="169697" x="2498725" y="2863850"/>
          <p14:tracePt t="169711" x="2508250" y="2863850"/>
          <p14:tracePt t="169730" x="2514600" y="2863850"/>
          <p14:tracePt t="169746" x="2524125" y="2863850"/>
          <p14:tracePt t="169762" x="2533650" y="2863850"/>
          <p14:tracePt t="169779" x="2543175" y="2863850"/>
          <p14:tracePt t="169795" x="2549525" y="2863850"/>
          <p14:tracePt t="169829" x="2552700" y="2863850"/>
          <p14:tracePt t="169845" x="2568575" y="2863850"/>
          <p14:tracePt t="169862" x="2578100" y="2863850"/>
          <p14:tracePt t="169879" x="2593975" y="2863850"/>
          <p14:tracePt t="169895" x="2606675" y="2863850"/>
          <p14:tracePt t="169912" x="2619375" y="2863850"/>
          <p14:tracePt t="169929" x="2622550" y="2863850"/>
          <p14:tracePt t="169945" x="2628900" y="2863850"/>
          <p14:tracePt t="169963" x="2632075" y="2863850"/>
          <p14:tracePt t="170097" x="2625725" y="2863850"/>
          <p14:tracePt t="170114" x="2622550" y="2863850"/>
          <p14:tracePt t="170131" x="2606675" y="2863850"/>
          <p14:tracePt t="170146" x="2597150" y="2863850"/>
          <p14:tracePt t="170162" x="2581275" y="2863850"/>
          <p14:tracePt t="170179" x="2571750" y="2863850"/>
          <p14:tracePt t="170195" x="2555875" y="2860675"/>
          <p14:tracePt t="170212" x="2546350" y="2860675"/>
          <p14:tracePt t="170229" x="2533650" y="2860675"/>
          <p14:tracePt t="170245" x="2520950" y="2860675"/>
          <p14:tracePt t="170262" x="2511425" y="2860675"/>
          <p14:tracePt t="170279" x="2508250" y="2860675"/>
          <p14:tracePt t="170295" x="2489200" y="2860675"/>
          <p14:tracePt t="170329" x="2482850" y="2860675"/>
          <p14:tracePt t="170345" x="2476500" y="2854325"/>
          <p14:tracePt t="170561" x="2479675" y="2854325"/>
          <p14:tracePt t="170574" x="2486025" y="2854325"/>
          <p14:tracePt t="170581" x="2489200" y="2854325"/>
          <p14:tracePt t="170596" x="2495550" y="2854325"/>
          <p14:tracePt t="170612" x="2498725" y="2854325"/>
          <p14:tracePt t="170629" x="2514600" y="2854325"/>
          <p14:tracePt t="170645" x="2524125" y="2851150"/>
          <p14:tracePt t="170662" x="2530475" y="2851150"/>
          <p14:tracePt t="170679" x="2540000" y="2844800"/>
          <p14:tracePt t="170696" x="2549525" y="2844800"/>
          <p14:tracePt t="170712" x="2559050" y="2838450"/>
          <p14:tracePt t="170729" x="2568575" y="2838450"/>
          <p14:tracePt t="170746" x="2584450" y="2838450"/>
          <p14:tracePt t="170762" x="2593975" y="2838450"/>
          <p14:tracePt t="170780" x="2609850" y="2838450"/>
          <p14:tracePt t="170796" x="2628900" y="2835275"/>
          <p14:tracePt t="170812" x="2651125" y="2822575"/>
          <p14:tracePt t="170829" x="2679700" y="2822575"/>
          <p14:tracePt t="170845" x="2720975" y="2806700"/>
          <p14:tracePt t="170862" x="2743200" y="2806700"/>
          <p14:tracePt t="170879" x="2768600" y="2800350"/>
          <p14:tracePt t="170895" x="2809875" y="2787650"/>
          <p14:tracePt t="170912" x="2844800" y="2787650"/>
          <p14:tracePt t="170929" x="2867025" y="2787650"/>
          <p14:tracePt t="170945" x="2908300" y="2787650"/>
          <p14:tracePt t="170962" x="2930525" y="2787650"/>
          <p14:tracePt t="170979" x="2959100" y="2787650"/>
          <p14:tracePt t="170995" x="2990850" y="2787650"/>
          <p14:tracePt t="171012" x="3019425" y="2787650"/>
          <p14:tracePt t="171029" x="3041650" y="2787650"/>
          <p14:tracePt t="171046" x="3082925" y="2787650"/>
          <p14:tracePt t="171062" x="3105150" y="2787650"/>
          <p14:tracePt t="171080" x="3133725" y="2787650"/>
          <p14:tracePt t="171096" x="3168650" y="2787650"/>
          <p14:tracePt t="171112" x="3197225" y="2787650"/>
          <p14:tracePt t="171129" x="3219450" y="2787650"/>
          <p14:tracePt t="171146" x="3267075" y="2787650"/>
          <p14:tracePt t="171162" x="3302000" y="2787650"/>
          <p14:tracePt t="171180" x="3324225" y="2787650"/>
          <p14:tracePt t="171196" x="3365500" y="2790825"/>
          <p14:tracePt t="171212" x="3387725" y="2790825"/>
          <p14:tracePt t="171229" x="3397250" y="2790825"/>
          <p14:tracePt t="171245" x="3416300" y="2790825"/>
          <p14:tracePt t="171262" x="3425825" y="2790825"/>
          <p14:tracePt t="171279" x="3435350" y="2790825"/>
          <p14:tracePt t="171296" x="3451225" y="2790825"/>
          <p14:tracePt t="171312" x="3467100" y="2790825"/>
          <p14:tracePt t="171329" x="3476625" y="2790825"/>
          <p14:tracePt t="171345" x="3495675" y="2794000"/>
          <p14:tracePt t="171363" x="3524250" y="2806700"/>
          <p14:tracePt t="171379" x="3540125" y="2819400"/>
          <p14:tracePt t="171396" x="3568700" y="2828925"/>
          <p14:tracePt t="171412" x="3584575" y="2828925"/>
          <p14:tracePt t="171429" x="3594100" y="2828925"/>
          <p14:tracePt t="171445" x="3619500" y="2832100"/>
          <p14:tracePt t="171462" x="3629025" y="2832100"/>
          <p14:tracePt t="171479" x="3638550" y="2832100"/>
          <p14:tracePt t="171496" x="3654425" y="2838450"/>
          <p14:tracePt t="171512" x="3670300" y="2838450"/>
          <p14:tracePt t="171529" x="3679825" y="2838450"/>
          <p14:tracePt t="171546" x="3692525" y="2838450"/>
          <p14:tracePt t="171562" x="3702050" y="2838450"/>
          <p14:tracePt t="171579" x="3717925" y="2838450"/>
          <p14:tracePt t="171596" x="3733800" y="2838450"/>
          <p14:tracePt t="171612" x="3743325" y="2838450"/>
          <p14:tracePt t="171629" x="3752850" y="2838450"/>
          <p14:tracePt t="171645" x="3756025" y="2838450"/>
          <p14:tracePt t="171662" x="3756025" y="2844800"/>
          <p14:tracePt t="171696" x="3778250" y="2844800"/>
          <p14:tracePt t="171712" x="3781425" y="2844800"/>
          <p14:tracePt t="171729" x="3790950" y="2844800"/>
          <p14:tracePt t="171746" x="3806825" y="2844800"/>
          <p14:tracePt t="171762" x="3822700" y="2844800"/>
          <p14:tracePt t="171779" x="3825875" y="2844800"/>
          <p14:tracePt t="171795" x="3835400" y="2844800"/>
          <p14:tracePt t="171812" x="3841750" y="2844800"/>
          <p14:tracePt t="171829" x="3844925" y="2844800"/>
          <p14:tracePt t="171845" x="3860800" y="2844800"/>
          <p14:tracePt t="171878" x="3870325" y="2844800"/>
          <p14:tracePt t="171954" x="3876675" y="2844800"/>
          <p14:tracePt t="172004" x="3879850" y="2844800"/>
          <p14:tracePt t="172033" x="3886200" y="2844800"/>
          <p14:tracePt t="172075" x="3889375" y="2844800"/>
          <p14:tracePt t="173304" x="3902075" y="2844800"/>
          <p14:tracePt t="173311" x="3911600" y="2844800"/>
          <p14:tracePt t="173329" x="3933825" y="2844800"/>
          <p14:tracePt t="173346" x="3987800" y="2844800"/>
          <p14:tracePt t="173362" x="4032250" y="2844800"/>
          <p14:tracePt t="173379" x="4076700" y="2844800"/>
          <p14:tracePt t="173396" x="4130675" y="2844800"/>
          <p14:tracePt t="173429" x="4197350" y="2844800"/>
          <p14:tracePt t="173462" x="4251325" y="2844800"/>
          <p14:tracePt t="173479" x="4260850" y="2844800"/>
          <p14:tracePt t="173496" x="4283075" y="2844800"/>
          <p14:tracePt t="173512" x="4292600" y="2844800"/>
          <p14:tracePt t="173529" x="4314825" y="2844800"/>
          <p14:tracePt t="173546" x="4327525" y="2844800"/>
          <p14:tracePt t="173562" x="4337050" y="2844800"/>
          <p14:tracePt t="173578" x="4352925" y="2844800"/>
          <p14:tracePt t="173596" x="4371975" y="2844800"/>
          <p14:tracePt t="173612" x="4381500" y="2844800"/>
          <p14:tracePt t="173628" x="4394200" y="2844800"/>
          <p14:tracePt t="173646" x="4413250" y="2844800"/>
          <p14:tracePt t="173662" x="4422775" y="2844800"/>
          <p14:tracePt t="173679" x="4432300" y="2844800"/>
          <p14:tracePt t="173696" x="4438650" y="2844800"/>
          <p14:tracePt t="173711" x="4441825" y="2844800"/>
          <p14:tracePt t="173728" x="4451350" y="2844800"/>
          <p14:tracePt t="173746" x="4457700" y="2844800"/>
          <p14:tracePt t="173790" x="4460875" y="2844800"/>
          <p14:tracePt t="173846" x="4467225" y="2844800"/>
          <p14:tracePt t="173854" x="4470400" y="2844800"/>
          <p14:tracePt t="176482" x="4502150" y="2844800"/>
          <p14:tracePt t="176490" x="4549775" y="2844800"/>
          <p14:tracePt t="176498" x="4584700" y="2844800"/>
          <p14:tracePt t="176511" x="4645025" y="2844800"/>
          <p14:tracePt t="176528" x="4705350" y="2838450"/>
          <p14:tracePt t="176545" x="4756150" y="2838450"/>
          <p14:tracePt t="176578" x="4832350" y="2838450"/>
          <p14:tracePt t="176612" x="4924425" y="2838450"/>
          <p14:tracePt t="176629" x="4962525" y="2838450"/>
          <p14:tracePt t="176645" x="5022850" y="2838450"/>
          <p14:tracePt t="176661" x="5108575" y="2838450"/>
          <p14:tracePt t="176678" x="5175250" y="2838450"/>
          <p14:tracePt t="176695" x="5248275" y="2838450"/>
          <p14:tracePt t="176712" x="5378450" y="2832100"/>
          <p14:tracePt t="176729" x="5461000" y="2832100"/>
          <p14:tracePt t="176746" x="5530850" y="2832100"/>
          <p14:tracePt t="176762" x="5638800" y="2825750"/>
          <p14:tracePt t="176778" x="5708650" y="2825750"/>
          <p14:tracePt t="176795" x="5753100" y="2825750"/>
          <p14:tracePt t="176811" x="5807075" y="2825750"/>
          <p14:tracePt t="176828" x="5835650" y="2825750"/>
          <p14:tracePt t="176845" x="5848350" y="2825750"/>
          <p14:tracePt t="176861" x="5861050" y="2825750"/>
          <p14:tracePt t="176878" x="5870575" y="2825750"/>
          <p14:tracePt t="176895" x="5886450" y="2825750"/>
          <p14:tracePt t="176911" x="5902325" y="2819400"/>
          <p14:tracePt t="176928" x="5905500" y="2819400"/>
          <p14:tracePt t="176945" x="5905500" y="2816225"/>
          <p14:tracePt t="176962" x="5911850" y="2816225"/>
          <p14:tracePt t="176996" x="5911850" y="2809875"/>
          <p14:tracePt t="177019" x="5915025" y="2809875"/>
          <p14:tracePt t="178191" x="5924550" y="2809875"/>
          <p14:tracePt t="178203" x="5937250" y="2809875"/>
          <p14:tracePt t="178216" x="5981700" y="2809875"/>
          <p14:tracePt t="178228" x="6026150" y="2809875"/>
          <p14:tracePt t="178245" x="6083300" y="2809875"/>
          <p14:tracePt t="178262" x="6178550" y="2809875"/>
          <p14:tracePt t="178295" x="6353175" y="2809875"/>
          <p14:tracePt t="178328" x="6477000" y="2809875"/>
          <p14:tracePt t="178345" x="6527800" y="2809875"/>
          <p14:tracePt t="178362" x="6591300" y="2809875"/>
          <p14:tracePt t="178378" x="6626225" y="2809875"/>
          <p14:tracePt t="178395" x="6670675" y="2813050"/>
          <p14:tracePt t="178412" x="6721475" y="2832100"/>
          <p14:tracePt t="178428" x="6743700" y="2841625"/>
          <p14:tracePt t="178445" x="6775450" y="2854325"/>
          <p14:tracePt t="178461" x="6807200" y="2860675"/>
          <p14:tracePt t="178478" x="6838950" y="2867025"/>
          <p14:tracePt t="178495" x="6861175" y="2873375"/>
          <p14:tracePt t="178511" x="6892925" y="2873375"/>
          <p14:tracePt t="178529" x="6908800" y="2873375"/>
          <p14:tracePt t="178545" x="6924675" y="2873375"/>
          <p14:tracePt t="178561" x="6956425" y="2873375"/>
          <p14:tracePt t="178578" x="6978650" y="2873375"/>
          <p14:tracePt t="178595" x="7004050" y="2873375"/>
          <p14:tracePt t="178612" x="7023100" y="2873375"/>
          <p14:tracePt t="178628" x="7032625" y="2873375"/>
          <p14:tracePt t="178645" x="7048500" y="2873375"/>
          <p14:tracePt t="178662" x="7061200" y="2873375"/>
          <p14:tracePt t="178678" x="7070725" y="2873375"/>
          <p14:tracePt t="178695" x="7083425" y="2873375"/>
          <p14:tracePt t="178711" x="7102475" y="2873375"/>
          <p14:tracePt t="178728" x="7112000" y="2873375"/>
          <p14:tracePt t="178745" x="7121525" y="2873375"/>
          <p14:tracePt t="178761" x="7137400" y="2873375"/>
          <p14:tracePt t="178778" x="7150100" y="2873375"/>
          <p14:tracePt t="178795" x="7159625" y="2873375"/>
          <p14:tracePt t="178812" x="7175500" y="2873375"/>
          <p14:tracePt t="178828" x="7185025" y="2873375"/>
          <p14:tracePt t="178844" x="7200900" y="2873375"/>
          <p14:tracePt t="178861" x="7216775" y="2873375"/>
          <p14:tracePt t="178878" x="7226300" y="2873375"/>
          <p14:tracePt t="178895" x="7235825" y="2873375"/>
          <p14:tracePt t="178911" x="7254875" y="2873375"/>
          <p14:tracePt t="178928" x="7264400" y="2873375"/>
          <p14:tracePt t="178945" x="7270750" y="2873375"/>
          <p14:tracePt t="178961" x="7280275" y="2873375"/>
          <p14:tracePt t="178995" x="7283450" y="2873375"/>
          <p14:tracePt t="179011" x="7299325" y="2873375"/>
          <p14:tracePt t="179045" x="7305675" y="2873375"/>
          <p14:tracePt t="179126" x="7308850" y="2873375"/>
          <p14:tracePt t="182707" x="7258050" y="2873375"/>
          <p14:tracePt t="182718" x="7165975" y="2873375"/>
          <p14:tracePt t="182732" x="6953250" y="2873375"/>
          <p14:tracePt t="182745" x="6746875" y="2882900"/>
          <p14:tracePt t="182764" x="6438900" y="2892425"/>
          <p14:tracePt t="182778" x="6267450" y="2892425"/>
          <p14:tracePt t="182811" x="5981700" y="2901950"/>
          <p14:tracePt t="182847" x="5686425" y="2933700"/>
          <p14:tracePt t="182862" x="5553075" y="2965450"/>
          <p14:tracePt t="182878" x="5454650" y="2981325"/>
          <p14:tracePt t="182895" x="5368925" y="2997200"/>
          <p14:tracePt t="182911" x="5305425" y="3009900"/>
          <p14:tracePt t="182927" x="5241925" y="3035300"/>
          <p14:tracePt t="182944" x="5197475" y="3048000"/>
          <p14:tracePt t="182961" x="5133975" y="3063875"/>
          <p14:tracePt t="182977" x="5051425" y="3082925"/>
          <p14:tracePt t="182994" x="4997450" y="3105150"/>
          <p14:tracePt t="183011" x="4940300" y="3111500"/>
          <p14:tracePt t="183028" x="4854575" y="3111500"/>
          <p14:tracePt t="183045" x="4775200" y="3111500"/>
          <p14:tracePt t="183061" x="4683125" y="3111500"/>
          <p14:tracePt t="183077" x="4575175" y="3108325"/>
          <p14:tracePt t="183094" x="4489450" y="3086100"/>
          <p14:tracePt t="183111" x="4403725" y="3070225"/>
          <p14:tracePt t="183114" x="4356100" y="3060700"/>
          <p14:tracePt t="183128" x="4292600" y="3048000"/>
          <p14:tracePt t="183144" x="4229100" y="3032125"/>
          <p14:tracePt t="183161" x="4162425" y="3009900"/>
          <p14:tracePt t="183178" x="4079875" y="2990850"/>
          <p14:tracePt t="183194" x="4016375" y="2978150"/>
          <p14:tracePt t="183211" x="3956050" y="2968625"/>
          <p14:tracePt t="183227" x="3867150" y="2955925"/>
          <p14:tracePt t="183244" x="3806825" y="2955925"/>
          <p14:tracePt t="183261" x="3762375" y="2943225"/>
          <p14:tracePt t="183278" x="3683000" y="2930525"/>
          <p14:tracePt t="183295" x="3644900" y="2924175"/>
          <p14:tracePt t="183311" x="3600450" y="2911475"/>
          <p14:tracePt t="183327" x="3552825" y="2905125"/>
          <p14:tracePt t="183344" x="3530600" y="2898775"/>
          <p14:tracePt t="183361" x="3492500" y="2898775"/>
          <p14:tracePt t="183377" x="3432175" y="2898775"/>
          <p14:tracePt t="183394" x="3394075" y="2898775"/>
          <p14:tracePt t="183411" x="3343275" y="2898775"/>
          <p14:tracePt t="183427" x="3279775" y="2886075"/>
          <p14:tracePt t="183444" x="3225800" y="2873375"/>
          <p14:tracePt t="183461" x="3190875" y="2873375"/>
          <p14:tracePt t="183477" x="3124200" y="2854325"/>
          <p14:tracePt t="183494" x="3079750" y="2841625"/>
          <p14:tracePt t="183511" x="3035300" y="2822575"/>
          <p14:tracePt t="183528" x="2984500" y="2809875"/>
          <p14:tracePt t="183544" x="2962275" y="2803525"/>
          <p14:tracePt t="183561" x="2940050" y="2803525"/>
          <p14:tracePt t="183578" x="2901950" y="2803525"/>
          <p14:tracePt t="183594" x="2892425" y="2803525"/>
          <p14:tracePt t="183611" x="2876550" y="2803525"/>
          <p14:tracePt t="183613" x="2870200" y="2803525"/>
          <p14:tracePt t="183628" x="2860675" y="2803525"/>
          <p14:tracePt t="183644" x="2851150" y="2803525"/>
          <p14:tracePt t="183661" x="2841625" y="2803525"/>
          <p14:tracePt t="183677" x="2838450" y="2803525"/>
          <p14:tracePt t="183694" x="2838450" y="2800350"/>
          <p14:tracePt t="183711" x="2838450" y="2794000"/>
          <p14:tracePt t="184106" x="2847975" y="2794000"/>
          <p14:tracePt t="184120" x="2870200" y="2794000"/>
          <p14:tracePt t="184135" x="2898775" y="2794000"/>
          <p14:tracePt t="184144" x="2911475" y="2794000"/>
          <p14:tracePt t="184161" x="2940050" y="2794000"/>
          <p14:tracePt t="184177" x="3003550" y="2797175"/>
          <p14:tracePt t="184211" x="3152775" y="2819400"/>
          <p14:tracePt t="184245" x="3400425" y="2854325"/>
          <p14:tracePt t="184261" x="3549650" y="2863850"/>
          <p14:tracePt t="184278" x="3778250" y="2863850"/>
          <p14:tracePt t="184294" x="3940175" y="2863850"/>
          <p14:tracePt t="184311" x="4054475" y="2863850"/>
          <p14:tracePt t="184327" x="4194175" y="2863850"/>
          <p14:tracePt t="184344" x="4264025" y="2863850"/>
          <p14:tracePt t="184361" x="4333875" y="2863850"/>
          <p14:tracePt t="184378" x="4448175" y="2863850"/>
          <p14:tracePt t="184395" x="4552950" y="2863850"/>
          <p14:tracePt t="184411" x="4622800" y="2863850"/>
          <p14:tracePt t="184427" x="4718050" y="2870200"/>
          <p14:tracePt t="184444" x="4781550" y="2876550"/>
          <p14:tracePt t="184461" x="4826000" y="2876550"/>
          <p14:tracePt t="184477" x="4889500" y="2876550"/>
          <p14:tracePt t="184494" x="4918075" y="2876550"/>
          <p14:tracePt t="184511" x="4953000" y="2876550"/>
          <p14:tracePt t="184528" x="5000625" y="2876550"/>
          <p14:tracePt t="184544" x="5038725" y="2876550"/>
          <p14:tracePt t="184561" x="5067300" y="2876550"/>
          <p14:tracePt t="184577" x="5095875" y="2876550"/>
          <p14:tracePt t="184594" x="5105400" y="2876550"/>
          <p14:tracePt t="184611" x="5118100" y="2876550"/>
          <p14:tracePt t="184628" x="5124450" y="2876550"/>
          <p14:tracePt t="184644" x="5127625" y="2876550"/>
          <p14:tracePt t="184750" x="5133975" y="2876550"/>
          <p14:tracePt t="184761" x="5140325" y="2876550"/>
          <p14:tracePt t="184778" x="5143500" y="2876550"/>
          <p14:tracePt t="184794" x="5153025" y="2876550"/>
          <p14:tracePt t="184811" x="5162550" y="2876550"/>
          <p14:tracePt t="185443" x="5245100" y="2876550"/>
          <p14:tracePt t="185456" x="5419725" y="2905125"/>
          <p14:tracePt t="185468" x="5530850" y="2914650"/>
          <p14:tracePt t="185482" x="5727700" y="2952750"/>
          <p14:tracePt t="185499" x="6029325" y="3006725"/>
          <p14:tracePt t="185511" x="6121400" y="3025775"/>
          <p14:tracePt t="185544" x="6486525" y="3089275"/>
          <p14:tracePt t="185579" x="6686550" y="3089275"/>
          <p14:tracePt t="185597" x="6724650" y="3089275"/>
          <p14:tracePt t="185611" x="6753225" y="3089275"/>
          <p14:tracePt t="185627" x="6772275" y="3086100"/>
          <p14:tracePt t="185644" x="6794500" y="3076575"/>
          <p14:tracePt t="185660" x="6816725" y="3060700"/>
          <p14:tracePt t="185677" x="6873875" y="3041650"/>
          <p14:tracePt t="185694" x="6927850" y="3028950"/>
          <p14:tracePt t="185711" x="6991350" y="3013075"/>
          <p14:tracePt t="185728" x="7083425" y="2994025"/>
          <p14:tracePt t="185744" x="7197725" y="2994025"/>
          <p14:tracePt t="185761" x="7312025" y="2994025"/>
          <p14:tracePt t="185777" x="7464425" y="2994025"/>
          <p14:tracePt t="185794" x="7569200" y="2994025"/>
          <p14:tracePt t="185810" x="7661275" y="2994025"/>
          <p14:tracePt t="185827" x="7766050" y="2994025"/>
          <p14:tracePt t="185844" x="7820025" y="2987675"/>
          <p14:tracePt t="185861" x="7854950" y="2981325"/>
          <p14:tracePt t="185878" x="7918450" y="2968625"/>
          <p14:tracePt t="185895" x="7962900" y="2962275"/>
          <p14:tracePt t="185911" x="8001000" y="2962275"/>
          <p14:tracePt t="185927" x="8035925" y="2943225"/>
          <p14:tracePt t="185944" x="8058150" y="2936875"/>
          <p14:tracePt t="185960" x="8067675" y="2936875"/>
          <p14:tracePt t="185978" x="8083550" y="2936875"/>
          <p14:tracePt t="185994" x="8086725" y="2936875"/>
          <p14:tracePt t="186086" x="8086725" y="2933700"/>
          <p14:tracePt t="186100" x="8080375" y="2933700"/>
          <p14:tracePt t="186111" x="8077200" y="2933700"/>
          <p14:tracePt t="186128" x="8067675" y="2933700"/>
          <p14:tracePt t="186161" x="8061325" y="2933700"/>
          <p14:tracePt t="186178" x="8042275" y="2933700"/>
          <p14:tracePt t="186194" x="8032750" y="2933700"/>
          <p14:tracePt t="186210" x="8023225" y="2933700"/>
          <p14:tracePt t="186228" x="8001000" y="2933700"/>
          <p14:tracePt t="186244" x="7991475" y="2933700"/>
          <p14:tracePt t="186261" x="7981950" y="2933700"/>
          <p14:tracePt t="186278" x="7978775" y="2933700"/>
          <p14:tracePt t="186300" x="7978775" y="2927350"/>
          <p14:tracePt t="186313" x="7978775" y="2921000"/>
          <p14:tracePt t="186358" x="7985125" y="2917825"/>
          <p14:tracePt t="186371" x="8013700" y="2911475"/>
          <p14:tracePt t="186380" x="8023225" y="2911475"/>
          <p14:tracePt t="186394" x="8061325" y="2911475"/>
          <p14:tracePt t="186411" x="8096250" y="2911475"/>
          <p14:tracePt t="186428" x="8137525" y="2911475"/>
          <p14:tracePt t="186444" x="8153400" y="2911475"/>
          <p14:tracePt t="186461" x="8162925" y="2911475"/>
          <p14:tracePt t="186477" x="8181975" y="2911475"/>
          <p14:tracePt t="186494" x="8188325" y="2911475"/>
          <p14:tracePt t="186511" x="8191500" y="2911475"/>
          <p14:tracePt t="186544" x="8197850" y="2911475"/>
          <p14:tracePt t="187400" x="8121650" y="2905125"/>
          <p14:tracePt t="187406" x="8020050" y="2895600"/>
          <p14:tracePt t="187414" x="7915275" y="2886075"/>
          <p14:tracePt t="187428" x="7712075" y="2876550"/>
          <p14:tracePt t="187444" x="7496175" y="2876550"/>
          <p14:tracePt t="187462" x="7312025" y="2876550"/>
          <p14:tracePt t="187495" x="6886575" y="2917825"/>
          <p14:tracePt t="187528" x="6511925" y="2981325"/>
          <p14:tracePt t="187544" x="6410325" y="3022600"/>
          <p14:tracePt t="187561" x="6302375" y="3048000"/>
          <p14:tracePt t="187578" x="6165850" y="3089275"/>
          <p14:tracePt t="187594" x="6083300" y="3105150"/>
          <p14:tracePt t="187611" x="6019800" y="3117850"/>
          <p14:tracePt t="187628" x="5924550" y="3117850"/>
          <p14:tracePt t="187644" x="5880100" y="3117850"/>
          <p14:tracePt t="187660" x="5826125" y="3114675"/>
          <p14:tracePt t="187678" x="5753100" y="3095625"/>
          <p14:tracePt t="187693" x="5708650" y="3076575"/>
          <p14:tracePt t="187710" x="5657850" y="3063875"/>
          <p14:tracePt t="187728" x="5565775" y="3041650"/>
          <p14:tracePt t="187744" x="5502275" y="3028950"/>
          <p14:tracePt t="187761" x="5448300" y="3006725"/>
          <p14:tracePt t="187777" x="5391150" y="3000375"/>
          <p14:tracePt t="187794" x="5368925" y="3000375"/>
          <p14:tracePt t="187810" x="5340350" y="2987675"/>
          <p14:tracePt t="187828" x="5305425" y="2981325"/>
          <p14:tracePt t="187843" x="5276850" y="2978150"/>
          <p14:tracePt t="187860" x="5260975" y="2971800"/>
          <p14:tracePt t="187878" x="5245100" y="2962275"/>
          <p14:tracePt t="187894" x="5229225" y="2955925"/>
          <p14:tracePt t="187911" x="5219700" y="2955925"/>
          <p14:tracePt t="187928" x="5203825" y="2946400"/>
          <p14:tracePt t="187943" x="5200650" y="2946400"/>
          <p14:tracePt t="187960" x="5194300" y="2943225"/>
          <p14:tracePt t="187978" x="5181600" y="2936875"/>
          <p14:tracePt t="187993" x="5175250" y="2936875"/>
          <p14:tracePt t="188079" x="5172075" y="2933700"/>
          <p14:tracePt t="188085" x="5165725" y="2933700"/>
          <p14:tracePt t="188107" x="5159375" y="2933700"/>
          <p14:tracePt t="188114" x="5159375" y="2927350"/>
          <p14:tracePt t="188127" x="5156200" y="2927350"/>
          <p14:tracePt t="188164" x="5156200" y="2924175"/>
          <p14:tracePt t="188186" x="5149850" y="2911475"/>
          <p14:tracePt t="188193" x="5146675" y="2911475"/>
          <p14:tracePt t="188210" x="5130800" y="2908300"/>
          <p14:tracePt t="188227" x="5114925" y="2898775"/>
          <p14:tracePt t="188243" x="5105400" y="2892425"/>
          <p14:tracePt t="188260" x="5095875" y="2889250"/>
          <p14:tracePt t="188277" x="5092700" y="2889250"/>
          <p14:tracePt t="191237" x="5013325" y="2889250"/>
          <p14:tracePt t="191245" x="4911725" y="2892425"/>
          <p14:tracePt t="191261" x="4657725" y="2892425"/>
          <p14:tracePt t="191277" x="4375150" y="2892425"/>
          <p14:tracePt t="191294" x="3886200" y="2927350"/>
          <p14:tracePt t="191311" x="3552825" y="2949575"/>
          <p14:tracePt t="191344" x="2927350" y="3028950"/>
          <p14:tracePt t="191379" x="2432050" y="3121025"/>
          <p14:tracePt t="191402" x="2200275" y="3149600"/>
          <p14:tracePt t="191422" x="2000250" y="3184525"/>
          <p14:tracePt t="191435" x="1892300" y="3200400"/>
          <p14:tracePt t="191443" x="1844675" y="3206750"/>
          <p14:tracePt t="191460" x="1736725" y="3225800"/>
          <p14:tracePt t="191477" x="1628775" y="3248025"/>
          <p14:tracePt t="191493" x="1482725" y="3282950"/>
          <p14:tracePt t="191510" x="1397000" y="3298825"/>
          <p14:tracePt t="191527" x="1323975" y="3311525"/>
          <p14:tracePt t="191543" x="1203325" y="3327400"/>
          <p14:tracePt t="191561" x="1143000" y="3327400"/>
          <p14:tracePt t="191577" x="1082675" y="3327400"/>
          <p14:tracePt t="191593" x="996950" y="3327400"/>
          <p14:tracePt t="191610" x="936625" y="3327400"/>
          <p14:tracePt t="191627" x="854075" y="3327400"/>
          <p14:tracePt t="191643" x="762000" y="3327400"/>
          <p14:tracePt t="191660" x="717550" y="3327400"/>
          <p14:tracePt t="191677" x="673100" y="3327400"/>
          <p14:tracePt t="191693" x="609600" y="3327400"/>
          <p14:tracePt t="191710" x="574675" y="3327400"/>
          <p14:tracePt t="191727" x="530225" y="3327400"/>
          <p14:tracePt t="191729" x="511175" y="3327400"/>
          <p14:tracePt t="191743" x="466725" y="3324225"/>
          <p14:tracePt t="191760" x="422275" y="3311525"/>
          <p14:tracePt t="191777" x="390525" y="3305175"/>
          <p14:tracePt t="191793" x="358775" y="3305175"/>
          <p14:tracePt t="191811" x="349250" y="3305175"/>
          <p14:tracePt t="191827" x="339725" y="3305175"/>
          <p14:tracePt t="191844" x="333375" y="3305175"/>
          <p14:tracePt t="191886" x="333375" y="3298825"/>
          <p14:tracePt t="191893" x="333375" y="3295650"/>
          <p14:tracePt t="191910" x="333375" y="3286125"/>
          <p14:tracePt t="191927" x="333375" y="3270250"/>
          <p14:tracePt t="191944" x="333375" y="3254375"/>
          <p14:tracePt t="191960" x="333375" y="3244850"/>
          <p14:tracePt t="191977" x="333375" y="3235325"/>
          <p14:tracePt t="191993" x="333375" y="3216275"/>
          <p14:tracePt t="192010" x="333375" y="3209925"/>
          <p14:tracePt t="192027" x="333375" y="3206750"/>
          <p14:tracePt t="192043" x="333375" y="3197225"/>
          <p14:tracePt t="192060" x="339725" y="3187700"/>
          <p14:tracePt t="192077" x="349250" y="3171825"/>
          <p14:tracePt t="192094" x="393700" y="3152775"/>
          <p14:tracePt t="192111" x="422275" y="3140075"/>
          <p14:tracePt t="192127" x="454025" y="3133725"/>
          <p14:tracePt t="192143" x="473075" y="3133725"/>
          <p14:tracePt t="192160" x="482600" y="3133725"/>
          <p14:tracePt t="192177" x="498475" y="3133725"/>
          <p14:tracePt t="192193" x="504825" y="3133725"/>
          <p14:tracePt t="192760" x="514350" y="3133725"/>
          <p14:tracePt t="192774" x="536575" y="3133725"/>
          <p14:tracePt t="192785" x="565150" y="3133725"/>
          <p14:tracePt t="192797" x="577850" y="3133725"/>
          <p14:tracePt t="192810" x="606425" y="3133725"/>
          <p14:tracePt t="192826" x="628650" y="3133725"/>
          <p14:tracePt t="192860" x="669925" y="3133725"/>
          <p14:tracePt t="192894" x="717550" y="3133725"/>
          <p14:tracePt t="192910" x="727075" y="3133725"/>
          <p14:tracePt t="192927" x="742950" y="3133725"/>
          <p14:tracePt t="192943" x="774700" y="3133725"/>
          <p14:tracePt t="192960" x="790575" y="3133725"/>
          <p14:tracePt t="192977" x="819150" y="3133725"/>
          <p14:tracePt t="192993" x="850900" y="3133725"/>
          <p14:tracePt t="193010" x="882650" y="3133725"/>
          <p14:tracePt t="193026" x="901700" y="3133725"/>
          <p14:tracePt t="193043" x="930275" y="3133725"/>
          <p14:tracePt t="193060" x="939800" y="3133725"/>
          <p14:tracePt t="193077" x="949325" y="3133725"/>
          <p14:tracePt t="193093" x="962025" y="3133725"/>
          <p14:tracePt t="193110" x="977900" y="3133725"/>
          <p14:tracePt t="193127" x="987425" y="3133725"/>
          <p14:tracePt t="193143" x="1009650" y="3133725"/>
          <p14:tracePt t="193160" x="1038225" y="3133725"/>
          <p14:tracePt t="193177" x="1060450" y="3133725"/>
          <p14:tracePt t="193194" x="1120775" y="3133725"/>
          <p14:tracePt t="193210" x="1165225" y="3133725"/>
          <p14:tracePt t="193226" x="1193800" y="3133725"/>
          <p14:tracePt t="193243" x="1250950" y="3133725"/>
          <p14:tracePt t="193260" x="1285875" y="3133725"/>
          <p14:tracePt t="193276" x="1323975" y="3133725"/>
          <p14:tracePt t="193280" x="1349375" y="3133725"/>
          <p14:tracePt t="193298" x="1384300" y="3133725"/>
          <p14:tracePt t="193315" x="1447800" y="3133725"/>
          <p14:tracePt t="193329" x="1492250" y="3143250"/>
          <p14:tracePt t="193343" x="1536700" y="3143250"/>
          <p14:tracePt t="193360" x="1574800" y="3143250"/>
          <p14:tracePt t="193377" x="1603375" y="3149600"/>
          <p14:tracePt t="193393" x="1651000" y="3149600"/>
          <p14:tracePt t="193410" x="1673225" y="3149600"/>
          <p14:tracePt t="193426" x="1701800" y="3149600"/>
          <p14:tracePt t="193443" x="1730375" y="3149600"/>
          <p14:tracePt t="193460" x="1739900" y="3149600"/>
          <p14:tracePt t="193477" x="1749425" y="3149600"/>
          <p14:tracePt t="193510" x="1758950" y="3143250"/>
          <p14:tracePt t="193527" x="1758950" y="3140075"/>
          <p14:tracePt t="193543" x="1758950" y="3133725"/>
          <p14:tracePt t="193587" x="1765300" y="3133725"/>
          <p14:tracePt t="193601" x="1768475" y="3133725"/>
          <p14:tracePt t="193610" x="1768475" y="3130550"/>
          <p14:tracePt t="193626" x="1774825" y="3117850"/>
          <p14:tracePt t="193643" x="1778000" y="3114675"/>
          <p14:tracePt t="193659" x="1784350" y="3105150"/>
          <p14:tracePt t="193677" x="1787525" y="3098800"/>
          <p14:tracePt t="193711" x="1787525" y="3095625"/>
          <p14:tracePt t="193727" x="1787525" y="3089275"/>
          <p14:tracePt t="193743" x="1787525" y="3079750"/>
          <p14:tracePt t="193760" x="1787525" y="3073400"/>
          <p14:tracePt t="193776" x="1787525" y="3063875"/>
          <p14:tracePt t="193793" x="1787525" y="3054350"/>
          <p14:tracePt t="193810" x="1787525" y="3051175"/>
          <p14:tracePt t="193827" x="1787525" y="3044825"/>
          <p14:tracePt t="193843" x="1787525" y="3028950"/>
          <p14:tracePt t="193860" x="1778000" y="3019425"/>
          <p14:tracePt t="193877" x="1768475" y="3009900"/>
          <p14:tracePt t="193893" x="1746250" y="2997200"/>
          <p14:tracePt t="193909" x="1736725" y="2981325"/>
          <p14:tracePt t="193926" x="1727200" y="2971800"/>
          <p14:tracePt t="193943" x="1708150" y="2955925"/>
          <p14:tracePt t="193959" x="1692275" y="2955925"/>
          <p14:tracePt t="193976" x="1676400" y="2955925"/>
          <p14:tracePt t="193993" x="1635125" y="2943225"/>
          <p14:tracePt t="194010" x="1612900" y="2936875"/>
          <p14:tracePt t="194026" x="1593850" y="2921000"/>
          <p14:tracePt t="194043" x="1574800" y="2914650"/>
          <p14:tracePt t="194059" x="1562100" y="2914650"/>
          <p14:tracePt t="194076" x="1552575" y="2914650"/>
          <p14:tracePt t="194093" x="1533525" y="2914650"/>
          <p14:tracePt t="194109" x="1524000" y="2914650"/>
          <p14:tracePt t="194127" x="1514475" y="2914650"/>
          <p14:tracePt t="194143" x="1498600" y="2914650"/>
          <p14:tracePt t="194159" x="1482725" y="2914650"/>
          <p14:tracePt t="194176" x="1473200" y="2914650"/>
          <p14:tracePt t="194193" x="1460500" y="2914650"/>
          <p14:tracePt t="194210" x="1450975" y="2914650"/>
          <p14:tracePt t="194227" x="1435100" y="2914650"/>
          <p14:tracePt t="194244" x="1419225" y="2921000"/>
          <p14:tracePt t="194260" x="1397000" y="2936875"/>
          <p14:tracePt t="194276" x="1368425" y="2936875"/>
          <p14:tracePt t="194293" x="1352550" y="2943225"/>
          <p14:tracePt t="194310" x="1343025" y="2946400"/>
          <p14:tracePt t="194326" x="1327150" y="2946400"/>
          <p14:tracePt t="194343" x="1314450" y="2946400"/>
          <p14:tracePt t="194359" x="1304925" y="2952750"/>
          <p14:tracePt t="194376" x="1298575" y="2959100"/>
          <p14:tracePt t="194393" x="1289050" y="2971800"/>
          <p14:tracePt t="194410" x="1279525" y="2987675"/>
          <p14:tracePt t="194426" x="1279525" y="2994025"/>
          <p14:tracePt t="194443" x="1273175" y="3006725"/>
          <p14:tracePt t="194459" x="1273175" y="3016250"/>
          <p14:tracePt t="194476" x="1273175" y="3032125"/>
          <p14:tracePt t="194493" x="1273175" y="3048000"/>
          <p14:tracePt t="194510" x="1273175" y="3057525"/>
          <p14:tracePt t="194527" x="1273175" y="3067050"/>
          <p14:tracePt t="194543" x="1276350" y="3082925"/>
          <p14:tracePt t="194559" x="1292225" y="3092450"/>
          <p14:tracePt t="194576" x="1301750" y="3101975"/>
          <p14:tracePt t="194593" x="1314450" y="3111500"/>
          <p14:tracePt t="194609" x="1327150" y="3121025"/>
          <p14:tracePt t="194627" x="1343025" y="3121025"/>
          <p14:tracePt t="194643" x="1355725" y="3121025"/>
          <p14:tracePt t="194660" x="1365250" y="3121025"/>
          <p14:tracePt t="194677" x="1374775" y="3121025"/>
          <p14:tracePt t="194693" x="1397000" y="3121025"/>
          <p14:tracePt t="194709" x="1406525" y="3127375"/>
          <p14:tracePt t="194726" x="1416050" y="3127375"/>
          <p14:tracePt t="194743" x="1447800" y="3133725"/>
          <p14:tracePt t="194759" x="1463675" y="3143250"/>
          <p14:tracePt t="194776" x="1473200" y="3143250"/>
          <p14:tracePt t="194793" x="1492250" y="3143250"/>
          <p14:tracePt t="194810" x="1501775" y="3143250"/>
          <p14:tracePt t="194826" x="1517650" y="3143250"/>
          <p14:tracePt t="194843" x="1549400" y="3143250"/>
          <p14:tracePt t="194859" x="1571625" y="3143250"/>
          <p14:tracePt t="194876" x="1603375" y="3143250"/>
          <p14:tracePt t="194893" x="1635125" y="3143250"/>
          <p14:tracePt t="194909" x="1663700" y="3143250"/>
          <p14:tracePt t="194927" x="1685925" y="3143250"/>
          <p14:tracePt t="194943" x="1733550" y="3143250"/>
          <p14:tracePt t="194960" x="1778000" y="3143250"/>
          <p14:tracePt t="194976" x="1812925" y="3143250"/>
          <p14:tracePt t="194993" x="1876425" y="3143250"/>
          <p14:tracePt t="195009" x="1905000" y="3143250"/>
          <p14:tracePt t="195027" x="1920875" y="3143250"/>
          <p14:tracePt t="195043" x="1936750" y="3143250"/>
          <p14:tracePt t="195060" x="1952625" y="3143250"/>
          <p14:tracePt t="195076" x="1962150" y="3143250"/>
          <p14:tracePt t="195093" x="1974850" y="3143250"/>
          <p14:tracePt t="195109" x="1984375" y="3143250"/>
          <p14:tracePt t="195126" x="2000250" y="3143250"/>
          <p14:tracePt t="195143" x="2016125" y="3140075"/>
          <p14:tracePt t="195160" x="2032000" y="3136900"/>
          <p14:tracePt t="195177" x="2051050" y="3130550"/>
          <p14:tracePt t="195194" x="2073275" y="3130550"/>
          <p14:tracePt t="195210" x="2082800" y="3130550"/>
          <p14:tracePt t="195226" x="2092325" y="3130550"/>
          <p14:tracePt t="195243" x="2111375" y="3130550"/>
          <p14:tracePt t="195260" x="2120900" y="3130550"/>
          <p14:tracePt t="195351" x="2127250" y="3130550"/>
          <p14:tracePt t="195363" x="2130425" y="3130550"/>
          <p14:tracePt t="195376" x="2139950" y="3130550"/>
          <p14:tracePt t="195393" x="2174875" y="3124200"/>
          <p14:tracePt t="195409" x="2197100" y="3108325"/>
          <p14:tracePt t="195426" x="2241550" y="3101975"/>
          <p14:tracePt t="195443" x="2320925" y="3101975"/>
          <p14:tracePt t="195459" x="2381250" y="3095625"/>
          <p14:tracePt t="195476" x="2441575" y="3095625"/>
          <p14:tracePt t="195493" x="2520950" y="3095625"/>
          <p14:tracePt t="195509" x="2571750" y="3095625"/>
          <p14:tracePt t="195526" x="2625725" y="3095625"/>
          <p14:tracePt t="195543" x="2695575" y="3095625"/>
          <p14:tracePt t="195559" x="2740025" y="3095625"/>
          <p14:tracePt t="195576" x="2759075" y="3095625"/>
          <p14:tracePt t="195593" x="2794000" y="3095625"/>
          <p14:tracePt t="195610" x="2806700" y="3095625"/>
          <p14:tracePt t="195626" x="2828925" y="3095625"/>
          <p14:tracePt t="195642" x="2863850" y="3095625"/>
          <p14:tracePt t="195659" x="2873375" y="3095625"/>
          <p14:tracePt t="195676" x="2882900" y="3095625"/>
          <p14:tracePt t="195693" x="2908300" y="3095625"/>
          <p14:tracePt t="195709" x="2924175" y="3095625"/>
          <p14:tracePt t="195726" x="2933700" y="3095625"/>
          <p14:tracePt t="195744" x="2952750" y="3095625"/>
          <p14:tracePt t="195760" x="2962275" y="3089275"/>
          <p14:tracePt t="195776" x="2971800" y="3089275"/>
          <p14:tracePt t="195793" x="2981325" y="3086100"/>
          <p14:tracePt t="195838" x="2981325" y="3079750"/>
          <p14:tracePt t="195854" x="2981325" y="3070225"/>
          <p14:tracePt t="195866" x="2981325" y="3060700"/>
          <p14:tracePt t="195880" x="2981325" y="3051175"/>
          <p14:tracePt t="195894" x="2971800" y="3041650"/>
          <p14:tracePt t="195910" x="2962275" y="3032125"/>
          <p14:tracePt t="195926" x="2949575" y="3019425"/>
          <p14:tracePt t="195943" x="2930525" y="3016250"/>
          <p14:tracePt t="195959" x="2921000" y="3016250"/>
          <p14:tracePt t="195976" x="2911475" y="3016250"/>
          <p14:tracePt t="195993" x="2892425" y="3009900"/>
          <p14:tracePt t="196009" x="2879725" y="3009900"/>
          <p14:tracePt t="196026" x="2870200" y="3009900"/>
          <p14:tracePt t="196060" x="2867025" y="3003550"/>
          <p14:tracePt t="196076" x="2860675" y="3003550"/>
          <p14:tracePt t="196092" x="2857500" y="3000375"/>
          <p14:tracePt t="196110" x="2851150" y="3000375"/>
          <p14:tracePt t="198287" x="2854325" y="3006725"/>
          <p14:tracePt t="198294" x="2860675" y="3019425"/>
          <p14:tracePt t="198310" x="2870200" y="3041650"/>
          <p14:tracePt t="198326" x="2876550" y="3073400"/>
          <p14:tracePt t="198344" x="2895600" y="3101975"/>
          <p14:tracePt t="198359" x="2911475" y="3117850"/>
          <p14:tracePt t="198376" x="2921000" y="3127375"/>
          <p14:tracePt t="198410" x="2955925" y="3152775"/>
          <p14:tracePt t="198442" x="3054350" y="3152775"/>
          <p14:tracePt t="198459" x="3244850" y="3130550"/>
          <p14:tracePt t="198476" x="3419475" y="3111500"/>
          <p14:tracePt t="198493" x="3590925" y="3092450"/>
          <p14:tracePt t="198509" x="3867150" y="3082925"/>
          <p14:tracePt t="198526" x="4006850" y="3067050"/>
          <p14:tracePt t="198544" x="4213225" y="3067050"/>
          <p14:tracePt t="198559" x="4352925" y="3057525"/>
          <p14:tracePt t="198576" x="4467225" y="3057525"/>
          <p14:tracePt t="198592" x="4616450" y="3057525"/>
          <p14:tracePt t="198610" x="4822825" y="3048000"/>
          <p14:tracePt t="198626" x="4937125" y="3048000"/>
          <p14:tracePt t="198642" x="5022850" y="3041650"/>
          <p14:tracePt t="198659" x="5111750" y="3019425"/>
          <p14:tracePt t="198676" x="5165725" y="3006725"/>
          <p14:tracePt t="198692" x="5203825" y="2987675"/>
          <p14:tracePt t="198709" x="5238750" y="2971800"/>
          <p14:tracePt t="198726" x="5248275" y="2962275"/>
          <p14:tracePt t="198742" x="5276850" y="2943225"/>
          <p14:tracePt t="198759" x="5295900" y="2908300"/>
          <p14:tracePt t="198776" x="5308600" y="2863850"/>
          <p14:tracePt t="198793" x="5327650" y="2797175"/>
          <p14:tracePt t="198809" x="5340350" y="2752725"/>
          <p14:tracePt t="198826" x="5340350" y="2724150"/>
          <p14:tracePt t="198842" x="5330825" y="2695575"/>
          <p14:tracePt t="198859" x="5314950" y="2673350"/>
          <p14:tracePt t="198876" x="5305425" y="2663825"/>
          <p14:tracePt t="198892" x="5295900" y="2657475"/>
          <p14:tracePt t="198894" x="5289550" y="2657475"/>
          <p14:tracePt t="198909" x="5264150" y="2657475"/>
          <p14:tracePt t="198926" x="5241925" y="2657475"/>
          <p14:tracePt t="198942" x="5219700" y="2657475"/>
          <p14:tracePt t="198959" x="5203825" y="2657475"/>
          <p14:tracePt t="198976" x="5194300" y="2657475"/>
          <p14:tracePt t="198992" x="5184775" y="2657475"/>
          <p14:tracePt t="199009" x="5165725" y="2657475"/>
          <p14:tracePt t="199026" x="5156200" y="2657475"/>
          <p14:tracePt t="199042" x="5146675" y="2657475"/>
          <p14:tracePt t="199123" x="5146675" y="2660650"/>
          <p14:tracePt t="199130" x="5153025" y="2663825"/>
          <p14:tracePt t="199143" x="5168900" y="2663825"/>
          <p14:tracePt t="199159" x="5248275" y="2676525"/>
          <p14:tracePt t="199176" x="5292725" y="2686050"/>
          <p14:tracePt t="199193" x="5422900" y="2698750"/>
          <p14:tracePt t="199209" x="5527675" y="2698750"/>
          <p14:tracePt t="199226" x="5619750" y="2698750"/>
          <p14:tracePt t="199242" x="5724525" y="2708275"/>
          <p14:tracePt t="199259" x="5902325" y="2724150"/>
          <p14:tracePt t="199276" x="6010275" y="2740025"/>
          <p14:tracePt t="199292" x="6083300" y="2755900"/>
          <p14:tracePt t="199309" x="6172200" y="2774950"/>
          <p14:tracePt t="199326" x="6229350" y="2784475"/>
          <p14:tracePt t="199342" x="6264275" y="2784475"/>
          <p14:tracePt t="199359" x="6286500" y="2784475"/>
          <p14:tracePt t="199376" x="6296025" y="2784475"/>
          <p14:tracePt t="199392" x="6311900" y="2784475"/>
          <p14:tracePt t="199396" x="6315075" y="2784475"/>
          <p14:tracePt t="199409" x="6324600" y="2784475"/>
          <p14:tracePt t="199426" x="6330950" y="2784475"/>
          <p14:tracePt t="199442" x="6340475" y="2784475"/>
          <p14:tracePt t="199459" x="6356350" y="2784475"/>
          <p14:tracePt t="199476" x="6359525" y="2784475"/>
          <p14:tracePt t="199492" x="6365875" y="2784475"/>
          <p14:tracePt t="199744" x="6353175" y="2784475"/>
          <p14:tracePt t="199752" x="6327775" y="2784475"/>
          <p14:tracePt t="199759" x="6308725" y="2784475"/>
          <p14:tracePt t="199776" x="6248400" y="2784475"/>
          <p14:tracePt t="199792" x="6197600" y="2784475"/>
          <p14:tracePt t="199809" x="6096000" y="2797175"/>
          <p14:tracePt t="199826" x="6032500" y="2819400"/>
          <p14:tracePt t="199842" x="5959475" y="2825750"/>
          <p14:tracePt t="199860" x="5873750" y="2825750"/>
          <p14:tracePt t="199876" x="5810250" y="2841625"/>
          <p14:tracePt t="199892" x="5746750" y="2854325"/>
          <p14:tracePt t="199894" x="5708650" y="2860675"/>
          <p14:tracePt t="199910" x="5645150" y="2882900"/>
          <p14:tracePt t="199926" x="5600700" y="2895600"/>
          <p14:tracePt t="199942" x="5534025" y="2917825"/>
          <p14:tracePt t="199959" x="5419725" y="2955925"/>
          <p14:tracePt t="199976" x="5330825" y="2981325"/>
          <p14:tracePt t="199992" x="5267325" y="3000375"/>
          <p14:tracePt t="200009" x="5175250" y="3028950"/>
          <p14:tracePt t="200026" x="5121275" y="3044825"/>
          <p14:tracePt t="200042" x="5057775" y="3057525"/>
          <p14:tracePt t="200059" x="4953000" y="3086100"/>
          <p14:tracePt t="200076" x="4879975" y="3092450"/>
          <p14:tracePt t="200094" x="4768850" y="3114675"/>
          <p14:tracePt t="200110" x="4673600" y="3124200"/>
          <p14:tracePt t="200126" x="4578350" y="3140075"/>
          <p14:tracePt t="200143" x="4495800" y="3146425"/>
          <p14:tracePt t="200159" x="4352925" y="3162300"/>
          <p14:tracePt t="200176" x="4248150" y="3162300"/>
          <p14:tracePt t="200192" x="4140200" y="3178175"/>
          <p14:tracePt t="200209" x="4010025" y="3194050"/>
          <p14:tracePt t="200226" x="3924300" y="3209925"/>
          <p14:tracePt t="200243" x="3838575" y="3225800"/>
          <p14:tracePt t="200259" x="3727450" y="3238500"/>
          <p14:tracePt t="200276" x="3667125" y="3248025"/>
          <p14:tracePt t="200293" x="3616325" y="3248025"/>
          <p14:tracePt t="200309" x="3511550" y="3254375"/>
          <p14:tracePt t="200326" x="3429000" y="3254375"/>
          <p14:tracePt t="200342" x="3368675" y="3254375"/>
          <p14:tracePt t="200359" x="3282950" y="3254375"/>
          <p14:tracePt t="200376" x="3225800" y="3254375"/>
          <p14:tracePt t="200393" x="3171825" y="3260725"/>
          <p14:tracePt t="200410" x="3067050" y="3260725"/>
          <p14:tracePt t="200427" x="3016250" y="3260725"/>
          <p14:tracePt t="200443" x="2971800" y="3260725"/>
          <p14:tracePt t="200459" x="2901950" y="3260725"/>
          <p14:tracePt t="200476" x="2841625" y="3260725"/>
          <p14:tracePt t="200492" x="2784475" y="3260725"/>
          <p14:tracePt t="200509" x="2701925" y="3257550"/>
          <p14:tracePt t="200526" x="2667000" y="3257550"/>
          <p14:tracePt t="200544" x="2632075" y="3257550"/>
          <p14:tracePt t="200560" x="2603500" y="3257550"/>
          <p14:tracePt t="200576" x="2593975" y="3248025"/>
          <p14:tracePt t="200592" x="2571750" y="3235325"/>
          <p14:tracePt t="200609" x="2530475" y="3216275"/>
          <p14:tracePt t="200626" x="2505075" y="3203575"/>
          <p14:tracePt t="200642" x="2476500" y="3194050"/>
          <p14:tracePt t="200659" x="2454275" y="3175000"/>
          <p14:tracePt t="200676" x="2438400" y="3168650"/>
          <p14:tracePt t="200693" x="2428875" y="3168650"/>
          <p14:tracePt t="200710" x="2406650" y="3168650"/>
          <p14:tracePt t="200726" x="2378075" y="3168650"/>
          <p14:tracePt t="200742" x="2355850" y="3159125"/>
          <p14:tracePt t="200759" x="2314575" y="3152775"/>
          <p14:tracePt t="200776" x="2292350" y="3152775"/>
          <p14:tracePt t="200793" x="2282825" y="3152775"/>
          <p14:tracePt t="200810" x="2260600" y="3152775"/>
          <p14:tracePt t="200827" x="2251075" y="3146425"/>
          <p14:tracePt t="200844" x="2238375" y="3143250"/>
          <p14:tracePt t="200859" x="2222500" y="3143250"/>
          <p14:tracePt t="200875" x="2212975" y="3143250"/>
          <p14:tracePt t="200892" x="2203450" y="3143250"/>
          <p14:tracePt t="200909" x="2187575" y="3143250"/>
          <p14:tracePt t="200926" x="2184400" y="3143250"/>
          <p14:tracePt t="200942" x="2171700" y="3143250"/>
          <p14:tracePt t="200959" x="2159000" y="3143250"/>
          <p14:tracePt t="200976" x="2149475" y="3143250"/>
          <p14:tracePt t="200992" x="2139950" y="3143250"/>
          <p14:tracePt t="201009" x="2117725" y="3143250"/>
          <p14:tracePt t="201074" x="2114550" y="3143250"/>
          <p14:tracePt t="201090" x="2105025" y="3143250"/>
          <p14:tracePt t="201103" x="2098675" y="3143250"/>
          <p14:tracePt t="201116" x="2089150" y="3133725"/>
          <p14:tracePt t="201189" x="2085975" y="3133725"/>
          <p14:tracePt t="201217" x="2073275" y="3133725"/>
          <p14:tracePt t="201231" x="2070100" y="3133725"/>
          <p14:tracePt t="201660" x="2082800" y="3133725"/>
          <p14:tracePt t="201670" x="2092325" y="3133725"/>
          <p14:tracePt t="201679" x="2120900" y="3133725"/>
          <p14:tracePt t="201692" x="2133600" y="3133725"/>
          <p14:tracePt t="201709" x="2171700" y="3133725"/>
          <p14:tracePt t="201742" x="2225675" y="3121025"/>
          <p14:tracePt t="201776" x="2311400" y="3095625"/>
          <p14:tracePt t="201793" x="2349500" y="3095625"/>
          <p14:tracePt t="201810" x="2397125" y="3095625"/>
          <p14:tracePt t="201826" x="2425700" y="3095625"/>
          <p14:tracePt t="201842" x="2454275" y="3095625"/>
          <p14:tracePt t="201859" x="2501900" y="3095625"/>
          <p14:tracePt t="201876" x="2533650" y="3095625"/>
          <p14:tracePt t="201894" x="2555875" y="3095625"/>
          <p14:tracePt t="201910" x="2593975" y="3095625"/>
          <p14:tracePt t="201926" x="2622550" y="3095625"/>
          <p14:tracePt t="201943" x="2654300" y="3095625"/>
          <p14:tracePt t="201959" x="2686050" y="3095625"/>
          <p14:tracePt t="201975" x="2708275" y="3095625"/>
          <p14:tracePt t="201992" x="2717800" y="3095625"/>
          <p14:tracePt t="202009" x="2733675" y="3095625"/>
          <p14:tracePt t="202025" x="2743200" y="3095625"/>
          <p14:tracePt t="202042" x="2771775" y="3095625"/>
          <p14:tracePt t="202059" x="2809875" y="3095625"/>
          <p14:tracePt t="202076" x="2841625" y="3095625"/>
          <p14:tracePt t="202092" x="2876550" y="3095625"/>
          <p14:tracePt t="202109" x="2930525" y="3095625"/>
          <p14:tracePt t="202126" x="2962275" y="3095625"/>
          <p14:tracePt t="202142" x="2984500" y="3095625"/>
          <p14:tracePt t="202159" x="3022600" y="3095625"/>
          <p14:tracePt t="202175" x="3038475" y="3095625"/>
          <p14:tracePt t="202193" x="3067050" y="3095625"/>
          <p14:tracePt t="202209" x="3101975" y="3105150"/>
          <p14:tracePt t="202226" x="3124200" y="3105150"/>
          <p14:tracePt t="202242" x="3152775" y="3108325"/>
          <p14:tracePt t="202260" x="3175000" y="3108325"/>
          <p14:tracePt t="202276" x="3184525" y="3108325"/>
          <p14:tracePt t="202292" x="3203575" y="3108325"/>
          <p14:tracePt t="202309" x="3225800" y="3108325"/>
          <p14:tracePt t="202326" x="3244850" y="3108325"/>
          <p14:tracePt t="202342" x="3267075" y="3108325"/>
          <p14:tracePt t="202359" x="3295650" y="3114675"/>
          <p14:tracePt t="202375" x="3317875" y="3114675"/>
          <p14:tracePt t="202392" x="3330575" y="3114675"/>
          <p14:tracePt t="202409" x="3365500" y="3114675"/>
          <p14:tracePt t="202426" x="3381375" y="3114675"/>
          <p14:tracePt t="202442" x="3403600" y="3114675"/>
          <p14:tracePt t="202459" x="3451225" y="3114675"/>
          <p14:tracePt t="202476" x="3486150" y="3114675"/>
          <p14:tracePt t="202492" x="3514725" y="3114675"/>
          <p14:tracePt t="202509" x="3562350" y="3114675"/>
          <p14:tracePt t="202525" x="3584575" y="3114675"/>
          <p14:tracePt t="202542" x="3609975" y="3114675"/>
          <p14:tracePt t="202560" x="3635375" y="3114675"/>
          <p14:tracePt t="202576" x="3663950" y="3121025"/>
          <p14:tracePt t="202594" x="3692525" y="3133725"/>
          <p14:tracePt t="202609" x="3721100" y="3136900"/>
          <p14:tracePt t="202625" x="3743325" y="3143250"/>
          <p14:tracePt t="202642" x="3781425" y="3143250"/>
          <p14:tracePt t="202659" x="3813175" y="3149600"/>
          <p14:tracePt t="202676" x="3838575" y="3149600"/>
          <p14:tracePt t="202692" x="3854450" y="3149600"/>
          <p14:tracePt t="202709" x="3879850" y="3149600"/>
          <p14:tracePt t="202726" x="3895725" y="3149600"/>
          <p14:tracePt t="202742" x="3917950" y="3149600"/>
          <p14:tracePt t="202759" x="3962400" y="3149600"/>
          <p14:tracePt t="202776" x="4000500" y="3149600"/>
          <p14:tracePt t="202792" x="4029075" y="3149600"/>
          <p14:tracePt t="202810" x="4070350" y="3149600"/>
          <p14:tracePt t="202826" x="4092575" y="3149600"/>
          <p14:tracePt t="202843" x="4121150" y="3149600"/>
          <p14:tracePt t="202859" x="4152900" y="3149600"/>
          <p14:tracePt t="202876" x="4184650" y="3149600"/>
          <p14:tracePt t="202892" x="4197350" y="3149600"/>
          <p14:tracePt t="202909" x="4225925" y="3149600"/>
          <p14:tracePt t="202925" x="4235450" y="3149600"/>
          <p14:tracePt t="202942" x="4244975" y="3149600"/>
          <p14:tracePt t="202959" x="4254500" y="3149600"/>
          <p14:tracePt t="203001" x="4260850" y="3149600"/>
          <p14:tracePt t="203238" x="4257675" y="3149600"/>
          <p14:tracePt t="203254" x="4248150" y="3149600"/>
          <p14:tracePt t="203266" x="4238625" y="3149600"/>
          <p14:tracePt t="203292" x="4206875" y="3149600"/>
          <p14:tracePt t="203325" x="4143375" y="3149600"/>
          <p14:tracePt t="203342" x="4121150" y="3149600"/>
          <p14:tracePt t="203360" x="4083050" y="3149600"/>
          <p14:tracePt t="203376" x="4060825" y="3149600"/>
          <p14:tracePt t="203393" x="4029075" y="3149600"/>
          <p14:tracePt t="203409" x="3981450" y="3140075"/>
          <p14:tracePt t="203425" x="3943350" y="3133725"/>
          <p14:tracePt t="203442" x="3898900" y="3133725"/>
          <p14:tracePt t="203459" x="3838575" y="3133725"/>
          <p14:tracePt t="203476" x="3794125" y="3133725"/>
          <p14:tracePt t="203493" x="3765550" y="3133725"/>
          <p14:tracePt t="203510" x="3724275" y="3133725"/>
          <p14:tracePt t="203526" x="3702050" y="3133725"/>
          <p14:tracePt t="203542" x="3673475" y="3133725"/>
          <p14:tracePt t="203559" x="3641725" y="3133725"/>
          <p14:tracePt t="203575" x="3609975" y="3133725"/>
          <p14:tracePt t="203592" x="3590925" y="3133725"/>
          <p14:tracePt t="203610" x="3549650" y="3133725"/>
          <p14:tracePt t="203626" x="3527425" y="3133725"/>
          <p14:tracePt t="203643" x="3498850" y="3133725"/>
          <p14:tracePt t="203660" x="3457575" y="3133725"/>
          <p14:tracePt t="203676" x="3441700" y="3133725"/>
          <p14:tracePt t="203692" x="3419475" y="3133725"/>
          <p14:tracePt t="203709" x="3365500" y="3127375"/>
          <p14:tracePt t="203725" x="3305175" y="3121025"/>
          <p14:tracePt t="203742" x="3241675" y="3108325"/>
          <p14:tracePt t="203759" x="3155950" y="3108325"/>
          <p14:tracePt t="203775" x="3105150" y="3108325"/>
          <p14:tracePt t="203792" x="3051175" y="3086100"/>
          <p14:tracePt t="203809" x="2965450" y="3086100"/>
          <p14:tracePt t="203826" x="2905125" y="3086100"/>
          <p14:tracePt t="203842" x="2844800" y="3086100"/>
          <p14:tracePt t="203859" x="2765425" y="3086100"/>
          <p14:tracePt t="203875" x="2724150" y="3086100"/>
          <p14:tracePt t="203892" x="2679700" y="3086100"/>
          <p14:tracePt t="203909" x="2622550" y="3086100"/>
          <p14:tracePt t="203925" x="2600325" y="3086100"/>
          <p14:tracePt t="203942" x="2581275" y="3086100"/>
          <p14:tracePt t="203959" x="2540000" y="3086100"/>
          <p14:tracePt t="203975" x="2511425" y="3086100"/>
          <p14:tracePt t="203992" x="2489200" y="3086100"/>
          <p14:tracePt t="203994" x="2476500" y="3086100"/>
          <p14:tracePt t="204009" x="2447925" y="3086100"/>
          <p14:tracePt t="204025" x="2425700" y="3086100"/>
          <p14:tracePt t="204042" x="2403475" y="3086100"/>
          <p14:tracePt t="204059" x="2384425" y="3086100"/>
          <p14:tracePt t="204075" x="2374900" y="3086100"/>
          <p14:tracePt t="204092" x="2352675" y="3086100"/>
          <p14:tracePt t="204109" x="2305050" y="3079750"/>
          <p14:tracePt t="204125" x="2266950" y="3079750"/>
          <p14:tracePt t="204142" x="2238375" y="3079750"/>
          <p14:tracePt t="204159" x="2197100" y="3079750"/>
          <p14:tracePt t="204175" x="2187575" y="3079750"/>
          <p14:tracePt t="204192" x="2178050" y="3079750"/>
          <p14:tracePt t="204209" x="2159000" y="3079750"/>
          <p14:tracePt t="204226" x="2149475" y="3079750"/>
          <p14:tracePt t="204242" x="2143125" y="3079750"/>
          <p14:tracePt t="204446" x="2162175" y="3079750"/>
          <p14:tracePt t="204462" x="2200275" y="3073400"/>
          <p14:tracePt t="204476" x="2244725" y="3073400"/>
          <p14:tracePt t="204492" x="2289175" y="3073400"/>
          <p14:tracePt t="204495" x="2308225" y="3073400"/>
          <p14:tracePt t="204509" x="2336800" y="3073400"/>
          <p14:tracePt t="204525" x="2371725" y="3073400"/>
          <p14:tracePt t="204542" x="2416175" y="3073400"/>
          <p14:tracePt t="204559" x="2501900" y="3098800"/>
          <p14:tracePt t="204575" x="2555875" y="3114675"/>
          <p14:tracePt t="204592" x="2600325" y="3127375"/>
          <p14:tracePt t="204610" x="2670175" y="3140075"/>
          <p14:tracePt t="204626" x="2720975" y="3140075"/>
          <p14:tracePt t="204642" x="2771775" y="3140075"/>
          <p14:tracePt t="204658" x="2857500" y="3140075"/>
          <p14:tracePt t="204675" x="2901950" y="3140075"/>
          <p14:tracePt t="204692" x="2946400" y="3140075"/>
          <p14:tracePt t="204709" x="3016250" y="3146425"/>
          <p14:tracePt t="204725" x="3070225" y="3152775"/>
          <p14:tracePt t="204742" x="3105150" y="3165475"/>
          <p14:tracePt t="204759" x="3168650" y="3171825"/>
          <p14:tracePt t="204775" x="3213100" y="3171825"/>
          <p14:tracePt t="204792" x="3235325" y="3171825"/>
          <p14:tracePt t="204808" x="3276600" y="3184525"/>
          <p14:tracePt t="204825" x="3305175" y="3184525"/>
          <p14:tracePt t="204842" x="3327400" y="3184525"/>
          <p14:tracePt t="204859" x="3368675" y="3187700"/>
          <p14:tracePt t="204876" x="3390900" y="3187700"/>
          <p14:tracePt t="204893" x="3419475" y="3187700"/>
          <p14:tracePt t="204909" x="3451225" y="3187700"/>
          <p14:tracePt t="204925" x="3473450" y="3187700"/>
          <p14:tracePt t="204942" x="3495675" y="3187700"/>
          <p14:tracePt t="204959" x="3517900" y="3187700"/>
          <p14:tracePt t="204975" x="3543300" y="3187700"/>
          <p14:tracePt t="204992" x="3565525" y="3187700"/>
          <p14:tracePt t="204994" x="3571875" y="3187700"/>
          <p14:tracePt t="205009" x="3590925" y="3187700"/>
          <p14:tracePt t="205026" x="3603625" y="3187700"/>
          <p14:tracePt t="205042" x="3613150" y="3187700"/>
          <p14:tracePt t="205058" x="3632200" y="3181350"/>
          <p14:tracePt t="205075" x="3641725" y="3171825"/>
          <p14:tracePt t="205092" x="3651250" y="3155950"/>
          <p14:tracePt t="205109" x="3673475" y="3143250"/>
          <p14:tracePt t="205125" x="3702050" y="3143250"/>
          <p14:tracePt t="205142" x="3724275" y="3143250"/>
          <p14:tracePt t="205159" x="3765550" y="3143250"/>
          <p14:tracePt t="205175" x="3784600" y="3143250"/>
          <p14:tracePt t="205192" x="3816350" y="3143250"/>
          <p14:tracePt t="205209" x="3854450" y="3143250"/>
          <p14:tracePt t="205225" x="3876675" y="3143250"/>
          <p14:tracePt t="205242" x="3898900" y="3143250"/>
          <p14:tracePt t="205259" x="3952875" y="3143250"/>
          <p14:tracePt t="205275" x="3997325" y="3143250"/>
          <p14:tracePt t="205293" x="4035425" y="3143250"/>
          <p14:tracePt t="205309" x="4067175" y="3143250"/>
          <p14:tracePt t="205326" x="4095750" y="3143250"/>
          <p14:tracePt t="205342" x="4117975" y="3143250"/>
          <p14:tracePt t="205358" x="4152900" y="3143250"/>
          <p14:tracePt t="205375" x="4175125" y="3143250"/>
          <p14:tracePt t="205392" x="4184650" y="3143250"/>
          <p14:tracePt t="205409" x="4203700" y="3143250"/>
          <p14:tracePt t="205425" x="4213225" y="3143250"/>
          <p14:tracePt t="205442" x="4222750" y="3143250"/>
          <p14:tracePt t="205459" x="4232275" y="3136900"/>
          <p14:tracePt t="205475" x="4238625" y="3136900"/>
          <p14:tracePt t="205581" x="4248150" y="3136900"/>
          <p14:tracePt t="205639" x="4254500" y="3136900"/>
          <p14:tracePt t="205746" x="4257675" y="3136900"/>
          <p14:tracePt t="205756" x="4264025" y="3136900"/>
          <p14:tracePt t="207803" x="4292600" y="3136900"/>
          <p14:tracePt t="207817" x="4356100" y="3130550"/>
          <p14:tracePt t="207830" x="4419600" y="3114675"/>
          <p14:tracePt t="207843" x="4438650" y="3114675"/>
          <p14:tracePt t="207859" x="4479925" y="3111500"/>
          <p14:tracePt t="207876" x="4495800" y="3105150"/>
          <p14:tracePt t="207892" x="4505325" y="3105150"/>
          <p14:tracePt t="207925" x="4552950" y="3095625"/>
          <p14:tracePt t="207959" x="4616450" y="3076575"/>
          <p14:tracePt t="207975" x="4645025" y="3070225"/>
          <p14:tracePt t="207992" x="4667250" y="3070225"/>
          <p14:tracePt t="208009" x="4708525" y="3063875"/>
          <p14:tracePt t="208025" x="4733925" y="3051175"/>
          <p14:tracePt t="208041" x="4762500" y="3051175"/>
          <p14:tracePt t="208059" x="4810125" y="3051175"/>
          <p14:tracePt t="208075" x="4832350" y="3051175"/>
          <p14:tracePt t="208091" x="4841875" y="3051175"/>
          <p14:tracePt t="208109" x="4860925" y="3051175"/>
          <p14:tracePt t="208125" x="4876800" y="3051175"/>
          <p14:tracePt t="208142" x="4892675" y="3051175"/>
          <p14:tracePt t="208159" x="4930775" y="3051175"/>
          <p14:tracePt t="208175" x="4953000" y="3051175"/>
          <p14:tracePt t="208191" x="4975225" y="3054350"/>
          <p14:tracePt t="208209" x="4987925" y="3060700"/>
          <p14:tracePt t="208225" x="4997450" y="3060700"/>
          <p14:tracePt t="208588" x="4991100" y="3060700"/>
          <p14:tracePt t="208595" x="4978400" y="3063875"/>
          <p14:tracePt t="208609" x="4949825" y="3070225"/>
          <p14:tracePt t="208625" x="4927600" y="3070225"/>
          <p14:tracePt t="208642" x="4899025" y="3076575"/>
          <p14:tracePt t="208659" x="4864100" y="3076575"/>
          <p14:tracePt t="208692" x="4813300" y="3076575"/>
          <p14:tracePt t="208725" x="4784725" y="3076575"/>
          <p14:tracePt t="208741" x="4775200" y="3076575"/>
          <p14:tracePt t="208759" x="4768850" y="3076575"/>
          <p14:tracePt t="208775" x="4768850" y="3082925"/>
          <p14:tracePt t="208853" x="4772025" y="3082925"/>
          <p14:tracePt t="208860" x="4775200" y="3082925"/>
          <p14:tracePt t="208874" x="4791075" y="3086100"/>
          <p14:tracePt t="208891" x="4813300" y="3086100"/>
          <p14:tracePt t="208909" x="4835525" y="3092450"/>
          <p14:tracePt t="208925" x="4864100" y="3092450"/>
          <p14:tracePt t="208941" x="4873625" y="3098800"/>
          <p14:tracePt t="208959" x="4889500" y="3098800"/>
          <p14:tracePt t="208975" x="4902200" y="3098800"/>
          <p14:tracePt t="208992" x="4930775" y="3098800"/>
          <p14:tracePt t="209008" x="4972050" y="3098800"/>
          <p14:tracePt t="209025" x="4987925" y="3098800"/>
          <p14:tracePt t="209041" x="4997450" y="3098800"/>
          <p14:tracePt t="209059" x="5010150" y="3098800"/>
          <p14:tracePt t="209075" x="5026025" y="3098800"/>
          <p14:tracePt t="209091" x="5035550" y="3098800"/>
          <p14:tracePt t="209109" x="5060950" y="3101975"/>
          <p14:tracePt t="209125" x="5099050" y="3101975"/>
          <p14:tracePt t="209142" x="5143500" y="3101975"/>
          <p14:tracePt t="209159" x="5191125" y="3101975"/>
          <p14:tracePt t="209175" x="5219700" y="3101975"/>
          <p14:tracePt t="209191" x="5229225" y="3101975"/>
          <p14:tracePt t="209209" x="5245100" y="3101975"/>
          <p14:tracePt t="209225" x="5260975" y="3101975"/>
          <p14:tracePt t="209241" x="5270500" y="3101975"/>
          <p14:tracePt t="209259" x="5289550" y="3101975"/>
          <p14:tracePt t="209275" x="5318125" y="3101975"/>
          <p14:tracePt t="209292" x="5340350" y="3108325"/>
          <p14:tracePt t="209309" x="5375275" y="3108325"/>
          <p14:tracePt t="209324" x="5384800" y="3108325"/>
          <p14:tracePt t="209341" x="5394325" y="3108325"/>
          <p14:tracePt t="209359" x="5403850" y="3108325"/>
          <p14:tracePt t="209376" x="5410200" y="3108325"/>
          <p14:tracePt t="209392" x="5426075" y="3108325"/>
          <p14:tracePt t="209409" x="5438775" y="3108325"/>
          <p14:tracePt t="209425" x="5454650" y="3108325"/>
          <p14:tracePt t="209441" x="5483225" y="3108325"/>
          <p14:tracePt t="209459" x="5546725" y="3108325"/>
          <p14:tracePt t="209474" x="5581650" y="3108325"/>
          <p14:tracePt t="209491" x="5626100" y="3105150"/>
          <p14:tracePt t="209509" x="5689600" y="3105150"/>
          <p14:tracePt t="209524" x="5734050" y="3105150"/>
          <p14:tracePt t="209542" x="5756275" y="3105150"/>
          <p14:tracePt t="209559" x="5794375" y="3105150"/>
          <p14:tracePt t="209575" x="5807075" y="3105150"/>
          <p14:tracePt t="209591" x="5816600" y="3105150"/>
          <p14:tracePt t="209609" x="5835650" y="3105150"/>
          <p14:tracePt t="209625" x="5845175" y="3105150"/>
          <p14:tracePt t="209641" x="5861050" y="3105150"/>
          <p14:tracePt t="209659" x="5895975" y="3105150"/>
          <p14:tracePt t="209675" x="5908675" y="3105150"/>
          <p14:tracePt t="209691" x="5918200" y="3105150"/>
          <p14:tracePt t="209708" x="5934075" y="3105150"/>
          <p14:tracePt t="209724" x="5940425" y="3105150"/>
          <p14:tracePt t="209817" x="5937250" y="3105150"/>
          <p14:tracePt t="209828" x="5927725" y="3105150"/>
          <p14:tracePt t="209841" x="5918200" y="3108325"/>
          <p14:tracePt t="209858" x="5902325" y="3108325"/>
          <p14:tracePt t="209875" x="5892800" y="3108325"/>
          <p14:tracePt t="209891" x="5876925" y="3108325"/>
          <p14:tracePt t="209909" x="5864225" y="3108325"/>
          <p14:tracePt t="209924" x="5854700" y="3108325"/>
          <p14:tracePt t="209942" x="5845175" y="3108325"/>
          <p14:tracePt t="209959" x="5822950" y="3108325"/>
          <p14:tracePt t="209974" x="5813425" y="3108325"/>
          <p14:tracePt t="209991" x="5803900" y="3108325"/>
          <p14:tracePt t="210009" x="5791200" y="3108325"/>
          <p14:tracePt t="210024" x="5775325" y="3108325"/>
          <p14:tracePt t="210041" x="5765800" y="3108325"/>
          <p14:tracePt t="210059" x="5749925" y="3111500"/>
          <p14:tracePt t="210075" x="5740400" y="3111500"/>
          <p14:tracePt t="210092" x="5724525" y="3111500"/>
          <p14:tracePt t="210109" x="5705475" y="3111500"/>
          <p14:tracePt t="210124" x="5695950" y="3111500"/>
          <p14:tracePt t="210142" x="5680075" y="3111500"/>
          <p14:tracePt t="210159" x="5664200" y="3111500"/>
          <p14:tracePt t="210175" x="5654675" y="3111500"/>
          <p14:tracePt t="210191" x="5645150" y="3111500"/>
          <p14:tracePt t="210208" x="5626100" y="3111500"/>
          <p14:tracePt t="210224" x="5610225" y="3111500"/>
          <p14:tracePt t="210241" x="5600700" y="3111500"/>
          <p14:tracePt t="210259" x="5581650" y="3111500"/>
          <p14:tracePt t="210275" x="5572125" y="3111500"/>
          <p14:tracePt t="210292" x="5562600" y="3111500"/>
          <p14:tracePt t="210309" x="5546725" y="3111500"/>
          <p14:tracePt t="210325" x="5530850" y="3111500"/>
          <p14:tracePt t="210342" x="5521325" y="3111500"/>
          <p14:tracePt t="210358" x="5505450" y="3111500"/>
          <p14:tracePt t="210375" x="5495925" y="3111500"/>
          <p14:tracePt t="210391" x="5483225" y="3111500"/>
          <p14:tracePt t="210409" x="5473700" y="3111500"/>
          <p14:tracePt t="210474" x="5467350" y="3111500"/>
          <p14:tracePt t="210488" x="5461000" y="3111500"/>
          <p14:tracePt t="210603" x="5457825" y="3111500"/>
          <p14:tracePt t="210697" x="5464175" y="3111500"/>
          <p14:tracePt t="210713" x="5492750" y="3111500"/>
          <p14:tracePt t="210731" x="5524500" y="3111500"/>
          <p14:tracePt t="210747" x="5556250" y="3117850"/>
          <p14:tracePt t="210763" x="5572125" y="3117850"/>
          <p14:tracePt t="210774" x="5581650" y="3124200"/>
          <p14:tracePt t="210809" x="5635625" y="3124200"/>
          <p14:tracePt t="210841" x="5721350" y="3124200"/>
          <p14:tracePt t="210860" x="5768975" y="3124200"/>
          <p14:tracePt t="210875" x="5800725" y="3124200"/>
          <p14:tracePt t="210892" x="5810250" y="3124200"/>
          <p14:tracePt t="210909" x="5822950" y="3124200"/>
          <p14:tracePt t="211811" x="5876925" y="3130550"/>
          <p14:tracePt t="211827" x="6096000" y="3140075"/>
          <p14:tracePt t="211842" x="6289675" y="3159125"/>
          <p14:tracePt t="211859" x="6565900" y="3165475"/>
          <p14:tracePt t="211876" x="6667500" y="3165475"/>
          <p14:tracePt t="211891" x="6740525" y="3165475"/>
          <p14:tracePt t="211924" x="6832600" y="3159125"/>
          <p14:tracePt t="211960" x="6864350" y="3133725"/>
          <p14:tracePt t="211976" x="6873875" y="3124200"/>
          <p14:tracePt t="211992" x="6880225" y="3114675"/>
          <p14:tracePt t="212060" x="6880225" y="3108325"/>
          <p14:tracePt t="212088" x="6877050" y="3108325"/>
          <p14:tracePt t="212095" x="6873875" y="3108325"/>
          <p14:tracePt t="212109" x="6864350" y="3108325"/>
          <p14:tracePt t="212124" x="6848475" y="3108325"/>
          <p14:tracePt t="212142" x="6819900" y="3108325"/>
          <p14:tracePt t="212158" x="6781800" y="3108325"/>
          <p14:tracePt t="212160" x="6746875" y="3108325"/>
          <p14:tracePt t="212175" x="6686550" y="3108325"/>
          <p14:tracePt t="212191" x="6629400" y="3108325"/>
          <p14:tracePt t="212208" x="6569075" y="3108325"/>
          <p14:tracePt t="212225" x="6489700" y="3108325"/>
          <p14:tracePt t="212241" x="6429375" y="3101975"/>
          <p14:tracePt t="212259" x="6337300" y="3079750"/>
          <p14:tracePt t="212275" x="6286500" y="3079750"/>
          <p14:tracePt t="212291" x="6248400" y="3079750"/>
          <p14:tracePt t="212308" x="6203950" y="3079750"/>
          <p14:tracePt t="212324" x="6165850" y="3079750"/>
          <p14:tracePt t="212341" x="6149975" y="3079750"/>
          <p14:tracePt t="212358" x="6140450" y="3079750"/>
          <p14:tracePt t="212375" x="6118225" y="3079750"/>
          <p14:tracePt t="212391" x="6108700" y="3079750"/>
          <p14:tracePt t="212409" x="6099175" y="3079750"/>
          <p14:tracePt t="212425" x="6099175" y="3070225"/>
          <p14:tracePt t="212441" x="6099175" y="3060700"/>
          <p14:tracePt t="212458" x="6099175" y="3051175"/>
          <p14:tracePt t="212475" x="6099175" y="3044825"/>
          <p14:tracePt t="212525" x="6096000" y="3044825"/>
          <p14:tracePt t="212533" x="6089650" y="3044825"/>
          <p14:tracePt t="212542" x="6086475" y="3044825"/>
          <p14:tracePt t="212558" x="6073775" y="3044825"/>
          <p14:tracePt t="212575" x="6054725" y="3044825"/>
          <p14:tracePt t="212591" x="6026150" y="3044825"/>
          <p14:tracePt t="212608" x="6003925" y="3044825"/>
          <p14:tracePt t="212625" x="5962650" y="3044825"/>
          <p14:tracePt t="212642" x="5940425" y="3044825"/>
          <p14:tracePt t="212660" x="5902325" y="3044825"/>
          <p14:tracePt t="212675" x="5880100" y="3044825"/>
          <p14:tracePt t="212692" x="5851525" y="3044825"/>
          <p14:tracePt t="212709" x="5822950" y="3044825"/>
          <p14:tracePt t="212725" x="5813425" y="3044825"/>
          <p14:tracePt t="212741" x="5797550" y="3044825"/>
          <p14:tracePt t="212758" x="5788025" y="3044825"/>
          <p14:tracePt t="212775" x="5775325" y="3044825"/>
          <p14:tracePt t="212791" x="5765800" y="3044825"/>
          <p14:tracePt t="212918" x="5772150" y="3044825"/>
          <p14:tracePt t="212933" x="5781675" y="3044825"/>
          <p14:tracePt t="212945" x="5791200" y="3044825"/>
          <p14:tracePt t="212960" x="5810250" y="3044825"/>
          <p14:tracePt t="212975" x="5832475" y="3044825"/>
          <p14:tracePt t="212991" x="5854700" y="3044825"/>
          <p14:tracePt t="213008" x="5886450" y="3044825"/>
          <p14:tracePt t="213024" x="5924550" y="3044825"/>
          <p14:tracePt t="213041" x="5934075" y="3044825"/>
          <p14:tracePt t="213057" x="5943600" y="3044825"/>
          <p14:tracePt t="213074" x="5965825" y="3044825"/>
          <p14:tracePt t="213091" x="5978525" y="3044825"/>
          <p14:tracePt t="213108" x="5994400" y="3044825"/>
          <p14:tracePt t="213125" x="6010275" y="3044825"/>
          <p14:tracePt t="213141" x="6026150" y="3044825"/>
          <p14:tracePt t="213158" x="6035675" y="3044825"/>
          <p14:tracePt t="213160" x="6038850" y="3044825"/>
          <p14:tracePt t="213175" x="6048375" y="3044825"/>
          <p14:tracePt t="213191" x="6057900" y="3044825"/>
          <p14:tracePt t="213209" x="6073775" y="3044825"/>
          <p14:tracePt t="213225" x="6083300" y="3044825"/>
          <p14:tracePt t="213242" x="6092825" y="3044825"/>
          <p14:tracePt t="213258" x="6102350" y="3044825"/>
          <p14:tracePt t="213275" x="6124575" y="3044825"/>
          <p14:tracePt t="213291" x="6134100" y="3044825"/>
          <p14:tracePt t="213308" x="6137275" y="3048000"/>
          <p14:tracePt t="213325" x="6146800" y="3051175"/>
          <p14:tracePt t="213341" x="6162675" y="3051175"/>
          <p14:tracePt t="213359" x="6172200" y="3057525"/>
          <p14:tracePt t="213375" x="6178550" y="3063875"/>
          <p14:tracePt t="213391" x="6181725" y="3067050"/>
          <p14:tracePt t="213408" x="6181725" y="3073400"/>
          <p14:tracePt t="213424" x="6191250" y="3073400"/>
          <p14:tracePt t="213441" x="6197600" y="3076575"/>
          <p14:tracePt t="213458" x="6213475" y="3082925"/>
          <p14:tracePt t="213475" x="6223000" y="3092450"/>
          <p14:tracePt t="213491" x="6226175" y="3098800"/>
          <p14:tracePt t="214124" x="6232525" y="3101975"/>
          <p14:tracePt t="214131" x="6248400" y="3108325"/>
          <p14:tracePt t="214141" x="6267450" y="3114675"/>
          <p14:tracePt t="214158" x="6321425" y="3127375"/>
          <p14:tracePt t="214174" x="6499225" y="3152775"/>
          <p14:tracePt t="214191" x="6629400" y="3178175"/>
          <p14:tracePt t="214224" x="6937375" y="3228975"/>
          <p14:tracePt t="214258" x="7086600" y="3260725"/>
          <p14:tracePt t="214274" x="7150100" y="3273425"/>
          <p14:tracePt t="214291" x="7178675" y="3273425"/>
          <p14:tracePt t="214308" x="7213600" y="3273425"/>
          <p14:tracePt t="214324" x="7235825" y="3273425"/>
          <p14:tracePt t="214341" x="7251700" y="3273425"/>
          <p14:tracePt t="214358" x="7261225" y="3273425"/>
          <p14:tracePt t="214374" x="7273925" y="3273425"/>
          <p14:tracePt t="214391" x="7289800" y="3273425"/>
          <p14:tracePt t="214408" x="7318375" y="3273425"/>
          <p14:tracePt t="214424" x="7359650" y="3273425"/>
          <p14:tracePt t="214441" x="7381875" y="3273425"/>
          <p14:tracePt t="214458" x="7391400" y="3273425"/>
          <p14:tracePt t="214475" x="7410450" y="3273425"/>
          <p14:tracePt t="214491" x="7419975" y="3273425"/>
          <p14:tracePt t="214508" x="7426325" y="3273425"/>
          <p14:tracePt t="214524" x="7435850" y="3273425"/>
          <p14:tracePt t="214541" x="7442200" y="3270250"/>
          <p14:tracePt t="214559" x="7451725" y="3254375"/>
          <p14:tracePt t="214575" x="7467600" y="3244850"/>
          <p14:tracePt t="214591" x="7473950" y="3235325"/>
          <p14:tracePt t="214609" x="7477125" y="3225800"/>
          <p14:tracePt t="214625" x="7477125" y="3203575"/>
          <p14:tracePt t="214641" x="7477125" y="3194050"/>
          <p14:tracePt t="214658" x="7477125" y="3184525"/>
          <p14:tracePt t="214674" x="7477125" y="3168650"/>
          <p14:tracePt t="214692" x="7477125" y="3165475"/>
          <p14:tracePt t="214708" x="7477125" y="3159125"/>
          <p14:tracePt t="214726" x="7477125" y="3155950"/>
          <p14:tracePt t="214741" x="7477125" y="3149600"/>
          <p14:tracePt t="214758" x="7477125" y="3140075"/>
          <p14:tracePt t="214774" x="7477125" y="3127375"/>
          <p14:tracePt t="214791" x="7477125" y="3114675"/>
          <p14:tracePt t="214874" x="7470775" y="3114675"/>
          <p14:tracePt t="214881" x="7464425" y="3111500"/>
          <p14:tracePt t="214891" x="7454900" y="3111500"/>
          <p14:tracePt t="214908" x="7445375" y="3111500"/>
          <p14:tracePt t="214924" x="7435850" y="3111500"/>
          <p14:tracePt t="214941" x="7432675" y="3111500"/>
          <p14:tracePt t="214958" x="7426325" y="3111500"/>
          <p14:tracePt t="214974" x="7416800" y="3111500"/>
          <p14:tracePt t="214991" x="7400925" y="3111500"/>
          <p14:tracePt t="215008" x="7391400" y="3111500"/>
          <p14:tracePt t="215024" x="7375525" y="3111500"/>
          <p14:tracePt t="215041" x="7366000" y="3111500"/>
          <p14:tracePt t="215058" x="7353300" y="3111500"/>
          <p14:tracePt t="215074" x="7337425" y="3111500"/>
          <p14:tracePt t="215091" x="7327900" y="3111500"/>
          <p14:tracePt t="215108" x="7318375" y="3111500"/>
          <p14:tracePt t="215124" x="7296150" y="3111500"/>
          <p14:tracePt t="215141" x="7283450" y="3111500"/>
          <p14:tracePt t="215158" x="7251700" y="3111500"/>
          <p14:tracePt t="215174" x="7232650" y="3111500"/>
          <p14:tracePt t="215191" x="7216775" y="3111500"/>
          <p14:tracePt t="215208" x="7200900" y="3111500"/>
          <p14:tracePt t="215224" x="7175500" y="3111500"/>
          <p14:tracePt t="215241" x="7146925" y="3111500"/>
          <p14:tracePt t="215258" x="7121525" y="3098800"/>
          <p14:tracePt t="215275" x="7083425" y="3098800"/>
          <p14:tracePt t="215291" x="7061200" y="3098800"/>
          <p14:tracePt t="215308" x="7032625" y="3098800"/>
          <p14:tracePt t="215324" x="7016750" y="3098800"/>
          <p14:tracePt t="215341" x="7000875" y="3098800"/>
          <p14:tracePt t="215358" x="6972300" y="3098800"/>
          <p14:tracePt t="215375" x="6953250" y="3098800"/>
          <p14:tracePt t="215392" x="6943725" y="3098800"/>
          <p14:tracePt t="215409" x="6934200" y="3098800"/>
          <p14:tracePt t="215424" x="6911975" y="3098800"/>
          <p14:tracePt t="215441" x="6902450" y="3098800"/>
          <p14:tracePt t="215458" x="6892925" y="3098800"/>
          <p14:tracePt t="215475" x="6873875" y="3098800"/>
          <p14:tracePt t="215491" x="6851650" y="3098800"/>
          <p14:tracePt t="215508" x="6829425" y="3098800"/>
          <p14:tracePt t="215524" x="6810375" y="3098800"/>
          <p14:tracePt t="215541" x="6800850" y="3098800"/>
          <p14:tracePt t="215558" x="6788150" y="3098800"/>
          <p14:tracePt t="215574" x="6769100" y="3098800"/>
          <p14:tracePt t="215591" x="6759575" y="3098800"/>
          <p14:tracePt t="215624" x="6750050" y="3095625"/>
          <p14:tracePt t="215659" x="6743700" y="3095625"/>
          <p14:tracePt t="216402" x="6759575" y="3095625"/>
          <p14:tracePt t="216410" x="6775450" y="3095625"/>
          <p14:tracePt t="216425" x="6807200" y="3095625"/>
          <p14:tracePt t="216441" x="6835775" y="3095625"/>
          <p14:tracePt t="216460" x="6889750" y="3095625"/>
          <p14:tracePt t="216475" x="6943725" y="3111500"/>
          <p14:tracePt t="216491" x="7007225" y="3117850"/>
          <p14:tracePt t="216525" x="7131050" y="3136900"/>
          <p14:tracePt t="216557" x="7175500" y="3136900"/>
          <p14:tracePt t="216574" x="7207250" y="3136900"/>
          <p14:tracePt t="216591" x="7229475" y="3136900"/>
          <p14:tracePt t="216608" x="7273925" y="3136900"/>
          <p14:tracePt t="216624" x="7353300" y="3136900"/>
          <p14:tracePt t="216641" x="7404100" y="3136900"/>
          <p14:tracePt t="216658" x="7448550" y="3136900"/>
          <p14:tracePt t="216674" x="7496175" y="3136900"/>
          <p14:tracePt t="216691" x="7518400" y="3136900"/>
          <p14:tracePt t="216708" x="7534275" y="3136900"/>
          <p14:tracePt t="216710" x="7550150" y="3136900"/>
          <p14:tracePt t="216724" x="7572375" y="3136900"/>
          <p14:tracePt t="216741" x="7594600" y="3136900"/>
          <p14:tracePt t="216758" x="7623175" y="3136900"/>
          <p14:tracePt t="216775" x="7648575" y="3136900"/>
          <p14:tracePt t="216791" x="7664450" y="3136900"/>
          <p14:tracePt t="216808" x="7670800" y="3136900"/>
          <p14:tracePt t="216903" x="7673975" y="3136900"/>
          <p14:tracePt t="216914" x="7680325" y="3136900"/>
          <p14:tracePt t="216931" x="7683500" y="3136900"/>
          <p14:tracePt t="216941" x="7689850" y="3136900"/>
          <p14:tracePt t="216957" x="7696200" y="3136900"/>
          <p14:tracePt t="216974" x="7699375" y="3136900"/>
          <p14:tracePt t="216991" x="7715250" y="3136900"/>
          <p14:tracePt t="217008" x="7724775" y="3136900"/>
          <p14:tracePt t="217024" x="7740650" y="3136900"/>
          <p14:tracePt t="217041" x="7750175" y="3136900"/>
          <p14:tracePt t="217058" x="7775575" y="3133725"/>
          <p14:tracePt t="217074" x="7820025" y="3114675"/>
          <p14:tracePt t="217090" x="7848600" y="3111500"/>
          <p14:tracePt t="217107" x="7877175" y="3111500"/>
          <p14:tracePt t="217124" x="7905750" y="3111500"/>
          <p14:tracePt t="217141" x="7915275" y="3111500"/>
          <p14:tracePt t="217157" x="7931150" y="3111500"/>
          <p14:tracePt t="217174" x="7943850" y="3111500"/>
          <p14:tracePt t="217191" x="7953375" y="3111500"/>
          <p14:tracePt t="217208" x="7962900" y="3111500"/>
          <p14:tracePt t="217224" x="7969250" y="3111500"/>
          <p14:tracePt t="217416" x="7966075" y="3111500"/>
          <p14:tracePt t="217423" x="7956550" y="3111500"/>
          <p14:tracePt t="217430" x="7947025" y="3111500"/>
          <p14:tracePt t="217440" x="7934325" y="3111500"/>
          <p14:tracePt t="217457" x="7912100" y="3111500"/>
          <p14:tracePt t="217474" x="7886700" y="3111500"/>
          <p14:tracePt t="217490" x="7870825" y="3111500"/>
          <p14:tracePt t="217507" x="7861300" y="3111500"/>
          <p14:tracePt t="217523" x="7845425" y="3111500"/>
          <p14:tracePt t="217540" x="7835900" y="3111500"/>
          <p14:tracePt t="217557" x="7820025" y="3111500"/>
          <p14:tracePt t="217573" x="7807325" y="3111500"/>
          <p14:tracePt t="217590" x="7797800" y="3111500"/>
          <p14:tracePt t="217607" x="7788275" y="3111500"/>
          <p14:tracePt t="217623" x="7766050" y="3111500"/>
          <p14:tracePt t="217640" x="7756525" y="3111500"/>
          <p14:tracePt t="217657" x="7747000" y="3111500"/>
          <p14:tracePt t="217690" x="7737475" y="3111500"/>
          <p14:tracePt t="217707" x="7721600" y="3111500"/>
          <p14:tracePt t="217724" x="7702550" y="3111500"/>
          <p14:tracePt t="217741" x="7680325" y="3111500"/>
          <p14:tracePt t="217757" x="7651750" y="3111500"/>
          <p14:tracePt t="217774" x="7623175" y="3111500"/>
          <p14:tracePt t="217791" x="7610475" y="3111500"/>
          <p14:tracePt t="217807" x="7600950" y="3111500"/>
          <p14:tracePt t="217824" x="7594600" y="3111500"/>
          <p14:tracePt t="217918" x="7594600" y="3105150"/>
          <p14:tracePt t="217989" x="7597775" y="3105150"/>
          <p14:tracePt t="217995" x="7600950" y="3105150"/>
          <p14:tracePt t="218007" x="7607300" y="3105150"/>
          <p14:tracePt t="218024" x="7632700" y="3105150"/>
          <p14:tracePt t="218041" x="7648575" y="3105150"/>
          <p14:tracePt t="218058" x="7664450" y="3105150"/>
          <p14:tracePt t="218075" x="7702550" y="3105150"/>
          <p14:tracePt t="218091" x="7731125" y="3105150"/>
          <p14:tracePt t="218108" x="7747000" y="3105150"/>
          <p14:tracePt t="218124" x="7762875" y="3098800"/>
          <p14:tracePt t="218141" x="7772400" y="3098800"/>
          <p14:tracePt t="218157" x="7781925" y="3098800"/>
          <p14:tracePt t="218174" x="7785100" y="3098800"/>
          <p14:tracePt t="218831" x="7791450" y="3098800"/>
          <p14:tracePt t="218890" x="7797800" y="3101975"/>
          <p14:tracePt t="218903" x="7807325" y="3108325"/>
          <p14:tracePt t="218917" x="7820025" y="3111500"/>
          <p14:tracePt t="218941" x="7835900" y="3121025"/>
          <p14:tracePt t="218974" x="7861300" y="3136900"/>
          <p14:tracePt t="218990" x="7870825" y="3143250"/>
          <p14:tracePt t="219007" x="7880350" y="3152775"/>
          <p14:tracePt t="219024" x="7915275" y="3181350"/>
          <p14:tracePt t="219041" x="7947025" y="3206750"/>
          <p14:tracePt t="219058" x="7959725" y="3238500"/>
          <p14:tracePt t="219074" x="7972425" y="3273425"/>
          <p14:tracePt t="219090" x="7969250" y="3302000"/>
          <p14:tracePt t="219107" x="7950200" y="3324225"/>
          <p14:tracePt t="219124" x="7870825" y="3375025"/>
          <p14:tracePt t="219140" x="7727950" y="3409950"/>
          <p14:tracePt t="219157" x="7543800" y="3448050"/>
          <p14:tracePt t="219174" x="7232650" y="3476625"/>
          <p14:tracePt t="219191" x="6959600" y="3495675"/>
          <p14:tracePt t="219208" x="6562725" y="3495675"/>
          <p14:tracePt t="219225" x="5899150" y="3473450"/>
          <p14:tracePt t="219242" x="5394325" y="3429000"/>
          <p14:tracePt t="219260" x="4505325" y="3343275"/>
          <p14:tracePt t="219276" x="3975100" y="3286125"/>
          <p14:tracePt t="219292" x="3467100" y="3232150"/>
          <p14:tracePt t="219310" x="2809875" y="3165475"/>
          <p14:tracePt t="219327" x="2397125" y="3127375"/>
          <p14:tracePt t="219342" x="2092325" y="3127375"/>
          <p14:tracePt t="219359" x="1695450" y="3127375"/>
          <p14:tracePt t="219374" x="1466850" y="3127375"/>
          <p14:tracePt t="219390" x="1250950" y="3127375"/>
          <p14:tracePt t="219408" x="1044575" y="3143250"/>
          <p14:tracePt t="219426" x="739775" y="3143250"/>
          <p14:tracePt t="219440" x="555625" y="3143250"/>
          <p14:tracePt t="219457" x="374650" y="3143250"/>
          <p14:tracePt t="219474" x="174625" y="3121025"/>
          <p14:tracePt t="219491" x="92075" y="3105150"/>
          <p14:tracePt t="219507" x="34925" y="3092450"/>
          <p14:tracePt t="219523" x="6350" y="3092450"/>
          <p14:tracePt t="219847" x="38100" y="3111500"/>
          <p14:tracePt t="219858" x="101600" y="3136900"/>
          <p14:tracePt t="219873" x="250825" y="3194050"/>
          <p14:tracePt t="219891" x="301625" y="3206750"/>
          <p14:tracePt t="219907" x="365125" y="3222625"/>
          <p14:tracePt t="219923" x="454025" y="3222625"/>
          <p14:tracePt t="219940" x="488950" y="3222625"/>
          <p14:tracePt t="219957" x="533400" y="3222625"/>
          <p14:tracePt t="219974" x="596900" y="3222625"/>
          <p14:tracePt t="219991" x="619125" y="3222625"/>
          <p14:tracePt t="220008" x="647700" y="3222625"/>
          <p14:tracePt t="220024" x="666750" y="3222625"/>
          <p14:tracePt t="220040" x="688975" y="3222625"/>
          <p14:tracePt t="220057" x="698500" y="3222625"/>
          <p14:tracePt t="220074" x="723900" y="3222625"/>
          <p14:tracePt t="220090" x="746125" y="3222625"/>
          <p14:tracePt t="220107" x="755650" y="3222625"/>
          <p14:tracePt t="220124" x="771525" y="3222625"/>
          <p14:tracePt t="220140" x="790575" y="3222625"/>
          <p14:tracePt t="220157" x="800100" y="3222625"/>
          <p14:tracePt t="220174" x="815975" y="3222625"/>
          <p14:tracePt t="220190" x="831850" y="3225800"/>
          <p14:tracePt t="220207" x="847725" y="3238500"/>
          <p14:tracePt t="220224" x="866775" y="3248025"/>
          <p14:tracePt t="220240" x="898525" y="3254375"/>
          <p14:tracePt t="220258" x="911225" y="3260725"/>
          <p14:tracePt t="220261" x="923925" y="3263900"/>
          <p14:tracePt t="220274" x="939800" y="3270250"/>
          <p14:tracePt t="220290" x="962025" y="3276600"/>
          <p14:tracePt t="220307" x="971550" y="3276600"/>
          <p14:tracePt t="220323" x="987425" y="3276600"/>
          <p14:tracePt t="220340" x="1000125" y="3276600"/>
          <p14:tracePt t="220403" x="1006475" y="3276600"/>
          <p14:tracePt t="220417" x="1016000" y="3279775"/>
          <p14:tracePt t="220424" x="1022350" y="3279775"/>
          <p14:tracePt t="220511" x="1022350" y="3286125"/>
          <p14:tracePt t="220581" x="1019175" y="3286125"/>
          <p14:tracePt t="220588" x="1016000" y="3286125"/>
          <p14:tracePt t="220608" x="1003300" y="3286125"/>
          <p14:tracePt t="220624" x="971550" y="3286125"/>
          <p14:tracePt t="220640" x="949325" y="3286125"/>
          <p14:tracePt t="220657" x="920750" y="3286125"/>
          <p14:tracePt t="220674" x="901700" y="3286125"/>
          <p14:tracePt t="220691" x="879475" y="3286125"/>
          <p14:tracePt t="220708" x="869950" y="3286125"/>
          <p14:tracePt t="220723" x="854075" y="3286125"/>
          <p14:tracePt t="220740" x="844550" y="3286125"/>
          <p14:tracePt t="220757" x="828675" y="3286125"/>
          <p14:tracePt t="220774" x="815975" y="3286125"/>
          <p14:tracePt t="220790" x="806450" y="3286125"/>
          <p14:tracePt t="220807" x="800100" y="3286125"/>
          <p14:tracePt t="220881" x="796925" y="3286125"/>
          <p14:tracePt t="220889" x="784225" y="3286125"/>
          <p14:tracePt t="220925" x="781050" y="3286125"/>
          <p14:tracePt t="220938" x="771525" y="3286125"/>
          <p14:tracePt t="220951" x="765175" y="3286125"/>
          <p14:tracePt t="220963" x="755650" y="3286125"/>
          <p14:tracePt t="220974" x="746125" y="3286125"/>
          <p14:tracePt t="220990" x="730250" y="3286125"/>
          <p14:tracePt t="221007" x="720725" y="3286125"/>
          <p14:tracePt t="221024" x="708025" y="3286125"/>
          <p14:tracePt t="221040" x="695325" y="3286125"/>
          <p14:tracePt t="221096" x="685800" y="3286125"/>
          <p14:tracePt t="221110" x="682625" y="3286125"/>
          <p14:tracePt t="221118" x="676275" y="3282950"/>
          <p14:tracePt t="221167" x="676275" y="3279775"/>
          <p14:tracePt t="221218" x="676275" y="3273425"/>
          <p14:tracePt t="221246" x="676275" y="3270250"/>
          <p14:tracePt t="221524" x="679450" y="3270250"/>
          <p14:tracePt t="221539" x="682625" y="3270250"/>
          <p14:tracePt t="221548" x="688975" y="3270250"/>
          <p14:tracePt t="221574" x="717550" y="3270250"/>
          <p14:tracePt t="221607" x="777875" y="3279775"/>
          <p14:tracePt t="221624" x="825500" y="3286125"/>
          <p14:tracePt t="221640" x="854075" y="3286125"/>
          <p14:tracePt t="221657" x="885825" y="3286125"/>
          <p14:tracePt t="221674" x="917575" y="3286125"/>
          <p14:tracePt t="221690" x="955675" y="3286125"/>
          <p14:tracePt t="221707" x="977900" y="3286125"/>
          <p14:tracePt t="221724" x="1025525" y="3282950"/>
          <p14:tracePt t="221741" x="1060450" y="3282950"/>
          <p14:tracePt t="221758" x="1082675" y="3276600"/>
          <p14:tracePt t="221774" x="1117600" y="3276600"/>
          <p14:tracePt t="221790" x="1127125" y="3276600"/>
          <p14:tracePt t="221807" x="1136650" y="3276600"/>
          <p14:tracePt t="221823" x="1143000" y="3276600"/>
          <p14:tracePt t="229212" x="1130300" y="3276600"/>
          <p14:tracePt t="229225" x="1098550" y="3276600"/>
          <p14:tracePt t="229240" x="1057275" y="3276600"/>
          <p14:tracePt t="229256" x="1025525" y="3276600"/>
          <p14:tracePt t="229273" x="996950" y="3276600"/>
          <p14:tracePt t="229290" x="949325" y="3276600"/>
          <p14:tracePt t="229323" x="876300" y="3276600"/>
          <p14:tracePt t="229357" x="784225" y="3276600"/>
          <p14:tracePt t="229373" x="762000" y="3270250"/>
          <p14:tracePt t="229390" x="720725" y="3263900"/>
          <p14:tracePt t="229406" x="698500" y="3263900"/>
          <p14:tracePt t="229423" x="669925" y="3263900"/>
          <p14:tracePt t="229425" x="657225" y="3257550"/>
          <p14:tracePt t="229439" x="647700" y="3257550"/>
          <p14:tracePt t="229456" x="638175" y="3254375"/>
          <p14:tracePt t="229473" x="628650" y="3248025"/>
          <p14:tracePt t="229490" x="609600" y="3248025"/>
          <p14:tracePt t="229506" x="600075" y="3248025"/>
          <p14:tracePt t="229523" x="590550" y="3248025"/>
          <p14:tracePt t="229540" x="568325" y="3248025"/>
          <p14:tracePt t="229556" x="558800" y="3248025"/>
          <p14:tracePt t="229573" x="549275" y="3248025"/>
          <p14:tracePt t="229590" x="539750" y="3248025"/>
          <p14:tracePt t="229633" x="536575" y="3248025"/>
          <p14:tracePt t="229661" x="530225" y="3248025"/>
          <p14:tracePt t="229677" x="520700" y="3248025"/>
          <p14:tracePt t="229705" x="514350" y="3248025"/>
          <p14:tracePt t="229948" x="517525" y="3248025"/>
          <p14:tracePt t="229962" x="527050" y="3248025"/>
          <p14:tracePt t="229974" x="533400" y="3248025"/>
          <p14:tracePt t="229990" x="546100" y="3248025"/>
          <p14:tracePt t="230007" x="552450" y="3248025"/>
          <p14:tracePt t="230023" x="561975" y="3248025"/>
          <p14:tracePt t="230040" x="581025" y="3248025"/>
          <p14:tracePt t="230056" x="590550" y="3248025"/>
          <p14:tracePt t="230073" x="600075" y="3248025"/>
          <p14:tracePt t="230089" x="615950" y="3248025"/>
          <p14:tracePt t="230106" x="631825" y="3248025"/>
          <p14:tracePt t="230123" x="635000" y="3248025"/>
          <p14:tracePt t="230140" x="644525" y="3248025"/>
          <p14:tracePt t="230157" x="650875" y="3248025"/>
          <p14:tracePt t="230173" x="660400" y="3248025"/>
          <p14:tracePt t="230189" x="663575" y="3248025"/>
          <p14:tracePt t="230206" x="679450" y="3248025"/>
          <p14:tracePt t="230239" x="685800" y="3248025"/>
          <p14:tracePt t="230256" x="688975" y="3248025"/>
          <p14:tracePt t="230272" x="695325" y="3248025"/>
          <p14:tracePt t="230290" x="698500" y="3248025"/>
          <p14:tracePt t="230306" x="704850" y="3248025"/>
          <p14:tracePt t="230323" x="708025" y="3248025"/>
          <p14:tracePt t="230405" x="714375" y="3248025"/>
          <p14:tracePt t="230418" x="714375" y="3254375"/>
          <p14:tracePt t="230428" x="723900" y="3254375"/>
          <p14:tracePt t="230461" x="730250" y="3254375"/>
          <p14:tracePt t="242943" x="717550" y="3254375"/>
          <p14:tracePt t="242953" x="704850" y="3254375"/>
          <p14:tracePt t="242972" x="669925" y="3254375"/>
          <p14:tracePt t="242989" x="660400" y="3254375"/>
          <p14:tracePt t="243004" x="650875" y="3254375"/>
          <p14:tracePt t="243021" x="638175" y="3254375"/>
          <p14:tracePt t="243055" x="612775" y="3254375"/>
          <p14:tracePt t="243088" x="587375" y="3254375"/>
          <p14:tracePt t="243106" x="568325" y="3254375"/>
          <p14:tracePt t="243122" x="558800" y="3254375"/>
          <p14:tracePt t="243139" x="549275" y="3254375"/>
          <p14:tracePt t="243155" x="527050" y="3254375"/>
          <p14:tracePt t="243171" x="511175" y="3254375"/>
          <p14:tracePt t="243188" x="501650" y="3254375"/>
          <p14:tracePt t="243205" x="492125" y="3254375"/>
          <p14:tracePt t="243222" x="473075" y="3254375"/>
          <p14:tracePt t="243257" x="466725" y="3254375"/>
          <p14:tracePt t="244136" x="501650" y="3254375"/>
          <p14:tracePt t="244147" x="549275" y="3257550"/>
          <p14:tracePt t="244159" x="688975" y="3267075"/>
          <p14:tracePt t="244172" x="838200" y="3267075"/>
          <p14:tracePt t="244189" x="952500" y="3267075"/>
          <p14:tracePt t="244222" x="1177925" y="3276600"/>
          <p14:tracePt t="244255" x="1250950" y="3276600"/>
          <p14:tracePt t="244271" x="1282700" y="3276600"/>
          <p14:tracePt t="244288" x="1292225" y="3276600"/>
          <p14:tracePt t="244305" x="1301750" y="3276600"/>
          <p14:tracePt t="244321" x="1317625" y="3276600"/>
          <p14:tracePt t="244338" x="1327150" y="3276600"/>
          <p14:tracePt t="244430" x="1333500" y="3276600"/>
          <p14:tracePt t="244446" x="1336675" y="3276600"/>
          <p14:tracePt t="244463" x="1346200" y="3276600"/>
          <p14:tracePt t="244477" x="1355725" y="3276600"/>
          <p14:tracePt t="244492" x="1362075" y="3276600"/>
          <p14:tracePt t="244521" x="1377950" y="3276600"/>
          <p14:tracePt t="244538" x="1387475" y="3273425"/>
          <p14:tracePt t="244554" x="1390650" y="3273425"/>
          <p14:tracePt t="244571" x="1397000" y="3273425"/>
          <p14:tracePt t="244588" x="1400175" y="3267075"/>
          <p14:tracePt t="245171" x="1416050" y="3267075"/>
          <p14:tracePt t="245178" x="1444625" y="3267075"/>
          <p14:tracePt t="245188" x="1479550" y="3260725"/>
          <p14:tracePt t="245205" x="1549400" y="3254375"/>
          <p14:tracePt t="245238" x="1746250" y="3254375"/>
          <p14:tracePt t="245272" x="1927225" y="3263900"/>
          <p14:tracePt t="245288" x="2009775" y="3270250"/>
          <p14:tracePt t="245305" x="2092325" y="3270250"/>
          <p14:tracePt t="245321" x="2244725" y="3270250"/>
          <p14:tracePt t="245338" x="2336800" y="3270250"/>
          <p14:tracePt t="245355" x="2441575" y="3270250"/>
          <p14:tracePt t="245371" x="2562225" y="3267075"/>
          <p14:tracePt t="245388" x="2613025" y="3267075"/>
          <p14:tracePt t="245404" x="2647950" y="3260725"/>
          <p14:tracePt t="245422" x="2689225" y="3260725"/>
          <p14:tracePt t="245438" x="2705100" y="3254375"/>
          <p14:tracePt t="245455" x="2727325" y="3251200"/>
          <p14:tracePt t="245471" x="2743200" y="3251200"/>
          <p14:tracePt t="245488" x="2752725" y="3251200"/>
          <p14:tracePt t="245505" x="2768600" y="3251200"/>
          <p14:tracePt t="245521" x="2781300" y="3251200"/>
          <p14:tracePt t="245556" x="2787650" y="3251200"/>
          <p14:tracePt t="246342" x="2809875" y="3251200"/>
          <p14:tracePt t="246350" x="2835275" y="3251200"/>
          <p14:tracePt t="246360" x="2870200" y="3251200"/>
          <p14:tracePt t="246372" x="2927350" y="3251200"/>
          <p14:tracePt t="246389" x="2965450" y="3251200"/>
          <p14:tracePt t="246404" x="3009900" y="3251200"/>
          <p14:tracePt t="246438" x="3114675" y="3254375"/>
          <p14:tracePt t="246471" x="3216275" y="3254375"/>
          <p14:tracePt t="246488" x="3257550" y="3254375"/>
          <p14:tracePt t="246505" x="3289300" y="3254375"/>
          <p14:tracePt t="246521" x="3308350" y="3254375"/>
          <p14:tracePt t="246538" x="3317875" y="3254375"/>
          <p14:tracePt t="246652" x="3324225" y="3254375"/>
          <p14:tracePt t="246665" x="3340100" y="3254375"/>
          <p14:tracePt t="246679" x="3349625" y="3254375"/>
          <p14:tracePt t="246688" x="3352800" y="3254375"/>
          <p14:tracePt t="246704" x="3375025" y="3254375"/>
          <p14:tracePt t="246721" x="3429000" y="3254375"/>
          <p14:tracePt t="246738" x="3482975" y="3254375"/>
          <p14:tracePt t="246755" x="3543300" y="3254375"/>
          <p14:tracePt t="246771" x="3638550" y="3254375"/>
          <p14:tracePt t="246788" x="3721100" y="3260725"/>
          <p14:tracePt t="246805" x="3794125" y="3260725"/>
          <p14:tracePt t="246822" x="3895725" y="3260725"/>
          <p14:tracePt t="246838" x="3940175" y="3260725"/>
          <p14:tracePt t="246854" x="3978275" y="3251200"/>
          <p14:tracePt t="246871" x="4041775" y="3232150"/>
          <p14:tracePt t="246888" x="4070350" y="3232150"/>
          <p14:tracePt t="246905" x="4092575" y="3232150"/>
          <p14:tracePt t="246922" x="4114800" y="3232150"/>
          <p14:tracePt t="246939" x="4127500" y="3232150"/>
          <p14:tracePt t="246955" x="4137025" y="3232150"/>
          <p14:tracePt t="246971" x="4143375" y="3232150"/>
          <p14:tracePt t="246988" x="4149725" y="3232150"/>
          <p14:tracePt t="247004" x="4152900" y="3232150"/>
          <p14:tracePt t="247021" x="4171950" y="3232150"/>
          <p14:tracePt t="247038" x="4181475" y="3232150"/>
          <p14:tracePt t="247054" x="4194175" y="3232150"/>
          <p14:tracePt t="247071" x="4206875" y="3232150"/>
          <p14:tracePt t="247088" x="4222750" y="3232150"/>
          <p14:tracePt t="247105" x="4232275" y="3232150"/>
          <p14:tracePt t="247121" x="4241800" y="3232150"/>
          <p14:tracePt t="247138" x="4248150" y="3232150"/>
          <p14:tracePt t="247154" x="4257675" y="3232150"/>
          <p14:tracePt t="247171" x="4273550" y="3232150"/>
          <p14:tracePt t="247264" x="4264025" y="3232150"/>
          <p14:tracePt t="247272" x="4260850" y="3232150"/>
          <p14:tracePt t="247287" x="4248150" y="3232150"/>
          <p14:tracePt t="247304" x="4238625" y="3232150"/>
          <p14:tracePt t="247321" x="4225925" y="3232150"/>
          <p14:tracePt t="247337" x="4197350" y="3232150"/>
          <p14:tracePt t="247355" x="4175125" y="3225800"/>
          <p14:tracePt t="247371" x="4111625" y="3206750"/>
          <p14:tracePt t="247388" x="4057650" y="3187700"/>
          <p14:tracePt t="247404" x="4003675" y="3181350"/>
          <p14:tracePt t="247421" x="3940175" y="3181350"/>
          <p14:tracePt t="247438" x="3902075" y="3175000"/>
          <p14:tracePt t="247455" x="3857625" y="3175000"/>
          <p14:tracePt t="247472" x="3803650" y="3168650"/>
          <p14:tracePt t="247488" x="3765550" y="3168650"/>
          <p14:tracePt t="247505" x="3730625" y="3168650"/>
          <p14:tracePt t="247521" x="3689350" y="3168650"/>
          <p14:tracePt t="247538" x="3667125" y="3168650"/>
          <p14:tracePt t="247554" x="3638550" y="3162300"/>
          <p14:tracePt t="247571" x="3581400" y="3155950"/>
          <p14:tracePt t="247588" x="3546475" y="3155950"/>
          <p14:tracePt t="247604" x="3502025" y="3149600"/>
          <p14:tracePt t="247622" x="3454400" y="3149600"/>
          <p14:tracePt t="247638" x="3432175" y="3149600"/>
          <p14:tracePt t="247655" x="3409950" y="3149600"/>
          <p14:tracePt t="247671" x="3394075" y="3149600"/>
          <p14:tracePt t="247688" x="3384550" y="3149600"/>
          <p14:tracePt t="247704" x="3375025" y="3149600"/>
          <p14:tracePt t="247721" x="3355975" y="3149600"/>
          <p14:tracePt t="247738" x="3346450" y="3149600"/>
          <p14:tracePt t="247754" x="3336925" y="3149600"/>
          <p14:tracePt t="247771" x="3327400" y="3149600"/>
          <p14:tracePt t="247872" x="3327400" y="3152775"/>
          <p14:tracePt t="247889" x="3327400" y="3162300"/>
          <p14:tracePt t="247905" x="3333750" y="3171825"/>
          <p14:tracePt t="247921" x="3346450" y="3190875"/>
          <p14:tracePt t="247938" x="3378200" y="3203575"/>
          <p14:tracePt t="247954" x="3400425" y="3213100"/>
          <p14:tracePt t="247971" x="3441700" y="3232150"/>
          <p14:tracePt t="247988" x="3467100" y="3244850"/>
          <p14:tracePt t="248004" x="3495675" y="3257550"/>
          <p14:tracePt t="248021" x="3524250" y="3273425"/>
          <p14:tracePt t="248038" x="3533775" y="3282950"/>
          <p14:tracePt t="248055" x="3559175" y="3295650"/>
          <p14:tracePt t="248071" x="3571875" y="3308350"/>
          <p14:tracePt t="248088" x="3581400" y="3317875"/>
          <p14:tracePt t="248104" x="3603625" y="3317875"/>
          <p14:tracePt t="248121" x="3622675" y="3324225"/>
          <p14:tracePt t="248137" x="3632200" y="3324225"/>
          <p14:tracePt t="248154" x="3654425" y="3324225"/>
          <p14:tracePt t="248171" x="3686175" y="3324225"/>
          <p14:tracePt t="248188" x="3717925" y="3324225"/>
          <p14:tracePt t="248195" x="3727450" y="3324225"/>
          <p14:tracePt t="248204" x="3740150" y="3324225"/>
          <p14:tracePt t="248221" x="3794125" y="3324225"/>
          <p14:tracePt t="248238" x="3822700" y="3324225"/>
          <p14:tracePt t="248254" x="3844925" y="3324225"/>
          <p14:tracePt t="248271" x="3886200" y="3324225"/>
          <p14:tracePt t="248287" x="3908425" y="3324225"/>
          <p14:tracePt t="248304" x="3930650" y="3324225"/>
          <p14:tracePt t="248321" x="3968750" y="3324225"/>
          <p14:tracePt t="248338" x="4013200" y="3324225"/>
          <p14:tracePt t="248354" x="4051300" y="3324225"/>
          <p14:tracePt t="248371" x="4111625" y="3324225"/>
          <p14:tracePt t="248388" x="4149725" y="3324225"/>
          <p14:tracePt t="248404" x="4171950" y="3324225"/>
          <p14:tracePt t="248421" x="4197350" y="3324225"/>
          <p14:tracePt t="248438" x="4210050" y="3324225"/>
          <p14:tracePt t="248454" x="4222750" y="3324225"/>
          <p14:tracePt t="248471" x="4244975" y="3324225"/>
          <p14:tracePt t="248488" x="4254500" y="3324225"/>
          <p14:tracePt t="248505" x="4264025" y="3324225"/>
          <p14:tracePt t="248521" x="4273550" y="3324225"/>
          <p14:tracePt t="248537" x="4273550" y="3317875"/>
          <p14:tracePt t="248554" x="4283075" y="3308350"/>
          <p14:tracePt t="248571" x="4295775" y="3286125"/>
          <p14:tracePt t="248588" x="4295775" y="3263900"/>
          <p14:tracePt t="248604" x="4298950" y="3254375"/>
          <p14:tracePt t="248621" x="4305300" y="3241675"/>
          <p14:tracePt t="248637" x="4308475" y="3232150"/>
          <p14:tracePt t="248654" x="4308475" y="3225800"/>
          <p14:tracePt t="248671" x="4318000" y="3225800"/>
          <p14:tracePt t="248705" x="4318000" y="3222625"/>
          <p14:tracePt t="248742" x="4324350" y="3222625"/>
          <p14:tracePt t="248822" x="4324350" y="3216275"/>
          <p14:tracePt t="248836" x="4321175" y="3209925"/>
          <p14:tracePt t="248850" x="4311650" y="3206750"/>
          <p14:tracePt t="248861" x="4308475" y="3206750"/>
          <p14:tracePt t="248871" x="4292600" y="3190875"/>
          <p14:tracePt t="248887" x="4260850" y="3184525"/>
          <p14:tracePt t="248904" x="4238625" y="3184525"/>
          <p14:tracePt t="248921" x="4200525" y="3178175"/>
          <p14:tracePt t="248938" x="4175125" y="3165475"/>
          <p14:tracePt t="248954" x="4130675" y="3159125"/>
          <p14:tracePt t="248971" x="4076700" y="3152775"/>
          <p14:tracePt t="248988" x="4054475" y="3146425"/>
          <p14:tracePt t="249004" x="4016375" y="3146425"/>
          <p14:tracePt t="249021" x="3975100" y="3146425"/>
          <p14:tracePt t="249037" x="3965575" y="3146425"/>
          <p14:tracePt t="249054" x="3956050" y="3146425"/>
          <p14:tracePt t="249072" x="3921125" y="3130550"/>
          <p14:tracePt t="249088" x="3898900" y="3130550"/>
          <p14:tracePt t="249105" x="3876675" y="3117850"/>
          <p14:tracePt t="249122" x="3822700" y="3117850"/>
          <p14:tracePt t="249138" x="3794125" y="3117850"/>
          <p14:tracePt t="249154" x="3771900" y="3117850"/>
          <p14:tracePt t="249171" x="3730625" y="3117850"/>
          <p14:tracePt t="249187" x="3708400" y="3117850"/>
          <p14:tracePt t="249204" x="3679825" y="3117850"/>
          <p14:tracePt t="249222" x="3616325" y="3117850"/>
          <p14:tracePt t="249238" x="3571875" y="3117850"/>
          <p14:tracePt t="249255" x="3527425" y="3117850"/>
          <p14:tracePt t="249271" x="3482975" y="3117850"/>
          <p14:tracePt t="249287" x="3460750" y="3117850"/>
          <p14:tracePt t="249304" x="3429000" y="3117850"/>
          <p14:tracePt t="249321" x="3403600" y="3117850"/>
          <p14:tracePt t="249337" x="3375025" y="3117850"/>
          <p14:tracePt t="249354" x="3352800" y="3117850"/>
          <p14:tracePt t="249371" x="3311525" y="3117850"/>
          <p14:tracePt t="249388" x="3289300" y="3117850"/>
          <p14:tracePt t="249404" x="3267075" y="3117850"/>
          <p14:tracePt t="249421" x="3251200" y="3117850"/>
          <p14:tracePt t="249437" x="3241675" y="3117850"/>
          <p14:tracePt t="249454" x="3232150" y="3117850"/>
          <p14:tracePt t="249471" x="3213100" y="3117850"/>
          <p14:tracePt t="249488" x="3206750" y="3117850"/>
          <p14:tracePt t="249528" x="3206750" y="3121025"/>
          <p14:tracePt t="249538" x="3206750" y="3124200"/>
          <p14:tracePt t="249554" x="3206750" y="3133725"/>
          <p14:tracePt t="249571" x="3206750" y="3149600"/>
          <p14:tracePt t="249587" x="3206750" y="3159125"/>
          <p14:tracePt t="249604" x="3206750" y="3168650"/>
          <p14:tracePt t="249621" x="3206750" y="3187700"/>
          <p14:tracePt t="249637" x="3209925" y="3200400"/>
          <p14:tracePt t="249654" x="3216275" y="3209925"/>
          <p14:tracePt t="249670" x="3235325" y="3222625"/>
          <p14:tracePt t="249687" x="3251200" y="3235325"/>
          <p14:tracePt t="249704" x="3273425" y="3244850"/>
          <p14:tracePt t="249721" x="3324225" y="3270250"/>
          <p14:tracePt t="249738" x="3355975" y="3289300"/>
          <p14:tracePt t="249755" x="3378200" y="3302000"/>
          <p14:tracePt t="249772" x="3419475" y="3317875"/>
          <p14:tracePt t="249788" x="3435350" y="3317875"/>
          <p14:tracePt t="249804" x="3463925" y="3317875"/>
          <p14:tracePt t="249820" x="3527425" y="3317875"/>
          <p14:tracePt t="249837" x="3578225" y="3317875"/>
          <p14:tracePt t="249854" x="3632200" y="3317875"/>
          <p14:tracePt t="249871" x="3692525" y="3317875"/>
          <p14:tracePt t="249888" x="3736975" y="3317875"/>
          <p14:tracePt t="249904" x="3759200" y="3317875"/>
          <p14:tracePt t="249921" x="3800475" y="3317875"/>
          <p14:tracePt t="249938" x="3816350" y="3305175"/>
          <p14:tracePt t="249954" x="3844925" y="3305175"/>
          <p14:tracePt t="249971" x="3892550" y="3305175"/>
          <p14:tracePt t="249987" x="3930650" y="3305175"/>
          <p14:tracePt t="250004" x="3959225" y="3305175"/>
          <p14:tracePt t="250021" x="3990975" y="3305175"/>
          <p14:tracePt t="250038" x="4019550" y="3305175"/>
          <p14:tracePt t="250055" x="4044950" y="3298825"/>
          <p14:tracePt t="250071" x="4108450" y="3273425"/>
          <p14:tracePt t="250087" x="4152900" y="3260725"/>
          <p14:tracePt t="250104" x="4191000" y="3248025"/>
          <p14:tracePt t="250121" x="4270375" y="3248025"/>
          <p14:tracePt t="250138" x="4305300" y="3248025"/>
          <p14:tracePt t="250155" x="4337050" y="3248025"/>
          <p14:tracePt t="250171" x="4349750" y="3248025"/>
          <p14:tracePt t="250187" x="4359275" y="3248025"/>
          <p14:tracePt t="250204" x="4368800" y="3248025"/>
          <p14:tracePt t="250221" x="4400550" y="3244850"/>
          <p14:tracePt t="250237" x="4422775" y="3244850"/>
          <p14:tracePt t="250254" x="4451350" y="3244850"/>
          <p14:tracePt t="250257" x="4464050" y="3244850"/>
          <p14:tracePt t="250271" x="4473575" y="3238500"/>
          <p14:tracePt t="250287" x="4483100" y="3238500"/>
          <p14:tracePt t="250304" x="4498975" y="3232150"/>
          <p14:tracePt t="250321" x="4508500" y="3228975"/>
          <p14:tracePt t="250337" x="4508500" y="3222625"/>
          <p14:tracePt t="250354" x="4514850" y="3219450"/>
          <p14:tracePt t="250430" x="4514850" y="3213100"/>
          <p14:tracePt t="250450" x="4514850" y="3209925"/>
          <p14:tracePt t="250464" x="4514850" y="3203575"/>
          <p14:tracePt t="250485" x="4514850" y="3200400"/>
          <p14:tracePt t="250528" x="4514850" y="3194050"/>
          <p14:tracePt t="250536" x="4511675" y="3194050"/>
          <p14:tracePt t="250542" x="4505325" y="3190875"/>
          <p14:tracePt t="250554" x="4502150" y="3178175"/>
          <p14:tracePt t="250571" x="4467225" y="3162300"/>
          <p14:tracePt t="250587" x="4438650" y="3149600"/>
          <p14:tracePt t="250605" x="4391025" y="3136900"/>
          <p14:tracePt t="250621" x="4318000" y="3117850"/>
          <p14:tracePt t="250637" x="4257675" y="3108325"/>
          <p14:tracePt t="250654" x="4178300" y="3108325"/>
          <p14:tracePt t="250671" x="4070350" y="3108325"/>
          <p14:tracePt t="250687" x="4019550" y="3108325"/>
          <p14:tracePt t="250704" x="3930650" y="3101975"/>
          <p14:tracePt t="250721" x="3829050" y="3089275"/>
          <p14:tracePt t="250738" x="3771900" y="3089275"/>
          <p14:tracePt t="250754" x="3708400" y="3082925"/>
          <p14:tracePt t="250771" x="3644900" y="3073400"/>
          <p14:tracePt t="250787" x="3609975" y="3067050"/>
          <p14:tracePt t="250804" x="3552825" y="3048000"/>
          <p14:tracePt t="250821" x="3476625" y="3041650"/>
          <p14:tracePt t="250837" x="3422650" y="3035300"/>
          <p14:tracePt t="250854" x="3378200" y="3035300"/>
          <p14:tracePt t="250871" x="3346450" y="3035300"/>
          <p14:tracePt t="250888" x="3314700" y="3035300"/>
          <p14:tracePt t="250904" x="3292475" y="3035300"/>
          <p14:tracePt t="250921" x="3254375" y="3035300"/>
          <p14:tracePt t="250937" x="3238500" y="3035300"/>
          <p14:tracePt t="250954" x="3216275" y="3035300"/>
          <p14:tracePt t="250971" x="3194050" y="3035300"/>
          <p14:tracePt t="250987" x="3184525" y="3035300"/>
          <p14:tracePt t="251004" x="3168650" y="3035300"/>
          <p14:tracePt t="251021" x="3155950" y="3035300"/>
          <p14:tracePt t="251037" x="3149600" y="3035300"/>
          <p14:tracePt t="251054" x="3146425" y="3035300"/>
          <p14:tracePt t="252758" x="3121025" y="3051175"/>
          <p14:tracePt t="252771" x="3051175" y="3105150"/>
          <p14:tracePt t="252788" x="2978150" y="3168650"/>
          <p14:tracePt t="252805" x="2892425" y="3244850"/>
          <p14:tracePt t="252821" x="2759075" y="3365500"/>
          <p14:tracePt t="252838" x="2654300" y="3441700"/>
          <p14:tracePt t="252854" x="2593975" y="3495675"/>
          <p14:tracePt t="252887" x="2438400" y="3625850"/>
          <p14:tracePt t="252921" x="2292350" y="3727450"/>
          <p14:tracePt t="252938" x="2222500" y="3765550"/>
          <p14:tracePt t="252954" x="2155825" y="3797300"/>
          <p14:tracePt t="252971" x="2044700" y="3825875"/>
          <p14:tracePt t="252987" x="1968500" y="3838575"/>
          <p14:tracePt t="253004" x="1895475" y="3854450"/>
          <p14:tracePt t="253021" x="1809750" y="3854450"/>
          <p14:tracePt t="253037" x="1765300" y="3854450"/>
          <p14:tracePt t="253054" x="1704975" y="3854450"/>
          <p14:tracePt t="253071" x="1619250" y="3854450"/>
          <p14:tracePt t="253088" x="1558925" y="3854450"/>
          <p14:tracePt t="253104" x="1498600" y="3860800"/>
          <p14:tracePt t="253121" x="1422400" y="3860800"/>
          <p14:tracePt t="253137" x="1384300" y="3860800"/>
          <p14:tracePt t="253154" x="1339850" y="3860800"/>
          <p14:tracePt t="253171" x="1292225" y="3860800"/>
          <p14:tracePt t="253187" x="1270000" y="3860800"/>
          <p14:tracePt t="253204" x="1241425" y="3860800"/>
          <p14:tracePt t="253221" x="1193800" y="3860800"/>
          <p14:tracePt t="253237" x="1171575" y="3857625"/>
          <p14:tracePt t="253254" x="1143000" y="3857625"/>
          <p14:tracePt t="253271" x="1101725" y="3857625"/>
          <p14:tracePt t="253287" x="1085850" y="3857625"/>
          <p14:tracePt t="253304" x="1066800" y="3857625"/>
          <p14:tracePt t="253321" x="1050925" y="3848100"/>
          <p14:tracePt t="253337" x="1041400" y="3844925"/>
          <p14:tracePt t="253353" x="1019175" y="3838575"/>
          <p14:tracePt t="253371" x="1006475" y="3835400"/>
          <p14:tracePt t="253387" x="993775" y="3822700"/>
          <p14:tracePt t="253404" x="984250" y="3822700"/>
          <p14:tracePt t="253421" x="965200" y="3822700"/>
          <p14:tracePt t="253437" x="955675" y="3819525"/>
          <p14:tracePt t="253454" x="946150" y="3810000"/>
          <p14:tracePt t="253471" x="923925" y="3794125"/>
          <p14:tracePt t="253488" x="914400" y="3784600"/>
          <p14:tracePt t="253504" x="904875" y="3768725"/>
          <p14:tracePt t="253521" x="873125" y="3746500"/>
          <p14:tracePt t="253537" x="863600" y="3736975"/>
          <p14:tracePt t="253554" x="850900" y="3721100"/>
          <p14:tracePt t="253571" x="838200" y="3708400"/>
          <p14:tracePt t="253587" x="822325" y="3695700"/>
          <p14:tracePt t="253604" x="812800" y="3686175"/>
          <p14:tracePt t="253621" x="796925" y="3670300"/>
          <p14:tracePt t="253638" x="787400" y="3670300"/>
          <p14:tracePt t="253654" x="781050" y="3660775"/>
          <p14:tracePt t="253670" x="781050" y="3657600"/>
          <p14:tracePt t="253687" x="781050" y="3651250"/>
          <p14:tracePt t="253721" x="781050" y="3648075"/>
          <p14:tracePt t="253751" x="781050" y="3641725"/>
          <p14:tracePt t="253764" x="784225" y="3641725"/>
          <p14:tracePt t="253776" x="790575" y="3638550"/>
          <p14:tracePt t="253787" x="800100" y="3622675"/>
          <p14:tracePt t="253803" x="809625" y="3616325"/>
          <p14:tracePt t="253821" x="828675" y="3606800"/>
          <p14:tracePt t="253837" x="838200" y="3606800"/>
          <p14:tracePt t="253854" x="847725" y="3606800"/>
          <p14:tracePt t="253871" x="857250" y="3606800"/>
          <p14:tracePt t="253921" x="863600" y="3606800"/>
          <p14:tracePt t="253929" x="866775" y="3606800"/>
          <p14:tracePt t="253937" x="879475" y="3606800"/>
          <p14:tracePt t="253954" x="889000" y="3606800"/>
          <p14:tracePt t="253971" x="901700" y="3606800"/>
          <p14:tracePt t="253988" x="911225" y="3606800"/>
          <p14:tracePt t="254004" x="927100" y="3606800"/>
          <p14:tracePt t="254021" x="949325" y="3606800"/>
          <p14:tracePt t="254038" x="958850" y="3606800"/>
          <p14:tracePt t="254054" x="968375" y="3606800"/>
          <p14:tracePt t="254071" x="987425" y="3606800"/>
          <p14:tracePt t="254087" x="996950" y="3606800"/>
          <p14:tracePt t="254104" x="1012825" y="3606800"/>
          <p14:tracePt t="254121" x="1035050" y="3606800"/>
          <p14:tracePt t="254137" x="1044575" y="3606800"/>
          <p14:tracePt t="254154" x="1047750" y="3606800"/>
          <p14:tracePt t="254171" x="1057275" y="3606800"/>
          <p14:tracePt t="254187" x="1063625" y="3606800"/>
          <p14:tracePt t="254203" x="1079500" y="3606800"/>
          <p14:tracePt t="254221" x="1089025" y="3606800"/>
          <p14:tracePt t="254237" x="1098550" y="3606800"/>
          <p14:tracePt t="254254" x="1101725" y="3606800"/>
          <p14:tracePt t="254271" x="1111250" y="3606800"/>
          <p14:tracePt t="254288" x="1127125" y="3606800"/>
          <p14:tracePt t="254304" x="1133475" y="3606800"/>
          <p14:tracePt t="254321" x="1146175" y="3606800"/>
          <p14:tracePt t="254337" x="1155700" y="3606800"/>
          <p14:tracePt t="254353" x="1165225" y="3606800"/>
          <p14:tracePt t="254371" x="1193800" y="3606800"/>
          <p14:tracePt t="254387" x="1203325" y="3606800"/>
          <p14:tracePt t="254403" x="1212850" y="3606800"/>
          <p14:tracePt t="254421" x="1231900" y="3606800"/>
          <p14:tracePt t="254437" x="1238250" y="3606800"/>
          <p14:tracePt t="254944" x="1247775" y="3606800"/>
          <p14:tracePt t="254959" x="1276350" y="3609975"/>
          <p14:tracePt t="254971" x="1314450" y="3609975"/>
          <p14:tracePt t="254988" x="1343025" y="3622675"/>
          <p14:tracePt t="255004" x="1365250" y="3622675"/>
          <p14:tracePt t="255021" x="1400175" y="3622675"/>
          <p14:tracePt t="255054" x="1419225" y="3622675"/>
          <p14:tracePt t="255087" x="1444625" y="3622675"/>
          <p14:tracePt t="255104" x="1447800" y="3622675"/>
          <p14:tracePt t="255138" x="1454150" y="3622675"/>
          <p14:tracePt t="255154" x="1457325" y="3622675"/>
          <p14:tracePt t="255171" x="1463675" y="3622675"/>
          <p14:tracePt t="255186" x="1473200" y="3622675"/>
          <p14:tracePt t="255203" x="1489075" y="3622675"/>
          <p14:tracePt t="255221" x="1504950" y="3609975"/>
          <p14:tracePt t="255237" x="1514475" y="3603625"/>
          <p14:tracePt t="255253" x="1524000" y="3603625"/>
          <p14:tracePt t="255270" x="1543050" y="3603625"/>
          <p14:tracePt t="255287" x="1552575" y="3603625"/>
          <p14:tracePt t="255303" x="1562100" y="3603625"/>
          <p14:tracePt t="255321" x="1577975" y="3603625"/>
          <p14:tracePt t="255337" x="1581150" y="3603625"/>
          <p14:tracePt t="255354" x="1593850" y="3603625"/>
          <p14:tracePt t="255371" x="1606550" y="3600450"/>
          <p14:tracePt t="255387" x="1616075" y="3590925"/>
          <p14:tracePt t="255403" x="1625600" y="3590925"/>
          <p14:tracePt t="255421" x="1647825" y="3581400"/>
          <p14:tracePt t="255437" x="1657350" y="3581400"/>
          <p14:tracePt t="255454" x="1666875" y="3581400"/>
          <p14:tracePt t="255471" x="1679575" y="3581400"/>
          <p14:tracePt t="255487" x="1692275" y="3581400"/>
          <p14:tracePt t="255549" x="1695450" y="3581400"/>
          <p14:tracePt t="256228" x="1711325" y="3581400"/>
          <p14:tracePt t="256236" x="1739900" y="3581400"/>
          <p14:tracePt t="256254" x="1768475" y="3587750"/>
          <p14:tracePt t="256271" x="1831975" y="3600450"/>
          <p14:tracePt t="256287" x="1876425" y="3613150"/>
          <p14:tracePt t="256303" x="1914525" y="3613150"/>
          <p14:tracePt t="256336" x="1997075" y="3613150"/>
          <p14:tracePt t="256370" x="2066925" y="3613150"/>
          <p14:tracePt t="256387" x="2098675" y="3613150"/>
          <p14:tracePt t="256403" x="2108200" y="3613150"/>
          <p14:tracePt t="256421" x="2120900" y="3613150"/>
          <p14:tracePt t="256437" x="2130425" y="3613150"/>
          <p14:tracePt t="256454" x="2146300" y="3613150"/>
          <p14:tracePt t="256471" x="2162175" y="3606800"/>
          <p14:tracePt t="256487" x="2171700" y="3606800"/>
          <p14:tracePt t="256504" x="2181225" y="3603625"/>
          <p14:tracePt t="256521" x="2200275" y="3594100"/>
          <p14:tracePt t="256537" x="2222500" y="3594100"/>
          <p14:tracePt t="256553" x="2244725" y="3594100"/>
          <p14:tracePt t="256571" x="2257425" y="3587750"/>
          <p14:tracePt t="256587" x="2270125" y="3584575"/>
          <p14:tracePt t="256603" x="2279650" y="3571875"/>
          <p14:tracePt t="256621" x="2298700" y="3562350"/>
          <p14:tracePt t="256637" x="2308225" y="3562350"/>
          <p14:tracePt t="256653" x="2317750" y="3556000"/>
          <p14:tracePt t="256671" x="2359025" y="3552825"/>
          <p14:tracePt t="256687" x="2374900" y="3552825"/>
          <p14:tracePt t="256703" x="2390775" y="3552825"/>
          <p14:tracePt t="258050" x="2409825" y="3546475"/>
          <p14:tracePt t="258057" x="2425700" y="3540125"/>
          <p14:tracePt t="258071" x="2489200" y="3524250"/>
          <p14:tracePt t="258087" x="2552700" y="3511550"/>
          <p14:tracePt t="258103" x="2625725" y="3495675"/>
          <p14:tracePt t="258121" x="2749550" y="3467100"/>
          <p14:tracePt t="258137" x="2857500" y="3448050"/>
          <p14:tracePt t="258170" x="3092450" y="3441700"/>
          <p14:tracePt t="258203" x="3248025" y="3441700"/>
          <p14:tracePt t="258220" x="3324225" y="3441700"/>
          <p14:tracePt t="258237" x="3368675" y="3441700"/>
          <p14:tracePt t="258253" x="3419475" y="3441700"/>
          <p14:tracePt t="258270" x="3482975" y="3441700"/>
          <p14:tracePt t="258287" x="3517900" y="3441700"/>
          <p14:tracePt t="258303" x="3562350" y="3441700"/>
          <p14:tracePt t="258320" x="3625850" y="3441700"/>
          <p14:tracePt t="258337" x="3654425" y="3441700"/>
          <p14:tracePt t="258353" x="3689350" y="3441700"/>
          <p14:tracePt t="258371" x="3746500" y="3441700"/>
          <p14:tracePt t="258387" x="3790950" y="3444875"/>
          <p14:tracePt t="258404" x="3829050" y="3457575"/>
          <p14:tracePt t="258421" x="3876675" y="3482975"/>
          <p14:tracePt t="258437" x="3902075" y="3495675"/>
          <p14:tracePt t="258453" x="3930650" y="3505200"/>
          <p14:tracePt t="258470" x="3975100" y="3524250"/>
          <p14:tracePt t="258487" x="3997325" y="3536950"/>
          <p14:tracePt t="258503" x="4019550" y="3549650"/>
          <p14:tracePt t="258521" x="4083050" y="3556000"/>
          <p14:tracePt t="258537" x="4111625" y="3556000"/>
          <p14:tracePt t="258553" x="4133850" y="3556000"/>
          <p14:tracePt t="258570" x="4162425" y="3556000"/>
          <p14:tracePt t="258587" x="4171950" y="3556000"/>
          <p14:tracePt t="258603" x="4181475" y="3556000"/>
          <p14:tracePt t="258621" x="4197350" y="3556000"/>
          <p14:tracePt t="258908" x="4194175" y="3556000"/>
          <p14:tracePt t="258918" x="4191000" y="3556000"/>
          <p14:tracePt t="258937" x="4175125" y="3556000"/>
          <p14:tracePt t="258953" x="4146550" y="3556000"/>
          <p14:tracePt t="258971" x="4114800" y="3556000"/>
          <p14:tracePt t="258987" x="4083050" y="3556000"/>
          <p14:tracePt t="259003" x="4054475" y="3556000"/>
          <p14:tracePt t="259021" x="3997325" y="3546475"/>
          <p14:tracePt t="259037" x="3962400" y="3540125"/>
          <p14:tracePt t="259053" x="3924300" y="3540125"/>
          <p14:tracePt t="259070" x="3883025" y="3540125"/>
          <p14:tracePt t="259087" x="3863975" y="3540125"/>
          <p14:tracePt t="259103" x="3838575" y="3540125"/>
          <p14:tracePt t="259120" x="3819525" y="3540125"/>
          <p14:tracePt t="259137" x="3810000" y="3540125"/>
          <p14:tracePt t="259153" x="3794125" y="3540125"/>
          <p14:tracePt t="259170" x="3784600" y="3540125"/>
          <p14:tracePt t="259187" x="3768725" y="3540125"/>
          <p14:tracePt t="259203" x="3765550" y="3540125"/>
          <p14:tracePt t="259220" x="3759200" y="3540125"/>
          <p14:tracePt t="259329" x="3762375" y="3540125"/>
          <p14:tracePt t="259346" x="3771900" y="3540125"/>
          <p14:tracePt t="259359" x="3781425" y="3540125"/>
          <p14:tracePt t="259370" x="3797300" y="3540125"/>
          <p14:tracePt t="259387" x="3825875" y="3540125"/>
          <p14:tracePt t="259403" x="3848100" y="3540125"/>
          <p14:tracePt t="259421" x="3889375" y="3540125"/>
          <p14:tracePt t="259437" x="3911600" y="3540125"/>
          <p14:tracePt t="259453" x="3940175" y="3540125"/>
          <p14:tracePt t="259471" x="3978275" y="3540125"/>
          <p14:tracePt t="259487" x="4000500" y="3540125"/>
          <p14:tracePt t="259504" x="4022725" y="3540125"/>
          <p14:tracePt t="259521" x="4064000" y="3540125"/>
          <p14:tracePt t="259537" x="4079875" y="3540125"/>
          <p14:tracePt t="259553" x="4108450" y="3540125"/>
          <p14:tracePt t="259570" x="4121150" y="3540125"/>
          <p14:tracePt t="259586" x="4156075" y="3540125"/>
          <p14:tracePt t="259603" x="4168775" y="3546475"/>
          <p14:tracePt t="259621" x="4184650" y="3549650"/>
          <p14:tracePt t="259637" x="4200525" y="3549650"/>
          <p14:tracePt t="259654" x="4210050" y="3549650"/>
          <p14:tracePt t="259671" x="4225925" y="3549650"/>
          <p14:tracePt t="259686" x="4235450" y="3549650"/>
          <p14:tracePt t="259703" x="4248150" y="3549650"/>
          <p14:tracePt t="259721" x="4283075" y="3549650"/>
          <p14:tracePt t="259737" x="4302125" y="3549650"/>
          <p14:tracePt t="259753" x="4314825" y="3549650"/>
          <p14:tracePt t="259771" x="4327525" y="3549650"/>
          <p14:tracePt t="259787" x="4337050" y="3549650"/>
          <p14:tracePt t="259803" x="4352925" y="3549650"/>
          <p14:tracePt t="259821" x="4362450" y="3549650"/>
          <p14:tracePt t="259836" x="4368800" y="3549650"/>
          <p14:tracePt t="259870" x="4371975" y="3549650"/>
          <p14:tracePt t="259921" x="4371975" y="3543300"/>
          <p14:tracePt t="260015" x="4371975" y="3540125"/>
          <p14:tracePt t="260044" x="4371975" y="3533775"/>
          <p14:tracePt t="260057" x="4371975" y="3530600"/>
          <p14:tracePt t="260301" x="4371975" y="3524250"/>
          <p14:tracePt t="260318" x="4371975" y="3521075"/>
          <p14:tracePt t="260337" x="4371975" y="3514725"/>
          <p14:tracePt t="261043" x="4387850" y="3514725"/>
          <p14:tracePt t="261050" x="4406900" y="3514725"/>
          <p14:tracePt t="261057" x="4441825" y="3514725"/>
          <p14:tracePt t="261070" x="4460875" y="3508375"/>
          <p14:tracePt t="261086" x="4594225" y="3486150"/>
          <p14:tracePt t="261103" x="4699000" y="3486150"/>
          <p14:tracePt t="261120" x="4791075" y="3476625"/>
          <p14:tracePt t="261153" x="5048250" y="3476625"/>
          <p14:tracePt t="261186" x="5235575" y="3470275"/>
          <p14:tracePt t="261203" x="5308600" y="3470275"/>
          <p14:tracePt t="261222" x="5438775" y="3460750"/>
          <p14:tracePt t="261237" x="5530850" y="3460750"/>
          <p14:tracePt t="261254" x="5622925" y="3460750"/>
          <p14:tracePt t="261271" x="5797550" y="3460750"/>
          <p14:tracePt t="261287" x="5902325" y="3460750"/>
          <p14:tracePt t="261303" x="5975350" y="3473450"/>
          <p14:tracePt t="261319" x="6038850" y="3486150"/>
          <p14:tracePt t="261336" x="6146800" y="3492500"/>
          <p14:tracePt t="261353" x="6210300" y="3498850"/>
          <p14:tracePt t="261370" x="6254750" y="3514725"/>
          <p14:tracePt t="261386" x="6302375" y="3514725"/>
          <p14:tracePt t="261403" x="6330950" y="3514725"/>
          <p14:tracePt t="261420" x="6340475" y="3514725"/>
          <p14:tracePt t="261422" x="6346825" y="3514725"/>
          <p14:tracePt t="261437" x="6356350" y="3514725"/>
          <p14:tracePt t="261453" x="6365875" y="3514725"/>
          <p14:tracePt t="261486" x="6384925" y="3514725"/>
          <p14:tracePt t="261503" x="6391275" y="3514725"/>
          <p14:tracePt t="261520" x="6394450" y="3514725"/>
          <p14:tracePt t="261536" x="6400800" y="3514725"/>
          <p14:tracePt t="261553" x="6410325" y="3514725"/>
          <p14:tracePt t="261570" x="6413500" y="3517900"/>
          <p14:tracePt t="261587" x="6413500" y="3524250"/>
          <p14:tracePt t="261603" x="6413500" y="3527425"/>
          <p14:tracePt t="261666" x="6407150" y="3527425"/>
          <p14:tracePt t="261677" x="6403975" y="3527425"/>
          <p14:tracePt t="261687" x="6394450" y="3527425"/>
          <p14:tracePt t="261703" x="6384925" y="3527425"/>
          <p14:tracePt t="261720" x="6369050" y="3527425"/>
          <p14:tracePt t="261736" x="6353175" y="3527425"/>
          <p14:tracePt t="261753" x="6337300" y="3527425"/>
          <p14:tracePt t="261770" x="6308725" y="3527425"/>
          <p14:tracePt t="261786" x="6276975" y="3527425"/>
          <p14:tracePt t="261803" x="6248400" y="3527425"/>
          <p14:tracePt t="261821" x="6226175" y="3527425"/>
          <p14:tracePt t="261837" x="6207125" y="3527425"/>
          <p14:tracePt t="261853" x="6191250" y="3527425"/>
          <p14:tracePt t="261870" x="6175375" y="3527425"/>
          <p14:tracePt t="261886" x="6134100" y="3527425"/>
          <p14:tracePt t="261903" x="6111875" y="3527425"/>
          <p14:tracePt t="261920" x="6083300" y="3527425"/>
          <p14:tracePt t="261937" x="6045200" y="3527425"/>
          <p14:tracePt t="261953" x="6032500" y="3527425"/>
          <p14:tracePt t="261971" x="6019800" y="3527425"/>
          <p14:tracePt t="261987" x="6010275" y="3527425"/>
          <p14:tracePt t="262003" x="5994400" y="3527425"/>
          <p14:tracePt t="262020" x="5972175" y="3527425"/>
          <p14:tracePt t="262036" x="5940425" y="3527425"/>
          <p14:tracePt t="262053" x="5924550" y="3527425"/>
          <p14:tracePt t="262070" x="5915025" y="3527425"/>
          <p14:tracePt t="262087" x="5899150" y="3527425"/>
          <p14:tracePt t="262103" x="5886450" y="3527425"/>
          <p14:tracePt t="262120" x="5876925" y="3527425"/>
          <p14:tracePt t="262136" x="5864225" y="3527425"/>
          <p14:tracePt t="262251" x="5867400" y="3527425"/>
          <p14:tracePt t="262265" x="5876925" y="3533775"/>
          <p14:tracePt t="262274" x="5883275" y="3533775"/>
          <p14:tracePt t="262286" x="5892800" y="3533775"/>
          <p14:tracePt t="262303" x="5902325" y="3533775"/>
          <p14:tracePt t="262319" x="5911850" y="3533775"/>
          <p14:tracePt t="262336" x="5930900" y="3533775"/>
          <p14:tracePt t="262353" x="5962650" y="3533775"/>
          <p14:tracePt t="262369" x="5991225" y="3533775"/>
          <p14:tracePt t="262387" x="6029325" y="3533775"/>
          <p14:tracePt t="262403" x="6042025" y="3533775"/>
          <p14:tracePt t="262420" x="6051550" y="3533775"/>
          <p14:tracePt t="262436" x="6070600" y="3533775"/>
          <p14:tracePt t="262453" x="6080125" y="3533775"/>
          <p14:tracePt t="262470" x="6086475" y="3533775"/>
          <p14:tracePt t="262486" x="6096000" y="3533775"/>
          <p14:tracePt t="262503" x="6099175" y="3533775"/>
          <p14:tracePt t="262519" x="6115050" y="3533775"/>
          <p14:tracePt t="262536" x="6124575" y="3533775"/>
          <p14:tracePt t="262553" x="6130925" y="3533775"/>
          <p14:tracePt t="262569" x="6140450" y="3533775"/>
          <p14:tracePt t="262586" x="6159500" y="3533775"/>
          <p14:tracePt t="262603" x="6169025" y="3533775"/>
          <p14:tracePt t="262620" x="6184900" y="3533775"/>
          <p14:tracePt t="262637" x="6216650" y="3533775"/>
          <p14:tracePt t="262653" x="6226175" y="3533775"/>
          <p14:tracePt t="262670" x="6238875" y="3533775"/>
          <p14:tracePt t="262687" x="6251575" y="3533775"/>
          <p14:tracePt t="262703" x="6267450" y="3533775"/>
          <p14:tracePt t="262720" x="6276975" y="3533775"/>
          <p14:tracePt t="262753" x="6283325" y="3533775"/>
          <p14:tracePt t="262770" x="6286500" y="3533775"/>
          <p14:tracePt t="262788" x="6296025" y="3533775"/>
          <p14:tracePt t="262829" x="6302375" y="3533775"/>
          <p14:tracePt t="262836" x="6311900" y="3533775"/>
          <p14:tracePt t="262858" x="6318250" y="3533775"/>
          <p14:tracePt t="262870" x="6321425" y="3533775"/>
          <p14:tracePt t="262886" x="6330950" y="3533775"/>
          <p14:tracePt t="262903" x="6340475" y="3533775"/>
          <p14:tracePt t="262920" x="6350000" y="3533775"/>
          <p14:tracePt t="262937" x="6372225" y="3533775"/>
          <p14:tracePt t="262953" x="6375400" y="3533775"/>
          <p14:tracePt t="262969" x="6381750" y="3533775"/>
          <p14:tracePt t="262986" x="6391275" y="3533775"/>
          <p14:tracePt t="263020" x="6400800" y="3533775"/>
          <p14:tracePt t="263037" x="6416675" y="3533775"/>
          <p14:tracePt t="263053" x="6419850" y="3533775"/>
          <p14:tracePt t="263093" x="6426200" y="3533775"/>
          <p14:tracePt t="263115" x="6429375" y="3533775"/>
          <p14:tracePt t="263129" x="6435725" y="3533775"/>
          <p14:tracePt t="263151" x="6438900" y="3533775"/>
          <p14:tracePt t="263165" x="6445250" y="3533775"/>
          <p14:tracePt t="265279" x="6467475" y="3533775"/>
          <p14:tracePt t="265286" x="6492875" y="3533775"/>
          <p14:tracePt t="265303" x="6553200" y="3533775"/>
          <p14:tracePt t="265320" x="6613525" y="3533775"/>
          <p14:tracePt t="265336" x="6708775" y="3540125"/>
          <p14:tracePt t="265354" x="6759575" y="3546475"/>
          <p14:tracePt t="265370" x="6816725" y="3552825"/>
          <p14:tracePt t="265402" x="6899275" y="3559175"/>
          <p14:tracePt t="265436" x="6956425" y="3559175"/>
          <p14:tracePt t="265453" x="6969125" y="3559175"/>
          <p14:tracePt t="265470" x="6991350" y="3559175"/>
          <p14:tracePt t="265486" x="7042150" y="3543300"/>
          <p14:tracePt t="265503" x="7086600" y="3530600"/>
          <p14:tracePt t="265520" x="7124700" y="3517900"/>
          <p14:tracePt t="265536" x="7165975" y="3502025"/>
          <p14:tracePt t="265552" x="7194550" y="3502025"/>
          <p14:tracePt t="265569" x="7216775" y="3502025"/>
          <p14:tracePt t="265586" x="7258050" y="3502025"/>
          <p14:tracePt t="265602" x="7286625" y="3502025"/>
          <p14:tracePt t="265620" x="7315200" y="3502025"/>
          <p14:tracePt t="265636" x="7350125" y="3502025"/>
          <p14:tracePt t="265653" x="7372350" y="3502025"/>
          <p14:tracePt t="265670" x="7381875" y="3502025"/>
          <p14:tracePt t="265686" x="7391400" y="3502025"/>
          <p14:tracePt t="265786" x="7385050" y="3502025"/>
          <p14:tracePt t="265795" x="7381875" y="3502025"/>
          <p14:tracePt t="265802" x="7375525" y="3502025"/>
          <p14:tracePt t="265819" x="7359650" y="3502025"/>
          <p14:tracePt t="265836" x="7346950" y="3502025"/>
          <p14:tracePt t="265852" x="7337425" y="3502025"/>
          <p14:tracePt t="265869" x="7327900" y="3502025"/>
          <p14:tracePt t="265886" x="7296150" y="3502025"/>
          <p14:tracePt t="265903" x="7273925" y="3502025"/>
          <p14:tracePt t="265920" x="7248525" y="3502025"/>
          <p14:tracePt t="265936" x="7223125" y="3502025"/>
          <p14:tracePt t="265952" x="7213600" y="3502025"/>
          <p14:tracePt t="265969" x="7194550" y="3502025"/>
          <p14:tracePt t="265986" x="7172325" y="3502025"/>
          <p14:tracePt t="266003" x="7162800" y="3502025"/>
          <p14:tracePt t="266020" x="7146925" y="3502025"/>
          <p14:tracePt t="266036" x="7134225" y="3502025"/>
          <p14:tracePt t="266053" x="7118350" y="3502025"/>
          <p14:tracePt t="266069" x="7096125" y="3502025"/>
          <p14:tracePt t="266086" x="7073900" y="3502025"/>
          <p14:tracePt t="266102" x="7064375" y="3502025"/>
          <p14:tracePt t="266119" x="7048500" y="3502025"/>
          <p14:tracePt t="266136" x="7035800" y="3502025"/>
          <p14:tracePt t="266153" x="7026275" y="3502025"/>
          <p14:tracePt t="266170" x="7016750" y="3502025"/>
          <p14:tracePt t="266186" x="6994525" y="3502025"/>
          <p14:tracePt t="266203" x="6985000" y="3502025"/>
          <p14:tracePt t="266219" x="6975475" y="3502025"/>
          <p14:tracePt t="266236" x="6962775" y="3502025"/>
          <p14:tracePt t="266252" x="6946900" y="3502025"/>
          <p14:tracePt t="266269" x="6937375" y="3502025"/>
          <p14:tracePt t="266286" x="6927850" y="3502025"/>
          <p14:tracePt t="266319" x="6918325" y="3502025"/>
          <p14:tracePt t="266336" x="6896100" y="3502025"/>
          <p14:tracePt t="266352" x="6886575" y="3502025"/>
          <p14:tracePt t="266369" x="6877050" y="3502025"/>
          <p14:tracePt t="266386" x="6861175" y="3502025"/>
          <p14:tracePt t="266403" x="6848475" y="3502025"/>
          <p14:tracePt t="266419" x="6842125" y="3502025"/>
          <p14:tracePt t="266516" x="6845300" y="3502025"/>
          <p14:tracePt t="266526" x="6848475" y="3502025"/>
          <p14:tracePt t="266541" x="6864350" y="3502025"/>
          <p14:tracePt t="266553" x="6873875" y="3502025"/>
          <p14:tracePt t="266570" x="6889750" y="3502025"/>
          <p14:tracePt t="266586" x="6931025" y="3502025"/>
          <p14:tracePt t="266603" x="6946900" y="3502025"/>
          <p14:tracePt t="266619" x="6975475" y="3502025"/>
          <p14:tracePt t="266636" x="7007225" y="3495675"/>
          <p14:tracePt t="266652" x="7038975" y="3489325"/>
          <p14:tracePt t="266670" x="7054850" y="3476625"/>
          <p14:tracePt t="266686" x="7089775" y="3476625"/>
          <p14:tracePt t="266703" x="7108825" y="3476625"/>
          <p14:tracePt t="266719" x="7118350" y="3476625"/>
          <p14:tracePt t="266736" x="7153275" y="3476625"/>
          <p14:tracePt t="266752" x="7165975" y="3476625"/>
          <p14:tracePt t="266769" x="7197725" y="3476625"/>
          <p14:tracePt t="266786" x="7251700" y="3463925"/>
          <p14:tracePt t="266803" x="7296150" y="3463925"/>
          <p14:tracePt t="266820" x="7350125" y="3463925"/>
          <p14:tracePt t="266837" x="7419975" y="3463925"/>
          <p14:tracePt t="266853" x="7454900" y="3463925"/>
          <p14:tracePt t="266870" x="7477125" y="3463925"/>
          <p14:tracePt t="266886" x="7512050" y="3463925"/>
          <p14:tracePt t="266902" x="7521575" y="3463925"/>
          <p14:tracePt t="266919" x="7537450" y="3463925"/>
          <p14:tracePt t="266936" x="7556500" y="3470275"/>
          <p14:tracePt t="266953" x="7572375" y="3482975"/>
          <p14:tracePt t="266970" x="7581900" y="3482975"/>
          <p14:tracePt t="266986" x="7588250" y="3482975"/>
          <p14:tracePt t="267057" x="7585075" y="3482975"/>
          <p14:tracePt t="267065" x="7581900" y="3482975"/>
          <p14:tracePt t="267072" x="7575550" y="3482975"/>
          <p14:tracePt t="267087" x="7566025" y="3482975"/>
          <p14:tracePt t="267102" x="7556500" y="3482975"/>
          <p14:tracePt t="267119" x="7540625" y="3482975"/>
          <p14:tracePt t="267136" x="7524750" y="3482975"/>
          <p14:tracePt t="267152" x="7515225" y="3482975"/>
          <p14:tracePt t="267169" x="7505700" y="3482975"/>
          <p14:tracePt t="267187" x="7486650" y="3482975"/>
          <p14:tracePt t="267203" x="7477125" y="3482975"/>
          <p14:tracePt t="267220" x="7454900" y="3482975"/>
          <p14:tracePt t="267237" x="7407275" y="3482975"/>
          <p14:tracePt t="267253" x="7362825" y="3482975"/>
          <p14:tracePt t="267269" x="7318375" y="3473450"/>
          <p14:tracePt t="267286" x="7254875" y="3467100"/>
          <p14:tracePt t="267302" x="7219950" y="3467100"/>
          <p14:tracePt t="267319" x="7175500" y="3467100"/>
          <p14:tracePt t="267336" x="7127875" y="3467100"/>
          <p14:tracePt t="267352" x="7105650" y="3467100"/>
          <p14:tracePt t="267369" x="7077075" y="3467100"/>
          <p14:tracePt t="267386" x="7051675" y="3467100"/>
          <p14:tracePt t="267402" x="7023100" y="3467100"/>
          <p14:tracePt t="267419" x="7000875" y="3467100"/>
          <p14:tracePt t="267436" x="6985000" y="3467100"/>
          <p14:tracePt t="267452" x="6962775" y="3467100"/>
          <p14:tracePt t="267470" x="6953250" y="3467100"/>
          <p14:tracePt t="267486" x="6940550" y="3467100"/>
          <p14:tracePt t="267502" x="6931025" y="3467100"/>
          <p14:tracePt t="267520" x="6915150" y="3467100"/>
          <p14:tracePt t="267522" x="6908800" y="3467100"/>
          <p14:tracePt t="267550" x="6905625" y="3467100"/>
          <p14:tracePt t="267652" x="6911975" y="3467100"/>
          <p14:tracePt t="267659" x="6915150" y="3467100"/>
          <p14:tracePt t="267669" x="6927850" y="3467100"/>
          <p14:tracePt t="267686" x="6940550" y="3467100"/>
          <p14:tracePt t="267702" x="6950075" y="3467100"/>
          <p14:tracePt t="267719" x="6959600" y="3467100"/>
          <p14:tracePt t="267736" x="6988175" y="3467100"/>
          <p14:tracePt t="267752" x="7007225" y="3467100"/>
          <p14:tracePt t="267770" x="7045325" y="3467100"/>
          <p14:tracePt t="267786" x="7099300" y="3467100"/>
          <p14:tracePt t="267802" x="7127875" y="3460750"/>
          <p14:tracePt t="267819" x="7159625" y="3460750"/>
          <p14:tracePt t="267836" x="7197725" y="3460750"/>
          <p14:tracePt t="267852" x="7235825" y="3460750"/>
          <p14:tracePt t="267869" x="7270750" y="3460750"/>
          <p14:tracePt t="267886" x="7312025" y="3460750"/>
          <p14:tracePt t="267902" x="7340600" y="3460750"/>
          <p14:tracePt t="267919" x="7356475" y="3460750"/>
          <p14:tracePt t="267936" x="7372350" y="3460750"/>
          <p14:tracePt t="267952" x="7394575" y="3460750"/>
          <p14:tracePt t="267969" x="7404100" y="3460750"/>
          <p14:tracePt t="267986" x="7416800" y="3460750"/>
          <p14:tracePt t="268002" x="7432675" y="3460750"/>
          <p14:tracePt t="268019" x="7442200" y="3460750"/>
          <p14:tracePt t="268036" x="7458075" y="3460750"/>
          <p14:tracePt t="268053" x="7467600" y="3460750"/>
          <p14:tracePt t="268069" x="7483475" y="3460750"/>
          <p14:tracePt t="268086" x="7496175" y="3460750"/>
          <p14:tracePt t="268102" x="7505700" y="3460750"/>
          <p14:tracePt t="268222" x="7512050" y="3460750"/>
          <p14:tracePt t="270052" x="7499350" y="3460750"/>
          <p14:tracePt t="270060" x="7480300" y="3460750"/>
          <p14:tracePt t="270073" x="7435850" y="3460750"/>
          <p14:tracePt t="270086" x="7385050" y="3460750"/>
          <p14:tracePt t="270103" x="7340600" y="3470275"/>
          <p14:tracePt t="270119" x="7292975" y="3482975"/>
          <p14:tracePt t="270152" x="7165975" y="3521075"/>
          <p14:tracePt t="270187" x="7051675" y="3536950"/>
          <p14:tracePt t="270202" x="7029450" y="3540125"/>
          <p14:tracePt t="270219" x="7000875" y="3540125"/>
          <p14:tracePt t="270236" x="6972300" y="3546475"/>
          <p14:tracePt t="270252" x="6962775" y="3546475"/>
          <p14:tracePt t="270269" x="6946900" y="3546475"/>
          <p14:tracePt t="270286" x="6931025" y="3546475"/>
          <p14:tracePt t="270302" x="6921500" y="3546475"/>
          <p14:tracePt t="270319" x="6911975" y="3546475"/>
          <p14:tracePt t="270337" x="6892925" y="3546475"/>
          <p14:tracePt t="270353" x="6883400" y="3546475"/>
          <p14:tracePt t="270369" x="6873875" y="3546475"/>
          <p14:tracePt t="270386" x="6858000" y="3546475"/>
          <p14:tracePt t="270402" x="6842125" y="3546475"/>
          <p14:tracePt t="270419" x="6832600" y="3546475"/>
          <p14:tracePt t="270436" x="6819900" y="3546475"/>
          <p14:tracePt t="270452" x="6813550" y="3546475"/>
          <p14:tracePt t="270486" x="6797675" y="3546475"/>
          <p14:tracePt t="270503" x="6794500" y="3546475"/>
          <p14:tracePt t="270519" x="6788150" y="3546475"/>
          <p14:tracePt t="270574" x="6784975" y="3546475"/>
          <p14:tracePt t="270623" x="6778625" y="3546475"/>
          <p14:tracePt t="270844" x="6775450" y="3546475"/>
          <p14:tracePt t="270873" x="6769100" y="3546475"/>
          <p14:tracePt t="270951" x="6765925" y="3546475"/>
          <p14:tracePt t="270988" x="6753225" y="3546475"/>
          <p14:tracePt t="270997" x="6753225" y="3540125"/>
          <p14:tracePt t="271074" x="6750050" y="3540125"/>
          <p14:tracePt t="271080" x="6743700" y="3540125"/>
          <p14:tracePt t="271094" x="6740525" y="3540125"/>
          <p14:tracePt t="271108" x="6734175" y="3540125"/>
          <p14:tracePt t="271118" x="6731000" y="3536950"/>
          <p14:tracePt t="271136" x="6721475" y="3521075"/>
          <p14:tracePt t="271152" x="6721475" y="3511550"/>
          <p14:tracePt t="271170" x="6721475" y="3505200"/>
          <p14:tracePt t="271215" x="6727825" y="3505200"/>
          <p14:tracePt t="271222" x="6731000" y="3505200"/>
          <p14:tracePt t="271236" x="6746875" y="3505200"/>
          <p14:tracePt t="271252" x="6775450" y="3505200"/>
          <p14:tracePt t="271269" x="6797675" y="3505200"/>
          <p14:tracePt t="271286" x="6845300" y="3505200"/>
          <p14:tracePt t="271303" x="6889750" y="3498850"/>
          <p14:tracePt t="271319" x="6950075" y="3498850"/>
          <p14:tracePt t="271336" x="7035800" y="3486150"/>
          <p14:tracePt t="271352" x="7096125" y="3486150"/>
          <p14:tracePt t="271368" x="7134225" y="3486150"/>
          <p14:tracePt t="271386" x="7175500" y="3486150"/>
          <p14:tracePt t="271402" x="7194550" y="3486150"/>
          <p14:tracePt t="271419" x="7219950" y="3486150"/>
          <p14:tracePt t="271437" x="7245350" y="3486150"/>
          <p14:tracePt t="271452" x="7273925" y="3489325"/>
          <p14:tracePt t="271469" x="7312025" y="3502025"/>
          <p14:tracePt t="271486" x="7375525" y="3514725"/>
          <p14:tracePt t="271502" x="7419975" y="3533775"/>
          <p14:tracePt t="271519" x="7451725" y="3543300"/>
          <p14:tracePt t="271536" x="7480300" y="3562350"/>
          <p14:tracePt t="271552" x="7489825" y="3571875"/>
          <p14:tracePt t="271569" x="7505700" y="3575050"/>
          <p14:tracePt t="271586" x="7521575" y="3587750"/>
          <p14:tracePt t="271603" x="7524750" y="3587750"/>
          <p14:tracePt t="271619" x="7534275" y="3587750"/>
          <p14:tracePt t="271731" x="7534275" y="3590925"/>
          <p14:tracePt t="271744" x="7534275" y="3597275"/>
          <p14:tracePt t="271759" x="7534275" y="3600450"/>
          <p14:tracePt t="272023" x="7527925" y="3600450"/>
          <p14:tracePt t="272032" x="7524750" y="3600450"/>
          <p14:tracePt t="272044" x="7512050" y="3594100"/>
          <p14:tracePt t="272051" x="7502525" y="3587750"/>
          <p14:tracePt t="272068" x="7493000" y="3584575"/>
          <p14:tracePt t="272086" x="7477125" y="3571875"/>
          <p14:tracePt t="272102" x="7467600" y="3568700"/>
          <p14:tracePt t="272119" x="7451725" y="3562350"/>
          <p14:tracePt t="272136" x="7442200" y="3562350"/>
          <p14:tracePt t="272152" x="7432675" y="3562350"/>
          <p14:tracePt t="272186" x="7426325" y="3562350"/>
          <p14:tracePt t="272216" x="7423150" y="3562350"/>
          <p14:tracePt t="272230" x="7416800" y="3562350"/>
          <p14:tracePt t="273545" x="7483475" y="3562350"/>
          <p14:tracePt t="273556" x="7553325" y="3562350"/>
          <p14:tracePt t="273569" x="7712075" y="3562350"/>
          <p14:tracePt t="273585" x="7874000" y="3546475"/>
          <p14:tracePt t="273602" x="8083550" y="3517900"/>
          <p14:tracePt t="273618" x="8213725" y="3502025"/>
          <p14:tracePt t="273635" x="8343900" y="3486150"/>
          <p14:tracePt t="273638" x="8404225" y="3467100"/>
          <p14:tracePt t="273668" x="8547100" y="3467100"/>
          <p14:tracePt t="273702" x="8680450" y="3486150"/>
          <p14:tracePt t="273718" x="8721725" y="3486150"/>
          <p14:tracePt t="273735" x="8743950" y="3486150"/>
          <p14:tracePt t="273751" x="8772525" y="3486150"/>
          <p14:tracePt t="273768" x="8782050" y="3486150"/>
          <p14:tracePt t="273785" x="8797925" y="3486150"/>
          <p14:tracePt t="273803" x="8816975" y="3486150"/>
          <p14:tracePt t="273819" x="8826500" y="3486150"/>
          <p14:tracePt t="273835" x="8836025" y="3486150"/>
          <p14:tracePt t="273851" x="8851900" y="3486150"/>
          <p14:tracePt t="273868" x="8861425" y="3486150"/>
          <p14:tracePt t="273885" x="8870950" y="3486150"/>
          <p14:tracePt t="274774" x="8864600" y="3486150"/>
          <p14:tracePt t="274781" x="8858250" y="3486150"/>
          <p14:tracePt t="274794" x="8855075" y="3486150"/>
          <p14:tracePt t="274803" x="8848725" y="3486150"/>
          <p14:tracePt t="274818" x="8839200" y="3486150"/>
          <p14:tracePt t="274835" x="8829675" y="3486150"/>
          <p14:tracePt t="274868" x="8813800" y="3486150"/>
          <p14:tracePt t="274902" x="8810625" y="3486150"/>
          <p14:tracePt t="274973" x="8804275" y="3486150"/>
          <p14:tracePt t="274979" x="8801100" y="3486150"/>
          <p14:tracePt t="274987" x="8791575" y="3486150"/>
          <p14:tracePt t="275001" x="8785225" y="3486150"/>
          <p14:tracePt t="275018" x="8782050" y="3486150"/>
          <p14:tracePt t="275035" x="8769350" y="3486150"/>
          <p14:tracePt t="275052" x="8766175" y="3486150"/>
          <p14:tracePt t="275068" x="8759825" y="3486150"/>
          <p14:tracePt t="275430" x="8743950" y="3486150"/>
          <p14:tracePt t="275437" x="8724900" y="3486150"/>
          <p14:tracePt t="275452" x="8642350" y="3498850"/>
          <p14:tracePt t="275485" x="8318500" y="3546475"/>
          <p14:tracePt t="275519" x="7407275" y="3676650"/>
          <p14:tracePt t="275536" x="6565900" y="3762375"/>
          <p14:tracePt t="275553" x="5899150" y="3819525"/>
          <p14:tracePt t="275570" x="5210175" y="3867150"/>
          <p14:tracePt t="275586" x="4340225" y="3895725"/>
          <p14:tracePt t="275603" x="3892550" y="3886200"/>
          <p14:tracePt t="275619" x="3654425" y="3876675"/>
          <p14:tracePt t="275635" x="3467100" y="3851275"/>
          <p14:tracePt t="275652" x="3397250" y="3822700"/>
          <p14:tracePt t="275945" x="3302000" y="3803650"/>
          <p14:tracePt t="275951" x="3209925" y="3794125"/>
          <p14:tracePt t="275968" x="3016250" y="3784600"/>
          <p14:tracePt t="275985" x="2813050" y="3784600"/>
          <p14:tracePt t="276001" x="2527300" y="3784600"/>
          <p14:tracePt t="276018" x="2343150" y="3790950"/>
          <p14:tracePt t="276037" x="2092325" y="3790950"/>
          <p14:tracePt t="276052" x="1933575" y="3790950"/>
          <p14:tracePt t="276068" x="1784350" y="3790950"/>
          <p14:tracePt t="276085" x="1657350" y="3778250"/>
          <p14:tracePt t="276101" x="1489075" y="3752850"/>
          <p14:tracePt t="276118" x="1403350" y="3730625"/>
          <p14:tracePt t="276135" x="1317625" y="3714750"/>
          <p14:tracePt t="276151" x="1162050" y="3689350"/>
          <p14:tracePt t="276168" x="1054100" y="3673475"/>
          <p14:tracePt t="276185" x="958850" y="3648075"/>
          <p14:tracePt t="276188" x="911225" y="3641725"/>
          <p14:tracePt t="276202" x="835025" y="3625850"/>
          <p14:tracePt t="276218" x="771525" y="3613150"/>
          <p14:tracePt t="276235" x="711200" y="3603625"/>
          <p14:tracePt t="276251" x="625475" y="3597275"/>
          <p14:tracePt t="276268" x="571500" y="3597275"/>
          <p14:tracePt t="276285" x="536575" y="3597275"/>
          <p14:tracePt t="276302" x="495300" y="3597275"/>
          <p14:tracePt t="276318" x="479425" y="3597275"/>
          <p14:tracePt t="276335" x="463550" y="3597275"/>
          <p14:tracePt t="276351" x="450850" y="3597275"/>
          <p14:tracePt t="276368" x="441325" y="3597275"/>
          <p14:tracePt t="276385" x="434975" y="3597275"/>
          <p14:tracePt t="276401" x="431800" y="3597275"/>
          <p14:tracePt t="276517" x="425450" y="3597275"/>
          <p14:tracePt t="276531" x="415925" y="3597275"/>
          <p14:tracePt t="276559" x="415925" y="3600450"/>
          <p14:tracePt t="276573" x="415925" y="3603625"/>
          <p14:tracePt t="276585" x="415925" y="3609975"/>
          <p14:tracePt t="276601" x="415925" y="3619500"/>
          <p14:tracePt t="276637" x="415925" y="3622675"/>
          <p14:tracePt t="276651" x="409575" y="3622675"/>
          <p14:tracePt t="276709" x="409575" y="3629025"/>
          <p14:tracePt t="276723" x="409575" y="3635375"/>
          <p14:tracePt t="276736" x="425450" y="3651250"/>
          <p14:tracePt t="276752" x="454025" y="3663950"/>
          <p14:tracePt t="276768" x="508000" y="3676650"/>
          <p14:tracePt t="276784" x="561975" y="3689350"/>
          <p14:tracePt t="276802" x="619125" y="3714750"/>
          <p14:tracePt t="276819" x="641350" y="3714750"/>
          <p14:tracePt t="276835" x="657225" y="3721100"/>
          <p14:tracePt t="276852" x="676275" y="3721100"/>
          <p14:tracePt t="276868" x="685800" y="3721100"/>
          <p14:tracePt t="276885" x="695325" y="3721100"/>
          <p14:tracePt t="276901" x="711200" y="3721100"/>
          <p14:tracePt t="276918" x="720725" y="3721100"/>
          <p14:tracePt t="276934" x="730250" y="3721100"/>
          <p14:tracePt t="276951" x="746125" y="3721100"/>
          <p14:tracePt t="276968" x="774700" y="3721100"/>
          <p14:tracePt t="276985" x="809625" y="3721100"/>
          <p14:tracePt t="277002" x="889000" y="3721100"/>
          <p14:tracePt t="277018" x="939800" y="3721100"/>
          <p14:tracePt t="277034" x="984250" y="3721100"/>
          <p14:tracePt t="277051" x="1047750" y="3721100"/>
          <p14:tracePt t="277068" x="1108075" y="3721100"/>
          <p14:tracePt t="277085" x="1174750" y="3721100"/>
          <p14:tracePt t="277101" x="1292225" y="3721100"/>
          <p14:tracePt t="277118" x="1365250" y="3721100"/>
          <p14:tracePt t="277135" x="1419225" y="3721100"/>
          <p14:tracePt t="277151" x="1466850" y="3721100"/>
          <p14:tracePt t="277169" x="1476375" y="3721100"/>
          <p14:tracePt t="277185" x="1485900" y="3717925"/>
          <p14:tracePt t="277188" x="1495425" y="3717925"/>
          <p14:tracePt t="277201" x="1504950" y="3717925"/>
          <p14:tracePt t="277266" x="1501775" y="3717925"/>
          <p14:tracePt t="277276" x="1498600" y="3717925"/>
          <p14:tracePt t="277286" x="1489075" y="3717925"/>
          <p14:tracePt t="277301" x="1454150" y="3717925"/>
          <p14:tracePt t="277318" x="1403350" y="3717925"/>
          <p14:tracePt t="277335" x="1343025" y="3717925"/>
          <p14:tracePt t="277352" x="1273175" y="3717925"/>
          <p14:tracePt t="277368" x="1228725" y="3721100"/>
          <p14:tracePt t="277385" x="1184275" y="3721100"/>
          <p14:tracePt t="277402" x="1089025" y="3727450"/>
          <p14:tracePt t="277418" x="1031875" y="3727450"/>
          <p14:tracePt t="277434" x="993775" y="3727450"/>
          <p14:tracePt t="277451" x="930275" y="3724275"/>
          <p14:tracePt t="277468" x="901700" y="3717925"/>
          <p14:tracePt t="277485" x="879475" y="3717925"/>
          <p14:tracePt t="277501" x="838200" y="3717925"/>
          <p14:tracePt t="277518" x="815975" y="3702050"/>
          <p14:tracePt t="277535" x="777875" y="3695700"/>
          <p14:tracePt t="277551" x="730250" y="3683000"/>
          <p14:tracePt t="277568" x="698500" y="3676650"/>
          <p14:tracePt t="277585" x="669925" y="3676650"/>
          <p14:tracePt t="277601" x="641350" y="3676650"/>
          <p14:tracePt t="277618" x="631825" y="3676650"/>
          <p14:tracePt t="277635" x="619125" y="3676650"/>
          <p14:tracePt t="277651" x="603250" y="3676650"/>
          <p14:tracePt t="277668" x="593725" y="3676650"/>
          <p14:tracePt t="277685" x="584200" y="3676650"/>
          <p14:tracePt t="277701" x="568325" y="3676650"/>
          <p14:tracePt t="277737" x="571500" y="3676650"/>
          <p14:tracePt t="277746" x="581025" y="3676650"/>
          <p14:tracePt t="277754" x="584200" y="3676650"/>
          <p14:tracePt t="277768" x="593725" y="3673475"/>
          <p14:tracePt t="277784" x="609600" y="3667125"/>
          <p14:tracePt t="277801" x="631825" y="3667125"/>
          <p14:tracePt t="277817" x="644525" y="3667125"/>
          <p14:tracePt t="277834" x="660400" y="3667125"/>
          <p14:tracePt t="277851" x="695325" y="3667125"/>
          <p14:tracePt t="277867" x="717550" y="3667125"/>
          <p14:tracePt t="277884" x="746125" y="3667125"/>
          <p14:tracePt t="277901" x="777875" y="3670300"/>
          <p14:tracePt t="277917" x="809625" y="3670300"/>
          <p14:tracePt t="277934" x="831850" y="3670300"/>
          <p14:tracePt t="277951" x="869950" y="3670300"/>
          <p14:tracePt t="277967" x="892175" y="3670300"/>
          <p14:tracePt t="277984" x="920750" y="3670300"/>
          <p14:tracePt t="278001" x="955675" y="3670300"/>
          <p14:tracePt t="278017" x="971550" y="3670300"/>
          <p14:tracePt t="278034" x="984250" y="3670300"/>
          <p14:tracePt t="278051" x="1000125" y="3670300"/>
          <p14:tracePt t="278067" x="1016000" y="3670300"/>
          <p14:tracePt t="278084" x="1025525" y="3670300"/>
          <p14:tracePt t="278101" x="1041400" y="3670300"/>
          <p14:tracePt t="278117" x="1050925" y="3670300"/>
          <p14:tracePt t="278134" x="1063625" y="3670300"/>
          <p14:tracePt t="278151" x="1079500" y="3670300"/>
          <p14:tracePt t="278168" x="1089025" y="3670300"/>
          <p14:tracePt t="278184" x="1098550" y="3670300"/>
          <p14:tracePt t="278201" x="1120775" y="3670300"/>
          <p14:tracePt t="278218" x="1130300" y="3670300"/>
          <p14:tracePt t="278235" x="1139825" y="3670300"/>
          <p14:tracePt t="278251" x="1143000" y="3670300"/>
          <p14:tracePt t="278473" x="1196975" y="3676650"/>
          <p14:tracePt t="278480" x="1257300" y="3686175"/>
          <p14:tracePt t="278490" x="1314450" y="3686175"/>
          <p14:tracePt t="278501" x="1409700" y="3692525"/>
          <p14:tracePt t="278518" x="1482725" y="3698875"/>
          <p14:tracePt t="278535" x="1536700" y="3714750"/>
          <p14:tracePt t="278552" x="1635125" y="3727450"/>
          <p14:tracePt t="278568" x="1670050" y="3733800"/>
          <p14:tracePt t="278585" x="1714500" y="3740150"/>
          <p14:tracePt t="278601" x="1755775" y="3752850"/>
          <p14:tracePt t="278618" x="1778000" y="3752850"/>
          <p14:tracePt t="278634" x="1787525" y="3752850"/>
          <p14:tracePt t="278651" x="1816100" y="3759200"/>
          <p14:tracePt t="278669" x="1825625" y="3762375"/>
          <p14:tracePt t="278685" x="1835150" y="3762375"/>
          <p14:tracePt t="278702" x="1854200" y="3762375"/>
          <p14:tracePt t="278718" x="1863725" y="3762375"/>
          <p14:tracePt t="278734" x="1873250" y="3762375"/>
          <p14:tracePt t="278736" x="1879600" y="3762375"/>
          <p14:tracePt t="278751" x="1889125" y="3762375"/>
          <p14:tracePt t="278768" x="1905000" y="3762375"/>
          <p14:tracePt t="278784" x="1914525" y="3762375"/>
          <p14:tracePt t="278801" x="1927225" y="3762375"/>
          <p14:tracePt t="278818" x="1939925" y="3762375"/>
          <p14:tracePt t="278835" x="1952625" y="3762375"/>
          <p14:tracePt t="278851" x="1968500" y="3762375"/>
          <p14:tracePt t="278868" x="1978025" y="3762375"/>
          <p14:tracePt t="278884" x="1984375" y="3762375"/>
          <p14:tracePt t="278901" x="1987550" y="3762375"/>
          <p14:tracePt t="279952" x="2009775" y="3762375"/>
          <p14:tracePt t="279959" x="2035175" y="3762375"/>
          <p14:tracePt t="279968" x="2070100" y="3759200"/>
          <p14:tracePt t="279984" x="2133600" y="3746500"/>
          <p14:tracePt t="280002" x="2257425" y="3724275"/>
          <p14:tracePt t="280018" x="2330450" y="3708400"/>
          <p14:tracePt t="280035" x="2397125" y="3676650"/>
          <p14:tracePt t="280068" x="2603500" y="3648075"/>
          <p14:tracePt t="280102" x="2794000" y="3638550"/>
          <p14:tracePt t="280118" x="2844800" y="3638550"/>
          <p14:tracePt t="280135" x="2895600" y="3638550"/>
          <p14:tracePt t="280152" x="2959100" y="3638550"/>
          <p14:tracePt t="280168" x="2997200" y="3638550"/>
          <p14:tracePt t="280185" x="3019425" y="3638550"/>
          <p14:tracePt t="280202" x="3057525" y="3638550"/>
          <p14:tracePt t="280217" x="3079750" y="3638550"/>
          <p14:tracePt t="280234" x="3101975" y="3638550"/>
          <p14:tracePt t="280251" x="3114675" y="3638550"/>
          <p14:tracePt t="280268" x="3124200" y="3638550"/>
          <p14:tracePt t="280285" x="3136900" y="3638550"/>
          <p14:tracePt t="280302" x="3155950" y="3638550"/>
          <p14:tracePt t="280318" x="3165475" y="3638550"/>
          <p14:tracePt t="280335" x="3175000" y="3638550"/>
          <p14:tracePt t="280352" x="3194050" y="3638550"/>
          <p14:tracePt t="280367" x="3203575" y="3638550"/>
          <p14:tracePt t="280384" x="3216275" y="3638550"/>
          <p14:tracePt t="280403" x="3228975" y="3638550"/>
          <p14:tracePt t="280419" x="3244850" y="3638550"/>
          <p14:tracePt t="280435" x="3248025" y="3638550"/>
          <p14:tracePt t="280480" x="3254375" y="3638550"/>
          <p14:tracePt t="280487" x="3260725" y="3638550"/>
          <p14:tracePt t="280501" x="3263900" y="3638550"/>
          <p14:tracePt t="280538" x="3270250" y="3638550"/>
          <p14:tracePt t="280594" x="3273425" y="3638550"/>
          <p14:tracePt t="280601" x="3279775" y="3638550"/>
          <p14:tracePt t="280630" x="3282950" y="3638550"/>
          <p14:tracePt t="282324" x="3298825" y="3641725"/>
          <p14:tracePt t="282337" x="3355975" y="3654425"/>
          <p14:tracePt t="282352" x="3419475" y="3670300"/>
          <p14:tracePt t="282368" x="3470275" y="3683000"/>
          <p14:tracePt t="282401" x="3609975" y="3705225"/>
          <p14:tracePt t="282434" x="3667125" y="3705225"/>
          <p14:tracePt t="282452" x="3702050" y="3708400"/>
          <p14:tracePt t="282468" x="3721100" y="3708400"/>
          <p14:tracePt t="282485" x="3752850" y="3708400"/>
          <p14:tracePt t="282500" x="3775075" y="3714750"/>
          <p14:tracePt t="282518" x="3822700" y="3721100"/>
          <p14:tracePt t="282534" x="3844925" y="3721100"/>
          <p14:tracePt t="282551" x="3883025" y="3727450"/>
          <p14:tracePt t="282568" x="3924300" y="3733800"/>
          <p14:tracePt t="282584" x="3940175" y="3733800"/>
          <p14:tracePt t="282601" x="3965575" y="3743325"/>
          <p14:tracePt t="282618" x="3981450" y="3746500"/>
          <p14:tracePt t="282634" x="3990975" y="3759200"/>
          <p14:tracePt t="282651" x="4006850" y="3759200"/>
          <p14:tracePt t="282668" x="4016375" y="3759200"/>
          <p14:tracePt t="282684" x="4025900" y="3759200"/>
          <p14:tracePt t="282701" x="4035425" y="3759200"/>
          <p14:tracePt t="282734" x="4041775" y="3759200"/>
          <p14:tracePt t="282752" x="4044950" y="3759200"/>
          <p14:tracePt t="282767" x="4051300" y="3759200"/>
          <p14:tracePt t="282796" x="4054475" y="3759200"/>
          <p14:tracePt t="282910" x="4060825" y="3759200"/>
          <p14:tracePt t="282996" x="4060825" y="3762375"/>
          <p14:tracePt t="283031" x="4060825" y="3768725"/>
          <p14:tracePt t="284353" x="4076700" y="3768725"/>
          <p14:tracePt t="284365" x="4095750" y="3768725"/>
          <p14:tracePt t="284377" x="4130675" y="3768725"/>
          <p14:tracePt t="284384" x="4149725" y="3768725"/>
          <p14:tracePt t="284417" x="4241800" y="3768725"/>
          <p14:tracePt t="284452" x="4349750" y="3740150"/>
          <p14:tracePt t="284468" x="4394200" y="3733800"/>
          <p14:tracePt t="284484" x="4438650" y="3727450"/>
          <p14:tracePt t="284502" x="4479925" y="3727450"/>
          <p14:tracePt t="284517" x="4508500" y="3727450"/>
          <p14:tracePt t="284534" x="4518025" y="3727450"/>
          <p14:tracePt t="284551" x="4527550" y="3727450"/>
          <p14:tracePt t="284567" x="4549775" y="3727450"/>
          <p14:tracePt t="284584" x="4552950" y="3727450"/>
          <p14:tracePt t="284601" x="4559300" y="3727450"/>
          <p14:tracePt t="284812" x="4562475" y="3727450"/>
          <p14:tracePt t="284825" x="4572000" y="3727450"/>
          <p14:tracePt t="284835" x="4578350" y="3727450"/>
          <p14:tracePt t="284851" x="4594225" y="3727450"/>
          <p14:tracePt t="284868" x="4603750" y="3727450"/>
          <p14:tracePt t="285283" x="4625975" y="3727450"/>
          <p14:tracePt t="285297" x="4670425" y="3721100"/>
          <p14:tracePt t="285307" x="4705350" y="3721100"/>
          <p14:tracePt t="285318" x="4762500" y="3721100"/>
          <p14:tracePt t="285335" x="4822825" y="3721100"/>
          <p14:tracePt t="285339" x="4848225" y="3721100"/>
          <p14:tracePt t="285351" x="4873625" y="3721100"/>
          <p14:tracePt t="285367" x="4968875" y="3721100"/>
          <p14:tracePt t="285401" x="5089525" y="3721100"/>
          <p14:tracePt t="285434" x="5197475" y="3730625"/>
          <p14:tracePt t="285451" x="5226050" y="3743325"/>
          <p14:tracePt t="285468" x="5254625" y="3743325"/>
          <p14:tracePt t="285484" x="5267325" y="3743325"/>
          <p14:tracePt t="285501" x="5280025" y="3743325"/>
          <p14:tracePt t="285517" x="5292725" y="3743325"/>
          <p14:tracePt t="285534" x="5302250" y="3743325"/>
          <p14:tracePt t="285550" x="5311775" y="3743325"/>
          <p14:tracePt t="285567" x="5349875" y="3743325"/>
          <p14:tracePt t="285584" x="5381625" y="3743325"/>
          <p14:tracePt t="285601" x="5416550" y="3743325"/>
          <p14:tracePt t="285618" x="5486400" y="3749675"/>
          <p14:tracePt t="285634" x="5530850" y="3756025"/>
          <p14:tracePt t="285651" x="5575300" y="3756025"/>
          <p14:tracePt t="285667" x="5638800" y="3762375"/>
          <p14:tracePt t="285684" x="5676900" y="3768725"/>
          <p14:tracePt t="285700" x="5718175" y="3768725"/>
          <p14:tracePt t="285717" x="5781675" y="3768725"/>
          <p14:tracePt t="285734" x="5826125" y="3768725"/>
          <p14:tracePt t="285751" x="5861050" y="3768725"/>
          <p14:tracePt t="285767" x="5902325" y="3768725"/>
          <p14:tracePt t="285784" x="5924550" y="3768725"/>
          <p14:tracePt t="285801" x="5953125" y="3768725"/>
          <p14:tracePt t="285817" x="5975350" y="3768725"/>
          <p14:tracePt t="285834" x="6003925" y="3768725"/>
          <p14:tracePt t="285851" x="6026150" y="3768725"/>
          <p14:tracePt t="285867" x="6057900" y="3768725"/>
          <p14:tracePt t="285884" x="6067425" y="3768725"/>
          <p14:tracePt t="285901" x="6076950" y="3768725"/>
          <p14:tracePt t="285917" x="6092825" y="3768725"/>
          <p14:tracePt t="285934" x="6108700" y="3768725"/>
          <p14:tracePt t="285967" x="6111875" y="3768725"/>
          <p14:tracePt t="285984" x="6118225" y="3765550"/>
          <p14:tracePt t="286010" x="6121400" y="3762375"/>
          <p14:tracePt t="286022" x="6127750" y="3762375"/>
          <p14:tracePt t="286034" x="6130925" y="3762375"/>
          <p14:tracePt t="286050" x="6137275" y="3762375"/>
          <p14:tracePt t="286067" x="6137275" y="3756025"/>
          <p14:tracePt t="286089" x="6140450" y="3756025"/>
          <p14:tracePt t="286704" x="6153150" y="3756025"/>
          <p14:tracePt t="286714" x="6169025" y="3756025"/>
          <p14:tracePt t="286725" x="6191250" y="3756025"/>
          <p14:tracePt t="286733" x="6203950" y="3756025"/>
          <p14:tracePt t="286750" x="6232525" y="3756025"/>
          <p14:tracePt t="286767" x="6254750" y="3756025"/>
          <p14:tracePt t="286784" x="6264275" y="3756025"/>
          <p14:tracePt t="286817" x="6292850" y="3756025"/>
          <p14:tracePt t="286851" x="6299200" y="3756025"/>
          <p14:tracePt t="287546" x="6315075" y="3749675"/>
          <p14:tracePt t="287554" x="6334125" y="3743325"/>
          <p14:tracePt t="287567" x="6384925" y="3730625"/>
          <p14:tracePt t="287584" x="6448425" y="3717925"/>
          <p14:tracePt t="287600" x="6486525" y="3705225"/>
          <p14:tracePt t="287617" x="6543675" y="3692525"/>
          <p14:tracePt t="287634" x="6565900" y="3692525"/>
          <p14:tracePt t="287667" x="6588125" y="3692525"/>
          <p14:tracePt t="287747" x="6591300" y="3692525"/>
          <p14:tracePt t="288225" x="6584950" y="3692525"/>
          <p14:tracePt t="288234" x="6578600" y="3692525"/>
          <p14:tracePt t="288250" x="6569075" y="3692525"/>
          <p14:tracePt t="288267" x="6550025" y="3692525"/>
          <p14:tracePt t="288283" x="6540500" y="3692525"/>
          <p14:tracePt t="288300" x="6530975" y="3692525"/>
          <p14:tracePt t="288334" x="6489700" y="3692525"/>
          <p14:tracePt t="288368" x="6442075" y="3692525"/>
          <p14:tracePt t="288384" x="6419850" y="3692525"/>
          <p14:tracePt t="288388" x="6407150" y="3692525"/>
          <p14:tracePt t="288400" x="6397625" y="3692525"/>
          <p14:tracePt t="288417" x="6350000" y="3692525"/>
          <p14:tracePt t="288433" x="6318250" y="3692525"/>
          <p14:tracePt t="288450" x="6289675" y="3692525"/>
          <p14:tracePt t="288467" x="6257925" y="3692525"/>
          <p14:tracePt t="288484" x="6235700" y="3692525"/>
          <p14:tracePt t="288501" x="6213475" y="3692525"/>
          <p14:tracePt t="288518" x="6194425" y="3692525"/>
          <p14:tracePt t="288534" x="6178550" y="3692525"/>
          <p14:tracePt t="288550" x="6169025" y="3692525"/>
          <p14:tracePt t="288567" x="6153150" y="3692525"/>
          <p14:tracePt t="288600" x="6156325" y="3692525"/>
          <p14:tracePt t="288618" x="6210300" y="3692525"/>
          <p14:tracePt t="288634" x="6305550" y="3683000"/>
          <p14:tracePt t="288651" x="6410325" y="3683000"/>
          <p14:tracePt t="288667" x="6584950" y="3663950"/>
          <p14:tracePt t="288684" x="6702425" y="3648075"/>
          <p14:tracePt t="288700" x="6807200" y="3641725"/>
          <p14:tracePt t="288717" x="7019925" y="3603625"/>
          <p14:tracePt t="288733" x="7169150" y="3603625"/>
          <p14:tracePt t="288751" x="7327900" y="3597275"/>
          <p14:tracePt t="288767" x="7569200" y="3587750"/>
          <p14:tracePt t="288784" x="7664450" y="3571875"/>
          <p14:tracePt t="288801" x="7731125" y="3556000"/>
          <p14:tracePt t="288817" x="7778750" y="3549650"/>
          <p14:tracePt t="288833" x="7788275" y="3546475"/>
          <p14:tracePt t="288850" x="7797800" y="3546475"/>
          <p14:tracePt t="288867" x="7807325" y="3546475"/>
          <p14:tracePt t="288904" x="7807325" y="3533775"/>
          <p14:tracePt t="289532" x="7804150" y="3533775"/>
          <p14:tracePt t="289539" x="7800975" y="3533775"/>
          <p14:tracePt t="289549" x="7794625" y="3533775"/>
          <p14:tracePt t="289567" x="7756525" y="3533775"/>
          <p14:tracePt t="289583" x="7734300" y="3533775"/>
          <p14:tracePt t="289600" x="7699375" y="3533775"/>
          <p14:tracePt t="289634" x="7575550" y="3533775"/>
          <p14:tracePt t="289667" x="7423150" y="3568700"/>
          <p14:tracePt t="289684" x="7359650" y="3590925"/>
          <p14:tracePt t="289701" x="7280275" y="3629025"/>
          <p14:tracePt t="289717" x="7121525" y="3679825"/>
          <p14:tracePt t="289734" x="7019925" y="3721100"/>
          <p14:tracePt t="289751" x="6934200" y="3743325"/>
          <p14:tracePt t="289768" x="6791325" y="3768725"/>
          <p14:tracePt t="289784" x="6683375" y="3775075"/>
          <p14:tracePt t="289801" x="6569075" y="3784600"/>
          <p14:tracePt t="289817" x="6350000" y="3794125"/>
          <p14:tracePt t="289833" x="6175375" y="3813175"/>
          <p14:tracePt t="289850" x="6026150" y="3813175"/>
          <p14:tracePt t="289867" x="5797550" y="3819525"/>
          <p14:tracePt t="289885" x="5661025" y="3819525"/>
          <p14:tracePt t="289900" x="5543550" y="3819525"/>
          <p14:tracePt t="289917" x="5334000" y="3797300"/>
          <p14:tracePt t="289934" x="5216525" y="3771900"/>
          <p14:tracePt t="289951" x="5095875" y="3736975"/>
          <p14:tracePt t="289967" x="4914900" y="3676650"/>
          <p14:tracePt t="289983" x="4806950" y="3651250"/>
          <p14:tracePt t="290000" x="4718050" y="3629025"/>
          <p14:tracePt t="290017" x="4584700" y="3597275"/>
          <p14:tracePt t="290033" x="4498975" y="3581400"/>
          <p14:tracePt t="290050" x="4413250" y="3556000"/>
          <p14:tracePt t="290067" x="4295775" y="3517900"/>
          <p14:tracePt t="290084" x="4210050" y="3495675"/>
          <p14:tracePt t="290100" x="4114800" y="3470275"/>
          <p14:tracePt t="290117" x="3981450" y="3444875"/>
          <p14:tracePt t="290133" x="3895725" y="3438525"/>
          <p14:tracePt t="290150" x="3803650" y="3438525"/>
          <p14:tracePt t="290167" x="3698875" y="3438525"/>
          <p14:tracePt t="290183" x="3616325" y="3438525"/>
          <p14:tracePt t="290200" x="3536950" y="3438525"/>
          <p14:tracePt t="290217" x="3406775" y="3438525"/>
          <p14:tracePt t="290233" x="3324225" y="3438525"/>
          <p14:tracePt t="290250" x="3241675" y="3441700"/>
          <p14:tracePt t="290267" x="3140075" y="3473450"/>
          <p14:tracePt t="290283" x="3089275" y="3479800"/>
          <p14:tracePt t="290301" x="3013075" y="3492500"/>
          <p14:tracePt t="290318" x="2879725" y="3517900"/>
          <p14:tracePt t="290334" x="2794000" y="3540125"/>
          <p14:tracePt t="290350" x="2730500" y="3556000"/>
          <p14:tracePt t="290367" x="2638425" y="3575050"/>
          <p14:tracePt t="290383" x="2574925" y="3590925"/>
          <p14:tracePt t="290400" x="2498725" y="3613150"/>
          <p14:tracePt t="290418" x="2400300" y="3625850"/>
          <p14:tracePt t="290433" x="2336800" y="3641725"/>
          <p14:tracePt t="290451" x="2292350" y="3648075"/>
          <p14:tracePt t="290467" x="2228850" y="3673475"/>
          <p14:tracePt t="290484" x="2190750" y="3679825"/>
          <p14:tracePt t="290500" x="2168525" y="3679825"/>
          <p14:tracePt t="290516" x="2127250" y="3686175"/>
          <p14:tracePt t="290533" x="2105025" y="3692525"/>
          <p14:tracePt t="290550" x="2076450" y="3692525"/>
          <p14:tracePt t="290567" x="2035175" y="3698875"/>
          <p14:tracePt t="290583" x="2012950" y="3698875"/>
          <p14:tracePt t="290600" x="1990725" y="3705225"/>
          <p14:tracePt t="290617" x="1958975" y="3705225"/>
          <p14:tracePt t="290633" x="1936750" y="3705225"/>
          <p14:tracePt t="290650" x="1905000" y="3708400"/>
          <p14:tracePt t="290667" x="1851025" y="3708400"/>
          <p14:tracePt t="290683" x="1812925" y="3708400"/>
          <p14:tracePt t="290700" x="1784350" y="3708400"/>
          <p14:tracePt t="290717" x="1752600" y="3714750"/>
          <p14:tracePt t="290734" x="1736725" y="3714750"/>
          <p14:tracePt t="290750" x="1727200" y="3714750"/>
          <p14:tracePt t="290767" x="1711325" y="3714750"/>
          <p14:tracePt t="290783" x="1701800" y="3714750"/>
          <p14:tracePt t="290800" x="1685925" y="3714750"/>
          <p14:tracePt t="290817" x="1670050" y="3721100"/>
          <p14:tracePt t="290834" x="1660525" y="3721100"/>
          <p14:tracePt t="290850" x="1651000" y="3721100"/>
          <p14:tracePt t="290867" x="1638300" y="3721100"/>
          <p14:tracePt t="290883" x="1631950" y="3721100"/>
          <p14:tracePt t="290900" x="1625600" y="3721100"/>
          <p14:tracePt t="290917" x="1616075" y="3721100"/>
          <p14:tracePt t="290933" x="1612900" y="3721100"/>
          <p14:tracePt t="291140" x="1606550" y="3721100"/>
          <p14:tracePt t="291219" x="1609725" y="3721100"/>
          <p14:tracePt t="291235" x="1625600" y="3721100"/>
          <p14:tracePt t="291251" x="1647825" y="3721100"/>
          <p14:tracePt t="291267" x="1708150" y="3727450"/>
          <p14:tracePt t="291283" x="1752600" y="3733800"/>
          <p14:tracePt t="291300" x="1797050" y="3740150"/>
          <p14:tracePt t="291317" x="1879600" y="3752850"/>
          <p14:tracePt t="291333" x="1924050" y="3759200"/>
          <p14:tracePt t="291350" x="1984375" y="3775075"/>
          <p14:tracePt t="291367" x="2095500" y="3794125"/>
          <p14:tracePt t="291383" x="2181225" y="3810000"/>
          <p14:tracePt t="291400" x="2244725" y="3825875"/>
          <p14:tracePt t="291404" x="2270125" y="3832225"/>
          <p14:tracePt t="291417" x="2324100" y="3844925"/>
          <p14:tracePt t="291434" x="2362200" y="3857625"/>
          <p14:tracePt t="291450" x="2400300" y="3870325"/>
          <p14:tracePt t="291467" x="2441575" y="3876675"/>
          <p14:tracePt t="291483" x="2463800" y="3883025"/>
          <p14:tracePt t="291500" x="2479675" y="3883025"/>
          <p14:tracePt t="291517" x="2498725" y="3883025"/>
          <p14:tracePt t="291533" x="2508250" y="3883025"/>
          <p14:tracePt t="291550" x="2514600" y="3883025"/>
          <p14:tracePt t="291567" x="2517775" y="3883025"/>
          <p14:tracePt t="291600" x="2524125" y="3883025"/>
          <p14:tracePt t="292160" x="2520950" y="3883025"/>
          <p14:tracePt t="292168" x="2517775" y="3883025"/>
          <p14:tracePt t="292183" x="2508250" y="3883025"/>
          <p14:tracePt t="292200" x="2498725" y="3886200"/>
          <p14:tracePt t="292217" x="2476500" y="3886200"/>
          <p14:tracePt t="292233" x="2466975" y="3886200"/>
          <p14:tracePt t="292267" x="2457450" y="3886200"/>
          <p14:tracePt t="292300" x="2444750" y="3886200"/>
          <p14:tracePt t="292317" x="2422525" y="3892550"/>
          <p14:tracePt t="292350" x="2422525" y="3895725"/>
          <p14:tracePt t="292368" x="2419350" y="3895725"/>
          <p14:tracePt t="292389" x="2413000" y="3895725"/>
          <p14:tracePt t="292675" x="2416175" y="3895725"/>
          <p14:tracePt t="292688" x="2432050" y="3902075"/>
          <p14:tracePt t="292700" x="2441575" y="3908425"/>
          <p14:tracePt t="292733" x="2501900" y="3943350"/>
          <p14:tracePt t="292767" x="2565400" y="3949700"/>
          <p14:tracePt t="292784" x="2587625" y="3949700"/>
          <p14:tracePt t="292800" x="2622550" y="3949700"/>
          <p14:tracePt t="292817" x="2657475" y="3956050"/>
          <p14:tracePt t="292833" x="2695575" y="3962400"/>
          <p14:tracePt t="292850" x="2724150" y="3968750"/>
          <p14:tracePt t="292867" x="2765425" y="3981450"/>
          <p14:tracePt t="292883" x="2803525" y="3981450"/>
          <p14:tracePt t="292900" x="2838450" y="3987800"/>
          <p14:tracePt t="292918" x="2886075" y="3987800"/>
          <p14:tracePt t="292933" x="2924175" y="3987800"/>
          <p14:tracePt t="292950" x="2952750" y="3987800"/>
          <p14:tracePt t="292967" x="2994025" y="3987800"/>
          <p14:tracePt t="292983" x="3016250" y="3987800"/>
          <p14:tracePt t="293000" x="3044825" y="3987800"/>
          <p14:tracePt t="293017" x="3076575" y="3987800"/>
          <p14:tracePt t="293034" x="3105150" y="3987800"/>
          <p14:tracePt t="293051" x="3136900" y="3987800"/>
          <p14:tracePt t="293067" x="3175000" y="3987800"/>
          <p14:tracePt t="293084" x="3203575" y="3987800"/>
          <p14:tracePt t="293100" x="3216275" y="3987800"/>
          <p14:tracePt t="293117" x="3228975" y="3987800"/>
          <p14:tracePt t="293133" x="3238500" y="3987800"/>
          <p14:tracePt t="293167" x="3244850" y="3987800"/>
          <p14:tracePt t="293183" x="3254375" y="3987800"/>
          <p14:tracePt t="293201" x="3263900" y="3984625"/>
          <p14:tracePt t="293217" x="3273425" y="3975100"/>
          <p14:tracePt t="293234" x="3273425" y="3968750"/>
          <p14:tracePt t="293250" x="3279775" y="3968750"/>
          <p14:tracePt t="293267" x="3282950" y="3968750"/>
          <p14:tracePt t="293283" x="3282950" y="3965575"/>
          <p14:tracePt t="293567" x="3308350" y="3965575"/>
          <p14:tracePt t="293576" x="3333750" y="3965575"/>
          <p14:tracePt t="293587" x="3368675" y="3956050"/>
          <p14:tracePt t="293600" x="3429000" y="3956050"/>
          <p14:tracePt t="293617" x="3511550" y="3956050"/>
          <p14:tracePt t="293633" x="3571875" y="3956050"/>
          <p14:tracePt t="293650" x="3625850" y="3956050"/>
          <p14:tracePt t="293667" x="3686175" y="3956050"/>
          <p14:tracePt t="293683" x="3717925" y="3956050"/>
          <p14:tracePt t="293700" x="3746500" y="3956050"/>
          <p14:tracePt t="293717" x="3759200" y="3956050"/>
          <p14:tracePt t="293733" x="3771900" y="3956050"/>
          <p14:tracePt t="293804" x="3775075" y="3956050"/>
          <p14:tracePt t="293810" x="3781425" y="3956050"/>
          <p14:tracePt t="293817" x="3784600" y="3956050"/>
          <p14:tracePt t="293833" x="3800475" y="3956050"/>
          <p14:tracePt t="293850" x="3810000" y="3956050"/>
          <p14:tracePt t="293867" x="3829050" y="3956050"/>
          <p14:tracePt t="293883" x="3860800" y="3956050"/>
          <p14:tracePt t="293900" x="3879850" y="3956050"/>
          <p14:tracePt t="293917" x="3937000" y="3956050"/>
          <p14:tracePt t="293933" x="3971925" y="3956050"/>
          <p14:tracePt t="293950" x="3994150" y="3956050"/>
          <p14:tracePt t="293967" x="4035425" y="3956050"/>
          <p14:tracePt t="293983" x="4051300" y="3956050"/>
          <p14:tracePt t="294000" x="4060825" y="3956050"/>
          <p14:tracePt t="294017" x="4083050" y="3940175"/>
          <p14:tracePt t="294033" x="4095750" y="3937000"/>
          <p14:tracePt t="294050" x="4108450" y="3937000"/>
          <p14:tracePt t="294067" x="4121150" y="3937000"/>
          <p14:tracePt t="294083" x="4130675" y="3937000"/>
          <p14:tracePt t="294154" x="4137025" y="3937000"/>
          <p14:tracePt t="294168" x="4146550" y="3937000"/>
          <p14:tracePt t="294183" x="4156075" y="3930650"/>
          <p14:tracePt t="294200" x="4184650" y="3921125"/>
          <p14:tracePt t="294217" x="4229100" y="3908425"/>
          <p14:tracePt t="294233" x="4270375" y="3908425"/>
          <p14:tracePt t="294250" x="4314825" y="3908425"/>
          <p14:tracePt t="294267" x="4362450" y="3908425"/>
          <p14:tracePt t="294283" x="4391025" y="3908425"/>
          <p14:tracePt t="294300" x="4422775" y="3908425"/>
          <p14:tracePt t="294317" x="4470400" y="3908425"/>
          <p14:tracePt t="294333" x="4505325" y="3908425"/>
          <p14:tracePt t="294350" x="4543425" y="3908425"/>
          <p14:tracePt t="294367" x="4603750" y="3908425"/>
          <p14:tracePt t="294383" x="4648200" y="3908425"/>
          <p14:tracePt t="294400" x="4676775" y="3908425"/>
          <p14:tracePt t="294417" x="4692650" y="3908425"/>
          <p14:tracePt t="294433" x="4702175" y="3908425"/>
          <p14:tracePt t="294518" x="4708525" y="3908425"/>
          <p14:tracePt t="294533" x="4711700" y="3908425"/>
          <p14:tracePt t="294554" x="4718050" y="3908425"/>
          <p14:tracePt t="294654" x="4727575" y="3908425"/>
          <p14:tracePt t="294665" x="4733925" y="3908425"/>
          <p14:tracePt t="294684" x="4737100" y="3908425"/>
          <p14:tracePt t="294701" x="4746625" y="3908425"/>
          <p14:tracePt t="294717" x="4756150" y="3908425"/>
          <p14:tracePt t="294733" x="4762500" y="3908425"/>
          <p14:tracePt t="294749" x="4765675" y="3908425"/>
          <p14:tracePt t="294767" x="4787900" y="3908425"/>
          <p14:tracePt t="294783" x="4791075" y="3908425"/>
          <p14:tracePt t="294800" x="4797425" y="3908425"/>
          <p14:tracePt t="294817" x="4800600" y="3908425"/>
          <p14:tracePt t="294833" x="4806950" y="3908425"/>
          <p14:tracePt t="296818" x="4778375" y="3911600"/>
          <p14:tracePt t="296826" x="4727575" y="3927475"/>
          <p14:tracePt t="296833" x="4689475" y="3943350"/>
          <p14:tracePt t="296849" x="4600575" y="3984625"/>
          <p14:tracePt t="296866" x="4470400" y="4019550"/>
          <p14:tracePt t="296883" x="4254500" y="4079875"/>
          <p14:tracePt t="296916" x="3902075" y="4184650"/>
          <p14:tracePt t="296950" x="3413125" y="4333875"/>
          <p14:tracePt t="296968" x="3140075" y="4429125"/>
          <p14:tracePt t="296983" x="2952750" y="4492625"/>
          <p14:tracePt t="296999" x="2787650" y="4559300"/>
          <p14:tracePt t="297016" x="2654300" y="4613275"/>
          <p14:tracePt t="297020" x="2581275" y="4648200"/>
          <p14:tracePt t="297036" x="2447925" y="4683125"/>
          <p14:tracePt t="297050" x="2339975" y="4718050"/>
          <p14:tracePt t="297066" x="2254250" y="4733925"/>
          <p14:tracePt t="297083" x="2165350" y="4740275"/>
          <p14:tracePt t="297100" x="2124075" y="4740275"/>
          <p14:tracePt t="297116" x="2079625" y="4740275"/>
          <p14:tracePt t="297132" x="2016125" y="4752975"/>
          <p14:tracePt t="297149" x="1993900" y="4756150"/>
          <p14:tracePt t="297166" x="1955800" y="4768850"/>
          <p14:tracePt t="297182" x="1911350" y="4787900"/>
          <p14:tracePt t="297200" x="1866900" y="4794250"/>
          <p14:tracePt t="297217" x="1831975" y="4794250"/>
          <p14:tracePt t="297233" x="1752600" y="4794250"/>
          <p14:tracePt t="297249" x="1666875" y="4781550"/>
          <p14:tracePt t="297266" x="1581150" y="4749800"/>
          <p14:tracePt t="297282" x="1476375" y="4711700"/>
          <p14:tracePt t="297299" x="1397000" y="4673600"/>
          <p14:tracePt t="297316" x="1330325" y="4641850"/>
          <p14:tracePt t="297333" x="1212850" y="4587875"/>
          <p14:tracePt t="297350" x="1155700" y="4568825"/>
          <p14:tracePt t="297367" x="1120775" y="4556125"/>
          <p14:tracePt t="297382" x="1054100" y="4530725"/>
          <p14:tracePt t="297399" x="1009650" y="4518025"/>
          <p14:tracePt t="297416" x="977900" y="4505325"/>
          <p14:tracePt t="297433" x="930275" y="4479925"/>
          <p14:tracePt t="297450" x="889000" y="4460875"/>
          <p14:tracePt t="297468" x="854075" y="4435475"/>
          <p14:tracePt t="297483" x="822325" y="4410075"/>
          <p14:tracePt t="297500" x="800100" y="4400550"/>
          <p14:tracePt t="297516" x="774700" y="4387850"/>
          <p14:tracePt t="297532" x="762000" y="4371975"/>
          <p14:tracePt t="297549" x="752475" y="4359275"/>
          <p14:tracePt t="297566" x="739775" y="4352925"/>
          <p14:tracePt t="297582" x="720725" y="4352925"/>
          <p14:tracePt t="297599" x="711200" y="4352925"/>
          <p14:tracePt t="297616" x="701675" y="4346575"/>
          <p14:tracePt t="297632" x="682625" y="4337050"/>
          <p14:tracePt t="297649" x="666750" y="4327525"/>
          <p14:tracePt t="297666" x="641350" y="4308475"/>
          <p14:tracePt t="297682" x="600075" y="4292600"/>
          <p14:tracePt t="297699" x="584200" y="4286250"/>
          <p14:tracePt t="297716" x="568325" y="4286250"/>
          <p14:tracePt t="297733" x="552450" y="4286250"/>
          <p14:tracePt t="297790" x="552450" y="4279900"/>
          <p14:tracePt t="297883" x="552450" y="4276725"/>
          <p14:tracePt t="297962" x="552450" y="4270375"/>
          <p14:tracePt t="297979" x="552450" y="4267200"/>
          <p14:tracePt t="297991" x="555625" y="4254500"/>
          <p14:tracePt t="298006" x="565150" y="4251325"/>
          <p14:tracePt t="298019" x="581025" y="4238625"/>
          <p14:tracePt t="298033" x="596900" y="4229100"/>
          <p14:tracePt t="298050" x="612775" y="4225925"/>
          <p14:tracePt t="298066" x="641350" y="4213225"/>
          <p14:tracePt t="298082" x="676275" y="4194175"/>
          <p14:tracePt t="298099" x="708025" y="4181475"/>
          <p14:tracePt t="298116" x="736600" y="4175125"/>
          <p14:tracePt t="298133" x="793750" y="4168775"/>
          <p14:tracePt t="298150" x="822325" y="4168775"/>
          <p14:tracePt t="298166" x="844550" y="4168775"/>
          <p14:tracePt t="298183" x="869950" y="4168775"/>
          <p14:tracePt t="298199" x="879475" y="4168775"/>
          <p14:tracePt t="298216" x="892175" y="4165600"/>
          <p14:tracePt t="298232" x="904875" y="4165600"/>
          <p14:tracePt t="298249" x="920750" y="4156075"/>
          <p14:tracePt t="298267" x="936625" y="4143375"/>
          <p14:tracePt t="298283" x="955675" y="4143375"/>
          <p14:tracePt t="298300" x="971550" y="4143375"/>
          <p14:tracePt t="298317" x="981075" y="4143375"/>
          <p14:tracePt t="298332" x="996950" y="4143375"/>
          <p14:tracePt t="298349" x="1000125" y="4143375"/>
          <p14:tracePt t="298641" x="1006475" y="4143375"/>
          <p14:tracePt t="298659" x="1016000" y="4143375"/>
          <p14:tracePt t="298673" x="1025525" y="4143375"/>
          <p14:tracePt t="298689" x="1063625" y="4143375"/>
          <p14:tracePt t="298704" x="1095375" y="4152900"/>
          <p14:tracePt t="298719" x="1123950" y="4159250"/>
          <p14:tracePt t="298733" x="1168400" y="4165600"/>
          <p14:tracePt t="298749" x="1200150" y="4171950"/>
          <p14:tracePt t="298766" x="1244600" y="4178300"/>
          <p14:tracePt t="298782" x="1314450" y="4184650"/>
          <p14:tracePt t="298799" x="1374775" y="4184650"/>
          <p14:tracePt t="298816" x="1419225" y="4197350"/>
          <p14:tracePt t="298832" x="1482725" y="4197350"/>
          <p14:tracePt t="298850" x="1511300" y="4203700"/>
          <p14:tracePt t="298866" x="1543050" y="4216400"/>
          <p14:tracePt t="298882" x="1574800" y="4222750"/>
          <p14:tracePt t="298899" x="1606550" y="4222750"/>
          <p14:tracePt t="298916" x="1635125" y="4222750"/>
          <p14:tracePt t="298932" x="1704975" y="4222750"/>
          <p14:tracePt t="298949" x="1755775" y="4222750"/>
          <p14:tracePt t="298966" x="1809750" y="4222750"/>
          <p14:tracePt t="298983" x="1873250" y="4235450"/>
          <p14:tracePt t="299000" x="1917700" y="4241800"/>
          <p14:tracePt t="299016" x="1978025" y="4241800"/>
          <p14:tracePt t="299032" x="2054225" y="4248150"/>
          <p14:tracePt t="299049" x="2092325" y="4248150"/>
          <p14:tracePt t="299066" x="2136775" y="4248150"/>
          <p14:tracePt t="299082" x="2197100" y="4248150"/>
          <p14:tracePt t="299099" x="2219325" y="4248150"/>
          <p14:tracePt t="299116" x="2251075" y="4248150"/>
          <p14:tracePt t="299133" x="2276475" y="4248150"/>
          <p14:tracePt t="299149" x="2298700" y="4248150"/>
          <p14:tracePt t="299166" x="2308225" y="4248150"/>
          <p14:tracePt t="299182" x="2327275" y="4248150"/>
          <p14:tracePt t="299199" x="2349500" y="4248150"/>
          <p14:tracePt t="299216" x="2371725" y="4248150"/>
          <p14:tracePt t="299232" x="2403475" y="4248150"/>
          <p14:tracePt t="299249" x="2419350" y="4244975"/>
          <p14:tracePt t="299266" x="2428875" y="4235450"/>
          <p14:tracePt t="299282" x="2454275" y="4229100"/>
          <p14:tracePt t="299299" x="2463800" y="4213225"/>
          <p14:tracePt t="299316" x="2473325" y="4213225"/>
          <p14:tracePt t="299332" x="2498725" y="4213225"/>
          <p14:tracePt t="299349" x="2511425" y="4213225"/>
          <p14:tracePt t="299366" x="2520950" y="4213225"/>
          <p14:tracePt t="299382" x="2533650" y="4213225"/>
          <p14:tracePt t="299399" x="2540000" y="4213225"/>
          <p14:tracePt t="299416" x="2549525" y="4213225"/>
          <p14:tracePt t="300404" x="2574925" y="4213225"/>
          <p14:tracePt t="300412" x="2587625" y="4213225"/>
          <p14:tracePt t="300423" x="2597150" y="4210050"/>
          <p14:tracePt t="300432" x="2641600" y="4210050"/>
          <p14:tracePt t="300449" x="2670175" y="4210050"/>
          <p14:tracePt t="300466" x="2714625" y="4210050"/>
          <p14:tracePt t="300499" x="2828925" y="4210050"/>
          <p14:tracePt t="300532" x="2940050" y="4191000"/>
          <p14:tracePt t="300549" x="2990850" y="4178300"/>
          <p14:tracePt t="300567" x="3044825" y="4162425"/>
          <p14:tracePt t="300583" x="3117850" y="4143375"/>
          <p14:tracePt t="300602" x="3162300" y="4137025"/>
          <p14:tracePt t="300617" x="3197225" y="4137025"/>
          <p14:tracePt t="300632" x="3238500" y="4137025"/>
          <p14:tracePt t="300649" x="3267075" y="4137025"/>
          <p14:tracePt t="300665" x="3289300" y="4137025"/>
          <p14:tracePt t="300682" x="3336925" y="4137025"/>
          <p14:tracePt t="300699" x="3365500" y="4137025"/>
          <p14:tracePt t="300716" x="3409950" y="4137025"/>
          <p14:tracePt t="300732" x="3473450" y="4130675"/>
          <p14:tracePt t="300749" x="3517900" y="4130675"/>
          <p14:tracePt t="300766" x="3546475" y="4130675"/>
          <p14:tracePt t="300782" x="3587750" y="4130675"/>
          <p14:tracePt t="300799" x="3609975" y="4140200"/>
          <p14:tracePt t="300815" x="3638550" y="4146550"/>
          <p14:tracePt t="300832" x="3689350" y="4152900"/>
          <p14:tracePt t="300849" x="3708400" y="4152900"/>
          <p14:tracePt t="300866" x="3740150" y="4152900"/>
          <p14:tracePt t="300882" x="3759200" y="4152900"/>
          <p14:tracePt t="300899" x="3768725" y="4152900"/>
          <p14:tracePt t="300916" x="3778250" y="4152900"/>
          <p14:tracePt t="300932" x="3797300" y="4152900"/>
          <p14:tracePt t="300949" x="3810000" y="4152900"/>
          <p14:tracePt t="300966" x="3819525" y="4152900"/>
          <p14:tracePt t="300983" x="3822700" y="4152900"/>
          <p14:tracePt t="301026" x="3829050" y="4152900"/>
          <p14:tracePt t="301042" x="3844925" y="4152900"/>
          <p14:tracePt t="301052" x="3848100" y="4152900"/>
          <p14:tracePt t="301066" x="3857625" y="4152900"/>
          <p14:tracePt t="301082" x="3873500" y="4152900"/>
          <p14:tracePt t="301099" x="3892550" y="4152900"/>
          <p14:tracePt t="301115" x="3914775" y="4152900"/>
          <p14:tracePt t="301132" x="3956050" y="4152900"/>
          <p14:tracePt t="301149" x="3994150" y="4152900"/>
          <p14:tracePt t="301166" x="4035425" y="4152900"/>
          <p14:tracePt t="301183" x="4098925" y="4152900"/>
          <p14:tracePt t="301199" x="4152900" y="4152900"/>
          <p14:tracePt t="301215" x="4203700" y="4152900"/>
          <p14:tracePt t="301232" x="4289425" y="4152900"/>
          <p14:tracePt t="301249" x="4371975" y="4152900"/>
          <p14:tracePt t="301266" x="4432300" y="4152900"/>
          <p14:tracePt t="301283" x="4511675" y="4165600"/>
          <p14:tracePt t="301299" x="4556125" y="4171950"/>
          <p14:tracePt t="301316" x="4594225" y="4178300"/>
          <p14:tracePt t="301332" x="4689475" y="4191000"/>
          <p14:tracePt t="301349" x="4762500" y="4206875"/>
          <p14:tracePt t="301365" x="4835525" y="4213225"/>
          <p14:tracePt t="301382" x="4927600" y="4241800"/>
          <p14:tracePt t="301400" x="4991100" y="4248150"/>
          <p14:tracePt t="301416" x="5045075" y="4264025"/>
          <p14:tracePt t="301433" x="5108575" y="4264025"/>
          <p14:tracePt t="301449" x="5130800" y="4264025"/>
          <p14:tracePt t="301466" x="5153025" y="4264025"/>
          <p14:tracePt t="301482" x="5165725" y="4264025"/>
          <p14:tracePt t="301499" x="5175250" y="4264025"/>
          <p14:tracePt t="301516" x="5184775" y="4264025"/>
          <p14:tracePt t="301532" x="5191125" y="4264025"/>
          <p14:tracePt t="301549" x="5200650" y="4264025"/>
          <p14:tracePt t="301566" x="5207000" y="4264025"/>
          <p14:tracePt t="301583" x="5216525" y="4264025"/>
          <p14:tracePt t="301599" x="5219700" y="4273550"/>
          <p14:tracePt t="301615" x="5226050" y="4273550"/>
          <p14:tracePt t="301632" x="5235575" y="4276725"/>
          <p14:tracePt t="301719" x="5238750" y="4276725"/>
          <p14:tracePt t="303570" x="5172075" y="4276725"/>
          <p14:tracePt t="303583" x="4968875" y="4286250"/>
          <p14:tracePt t="303600" x="4762500" y="4314825"/>
          <p14:tracePt t="303616" x="4479925" y="4378325"/>
          <p14:tracePt t="303632" x="4041775" y="4502150"/>
          <p14:tracePt t="303649" x="3686175" y="4613275"/>
          <p14:tracePt t="303666" x="3365500" y="4743450"/>
          <p14:tracePt t="303700" x="2755900" y="5013325"/>
          <p14:tracePt t="303733" x="2486025" y="5187950"/>
          <p14:tracePt t="303750" x="2416175" y="5241925"/>
          <p14:tracePt t="303768" x="2339975" y="5283200"/>
          <p14:tracePt t="303782" x="2295525" y="5308600"/>
          <p14:tracePt t="303799" x="2270125" y="5321300"/>
          <p14:tracePt t="303815" x="2225675" y="5327650"/>
          <p14:tracePt t="303832" x="2155825" y="5327650"/>
          <p14:tracePt t="303849" x="2082800" y="5314950"/>
          <p14:tracePt t="303865" x="1997075" y="5299075"/>
          <p14:tracePt t="303883" x="1863725" y="5273675"/>
          <p14:tracePt t="303898" x="1793875" y="5273675"/>
          <p14:tracePt t="303915" x="1730375" y="5267325"/>
          <p14:tracePt t="303932" x="1631950" y="5254625"/>
          <p14:tracePt t="303948" x="1546225" y="5238750"/>
          <p14:tracePt t="303966" x="1466850" y="5207000"/>
          <p14:tracePt t="303983" x="1371600" y="5156200"/>
          <p14:tracePt t="303999" x="1292225" y="5114925"/>
          <p14:tracePt t="304016" x="1193800" y="5073650"/>
          <p14:tracePt t="304032" x="1060450" y="5000625"/>
          <p14:tracePt t="304048" x="981075" y="4953000"/>
          <p14:tracePt t="304065" x="914400" y="4921250"/>
          <p14:tracePt t="304082" x="819150" y="4870450"/>
          <p14:tracePt t="304098" x="739775" y="4838700"/>
          <p14:tracePt t="304115" x="673100" y="4810125"/>
          <p14:tracePt t="304132" x="596900" y="4772025"/>
          <p14:tracePt t="304149" x="558800" y="4762500"/>
          <p14:tracePt t="304165" x="533400" y="4749800"/>
          <p14:tracePt t="304182" x="504825" y="4727575"/>
          <p14:tracePt t="304198" x="495300" y="4721225"/>
          <p14:tracePt t="304215" x="485775" y="4718050"/>
          <p14:tracePt t="304233" x="463550" y="4711700"/>
          <p14:tracePt t="304249" x="454025" y="4705350"/>
          <p14:tracePt t="304266" x="444500" y="4695825"/>
          <p14:tracePt t="304282" x="428625" y="4676775"/>
          <p14:tracePt t="304298" x="412750" y="4667250"/>
          <p14:tracePt t="304315" x="390525" y="4654550"/>
          <p14:tracePt t="304333" x="349250" y="4610100"/>
          <p14:tracePt t="304349" x="323850" y="4587875"/>
          <p14:tracePt t="304366" x="292100" y="4568825"/>
          <p14:tracePt t="304384" x="276225" y="4546600"/>
          <p14:tracePt t="304399" x="266700" y="4537075"/>
          <p14:tracePt t="304416" x="257175" y="4521200"/>
          <p14:tracePt t="304432" x="241300" y="4505325"/>
          <p14:tracePt t="304448" x="241300" y="4495800"/>
          <p14:tracePt t="304466" x="241300" y="4486275"/>
          <p14:tracePt t="304483" x="241300" y="4470400"/>
          <p14:tracePt t="304720" x="241300" y="4467225"/>
          <p14:tracePt t="304733" x="241300" y="4460875"/>
          <p14:tracePt t="304741" x="241300" y="4457700"/>
          <p14:tracePt t="304770" x="247650" y="4457700"/>
          <p14:tracePt t="304778" x="254000" y="4451350"/>
          <p14:tracePt t="304790" x="263525" y="4435475"/>
          <p14:tracePt t="304798" x="276225" y="4435475"/>
          <p14:tracePt t="304816" x="304800" y="4429125"/>
          <p14:tracePt t="304832" x="336550" y="4429125"/>
          <p14:tracePt t="304848" x="352425" y="4429125"/>
          <p14:tracePt t="304865" x="368300" y="4429125"/>
          <p14:tracePt t="304882" x="393700" y="4429125"/>
          <p14:tracePt t="304898" x="415925" y="4429125"/>
          <p14:tracePt t="304915" x="431800" y="4429125"/>
          <p14:tracePt t="304932" x="457200" y="4429125"/>
          <p14:tracePt t="304949" x="479425" y="4429125"/>
          <p14:tracePt t="304965" x="495300" y="4429125"/>
          <p14:tracePt t="304982" x="508000" y="4429125"/>
          <p14:tracePt t="304999" x="523875" y="4429125"/>
          <p14:tracePt t="305015" x="533400" y="4429125"/>
          <p14:tracePt t="305032" x="555625" y="4429125"/>
          <p14:tracePt t="305049" x="574675" y="4429125"/>
          <p14:tracePt t="305065" x="590550" y="4429125"/>
          <p14:tracePt t="305082" x="612775" y="4429125"/>
          <p14:tracePt t="305098" x="625475" y="4429125"/>
          <p14:tracePt t="305115" x="635000" y="4429125"/>
          <p14:tracePt t="305132" x="650875" y="4429125"/>
          <p14:tracePt t="305148" x="660400" y="4429125"/>
          <p14:tracePt t="305165" x="669925" y="4429125"/>
          <p14:tracePt t="305182" x="679450" y="4429125"/>
          <p14:tracePt t="305215" x="685800" y="4429125"/>
          <p14:tracePt t="305291" x="692150" y="4429125"/>
          <p14:tracePt t="305305" x="695325" y="4429125"/>
          <p14:tracePt t="305318" x="701675" y="4429125"/>
          <p14:tracePt t="305332" x="711200" y="4429125"/>
          <p14:tracePt t="305405" x="720725" y="4429125"/>
          <p14:tracePt t="306876" x="730250" y="4429125"/>
          <p14:tracePt t="306883" x="742950" y="4429125"/>
          <p14:tracePt t="306899" x="765175" y="4429125"/>
          <p14:tracePt t="306915" x="793750" y="4429125"/>
          <p14:tracePt t="306932" x="822325" y="4429125"/>
          <p14:tracePt t="306948" x="879475" y="4429125"/>
          <p14:tracePt t="306965" x="920750" y="4429125"/>
          <p14:tracePt t="306999" x="1044575" y="4429125"/>
          <p14:tracePt t="307033" x="1152525" y="4438650"/>
          <p14:tracePt t="307049" x="1187450" y="4451350"/>
          <p14:tracePt t="307066" x="1225550" y="4451350"/>
          <p14:tracePt t="307083" x="1260475" y="4457700"/>
          <p14:tracePt t="307099" x="1282700" y="4457700"/>
          <p14:tracePt t="307115" x="1292225" y="4457700"/>
          <p14:tracePt t="307133" x="1308100" y="4457700"/>
          <p14:tracePt t="307149" x="1311275" y="4457700"/>
          <p14:tracePt t="307205" x="1320800" y="4457700"/>
          <p14:tracePt t="307220" x="1330325" y="4457700"/>
          <p14:tracePt t="307233" x="1343025" y="4457700"/>
          <p14:tracePt t="307249" x="1352550" y="4457700"/>
          <p14:tracePt t="307266" x="1362075" y="4457700"/>
          <p14:tracePt t="307282" x="1381125" y="4457700"/>
          <p14:tracePt t="307298" x="1381125" y="4451350"/>
          <p14:tracePt t="307315" x="1387475" y="4441825"/>
          <p14:tracePt t="307333" x="1387475" y="4432300"/>
          <p14:tracePt t="307349" x="1387475" y="4422775"/>
          <p14:tracePt t="307366" x="1387475" y="4413250"/>
          <p14:tracePt t="307383" x="1387475" y="4406900"/>
          <p14:tracePt t="307399" x="1387475" y="4397375"/>
          <p14:tracePt t="307415" x="1377950" y="4381500"/>
          <p14:tracePt t="307431" x="1362075" y="4378325"/>
          <p14:tracePt t="307448" x="1349375" y="4368800"/>
          <p14:tracePt t="307465" x="1343025" y="4368800"/>
          <p14:tracePt t="307499" x="1339850" y="4368800"/>
          <p14:tracePt t="308240" x="1352550" y="4368800"/>
          <p14:tracePt t="308249" x="1365250" y="4381500"/>
          <p14:tracePt t="308265" x="1381125" y="4394200"/>
          <p14:tracePt t="308281" x="1403350" y="4397375"/>
          <p14:tracePt t="308298" x="1422400" y="4403725"/>
          <p14:tracePt t="308331" x="1473200" y="4403725"/>
          <p14:tracePt t="308365" x="1536700" y="4403725"/>
          <p14:tracePt t="308381" x="1558925" y="4403725"/>
          <p14:tracePt t="308398" x="1606550" y="4403725"/>
          <p14:tracePt t="308415" x="1635125" y="4403725"/>
          <p14:tracePt t="308431" x="1657350" y="4403725"/>
          <p14:tracePt t="308448" x="1698625" y="4403725"/>
          <p14:tracePt t="308465" x="1717675" y="4403725"/>
          <p14:tracePt t="308482" x="1749425" y="4403725"/>
          <p14:tracePt t="308499" x="1774825" y="4403725"/>
          <p14:tracePt t="308515" x="1790700" y="4403725"/>
          <p14:tracePt t="308531" x="1812925" y="4400550"/>
          <p14:tracePt t="308548" x="1828800" y="4400550"/>
          <p14:tracePt t="308565" x="1838325" y="4400550"/>
          <p14:tracePt t="308581" x="1854200" y="4400550"/>
          <p14:tracePt t="308599" x="1866900" y="4400550"/>
          <p14:tracePt t="308615" x="1876425" y="4400550"/>
          <p14:tracePt t="308633" x="1892300" y="4400550"/>
          <p14:tracePt t="308648" x="1908175" y="4400550"/>
          <p14:tracePt t="308681" x="1917700" y="4400550"/>
          <p14:tracePt t="308715" x="1927225" y="4400550"/>
          <p14:tracePt t="308734" x="1930400" y="4400550"/>
          <p14:tracePt t="308749" x="1936750" y="4397375"/>
          <p14:tracePt t="308855" x="1939925" y="4397375"/>
          <p14:tracePt t="310735" x="1962150" y="4397375"/>
          <p14:tracePt t="310748" x="2038350" y="4381500"/>
          <p14:tracePt t="310765" x="2124075" y="4365625"/>
          <p14:tracePt t="310782" x="2187575" y="4352925"/>
          <p14:tracePt t="310798" x="2273300" y="4352925"/>
          <p14:tracePt t="310815" x="2333625" y="4352925"/>
          <p14:tracePt t="310848" x="2495550" y="4352925"/>
          <p14:tracePt t="310882" x="2606675" y="4352925"/>
          <p14:tracePt t="310899" x="2752725" y="4352925"/>
          <p14:tracePt t="310915" x="2835275" y="4352925"/>
          <p14:tracePt t="310932" x="2921000" y="4365625"/>
          <p14:tracePt t="310948" x="3060700" y="4371975"/>
          <p14:tracePt t="310964" x="3178175" y="4371975"/>
          <p14:tracePt t="310981" x="3260725" y="4371975"/>
          <p14:tracePt t="310998" x="3355975" y="4371975"/>
          <p14:tracePt t="311014" x="3419475" y="4362450"/>
          <p14:tracePt t="311031" x="3492500" y="4346575"/>
          <p14:tracePt t="311048" x="3590925" y="4340225"/>
          <p14:tracePt t="311065" x="3629025" y="4340225"/>
          <p14:tracePt t="311081" x="3651250" y="4340225"/>
          <p14:tracePt t="311098" x="3683000" y="4340225"/>
          <p14:tracePt t="311114" x="3695700" y="4327525"/>
          <p14:tracePt t="311131" x="3724275" y="4327525"/>
          <p14:tracePt t="311148" x="3756025" y="4327525"/>
          <p14:tracePt t="311165" x="3800475" y="4327525"/>
          <p14:tracePt t="311182" x="3838575" y="4321175"/>
          <p14:tracePt t="311199" x="3898900" y="4321175"/>
          <p14:tracePt t="311215" x="3930650" y="4321175"/>
          <p14:tracePt t="311231" x="3949700" y="4321175"/>
          <p14:tracePt t="311248" x="3971925" y="4321175"/>
          <p14:tracePt t="311264" x="3981450" y="4321175"/>
          <p14:tracePt t="311281" x="3997325" y="4321175"/>
          <p14:tracePt t="311298" x="4022725" y="4321175"/>
          <p14:tracePt t="311314" x="4038600" y="4321175"/>
          <p14:tracePt t="311331" x="4048125" y="4318000"/>
          <p14:tracePt t="311348" x="4067175" y="4318000"/>
          <p14:tracePt t="311364" x="4076700" y="4311650"/>
          <p14:tracePt t="311381" x="4086225" y="4311650"/>
          <p14:tracePt t="311398" x="4102100" y="4311650"/>
          <p14:tracePt t="311415" x="4117975" y="4311650"/>
          <p14:tracePt t="311432" x="4133850" y="4305300"/>
          <p14:tracePt t="311449" x="4181475" y="4298950"/>
          <p14:tracePt t="311465" x="4210050" y="4292600"/>
          <p14:tracePt t="311481" x="4248150" y="4286250"/>
          <p14:tracePt t="311498" x="4311650" y="4260850"/>
          <p14:tracePt t="311515" x="4349750" y="4248150"/>
          <p14:tracePt t="311531" x="4413250" y="4235450"/>
          <p14:tracePt t="311549" x="4508500" y="4219575"/>
          <p14:tracePt t="311565" x="4552950" y="4219575"/>
          <p14:tracePt t="311582" x="4597400" y="4219575"/>
          <p14:tracePt t="311598" x="4638675" y="4219575"/>
          <p14:tracePt t="311615" x="4660900" y="4219575"/>
          <p14:tracePt t="311631" x="4670425" y="4219575"/>
          <p14:tracePt t="311648" x="4695825" y="4219575"/>
          <p14:tracePt t="311664" x="4711700" y="4219575"/>
          <p14:tracePt t="311681" x="4733925" y="4219575"/>
          <p14:tracePt t="311698" x="4759325" y="4219575"/>
          <p14:tracePt t="311714" x="4775200" y="4219575"/>
          <p14:tracePt t="311731" x="4791075" y="4219575"/>
          <p14:tracePt t="311748" x="4800600" y="4219575"/>
          <p14:tracePt t="311806" x="4800600" y="4216400"/>
          <p14:tracePt t="311823" x="4797425" y="4206875"/>
          <p14:tracePt t="311837" x="4787900" y="4200525"/>
          <p14:tracePt t="311849" x="4772025" y="4194175"/>
          <p14:tracePt t="311865" x="4762500" y="4191000"/>
          <p14:tracePt t="311881" x="4752975" y="4184650"/>
          <p14:tracePt t="311898" x="4721225" y="4168775"/>
          <p14:tracePt t="311914" x="4699000" y="4162425"/>
          <p14:tracePt t="311931" x="4679950" y="4152900"/>
          <p14:tracePt t="311948" x="4654550" y="4152900"/>
          <p14:tracePt t="311964" x="4638675" y="4146550"/>
          <p14:tracePt t="311981" x="4616450" y="4146550"/>
          <p14:tracePt t="311998" x="4581525" y="4137025"/>
          <p14:tracePt t="312014" x="4552950" y="4130675"/>
          <p14:tracePt t="312031" x="4530725" y="4124325"/>
          <p14:tracePt t="312048" x="4483100" y="4124325"/>
          <p14:tracePt t="312065" x="4460875" y="4124325"/>
          <p14:tracePt t="312081" x="4432300" y="4124325"/>
          <p14:tracePt t="312098" x="4397375" y="4124325"/>
          <p14:tracePt t="312114" x="4368800" y="4124325"/>
          <p14:tracePt t="312132" x="4324350" y="4124325"/>
          <p14:tracePt t="312148" x="4264025" y="4124325"/>
          <p14:tracePt t="312164" x="4225925" y="4124325"/>
          <p14:tracePt t="312181" x="4197350" y="4124325"/>
          <p14:tracePt t="312198" x="4162425" y="4133850"/>
          <p14:tracePt t="312214" x="4146550" y="4137025"/>
          <p14:tracePt t="312231" x="4137025" y="4143375"/>
          <p14:tracePt t="312248" x="4121150" y="4162425"/>
          <p14:tracePt t="312265" x="4111625" y="4171950"/>
          <p14:tracePt t="312281" x="4095750" y="4181475"/>
          <p14:tracePt t="312298" x="4083050" y="4197350"/>
          <p14:tracePt t="312314" x="4070350" y="4219575"/>
          <p14:tracePt t="312331" x="4060825" y="4235450"/>
          <p14:tracePt t="312348" x="4041775" y="4270375"/>
          <p14:tracePt t="312364" x="4041775" y="4292600"/>
          <p14:tracePt t="312381" x="4041775" y="4302125"/>
          <p14:tracePt t="312398" x="4041775" y="4330700"/>
          <p14:tracePt t="312414" x="4054475" y="4340225"/>
          <p14:tracePt t="312431" x="4064000" y="4349750"/>
          <p14:tracePt t="312448" x="4092575" y="4371975"/>
          <p14:tracePt t="312464" x="4140200" y="4397375"/>
          <p14:tracePt t="312481" x="4206875" y="4435475"/>
          <p14:tracePt t="312498" x="4289425" y="4454525"/>
          <p14:tracePt t="312515" x="4343400" y="4467225"/>
          <p14:tracePt t="312532" x="4397375" y="4479925"/>
          <p14:tracePt t="312548" x="4498975" y="4511675"/>
          <p14:tracePt t="312564" x="4581525" y="4511675"/>
          <p14:tracePt t="312581" x="4686300" y="4511675"/>
          <p14:tracePt t="312598" x="4826000" y="4511675"/>
          <p14:tracePt t="312614" x="4927600" y="4511675"/>
          <p14:tracePt t="312631" x="5013325" y="4505325"/>
          <p14:tracePt t="312647" x="5083175" y="4498975"/>
          <p14:tracePt t="312664" x="5111750" y="4498975"/>
          <p14:tracePt t="312681" x="5140325" y="4498975"/>
          <p14:tracePt t="312698" x="5165725" y="4498975"/>
          <p14:tracePt t="312714" x="5197475" y="4498975"/>
          <p14:tracePt t="312731" x="5219700" y="4486275"/>
          <p14:tracePt t="312748" x="5267325" y="4486275"/>
          <p14:tracePt t="312765" x="5305425" y="4479925"/>
          <p14:tracePt t="312781" x="5327650" y="4479925"/>
          <p14:tracePt t="312784" x="5337175" y="4479925"/>
          <p14:tracePt t="312798" x="5359400" y="4479925"/>
          <p14:tracePt t="312814" x="5368925" y="4476750"/>
          <p14:tracePt t="312831" x="5378450" y="4476750"/>
          <p14:tracePt t="312848" x="5391150" y="4476750"/>
          <p14:tracePt t="312864" x="5391150" y="4470400"/>
          <p14:tracePt t="312881" x="5391150" y="4460875"/>
          <p14:tracePt t="312899" x="5391150" y="4451350"/>
          <p14:tracePt t="312915" x="5381625" y="4435475"/>
          <p14:tracePt t="312932" x="5372100" y="4425950"/>
          <p14:tracePt t="312948" x="5359400" y="4416425"/>
          <p14:tracePt t="312964" x="5343525" y="4410075"/>
          <p14:tracePt t="312981" x="5334000" y="4410075"/>
          <p14:tracePt t="312998" x="5318125" y="4410075"/>
          <p14:tracePt t="313015" x="5308600" y="4410075"/>
          <p14:tracePt t="313031" x="5292725" y="4410075"/>
          <p14:tracePt t="313065" x="5289550" y="4410075"/>
          <p14:tracePt t="313098" x="5283200" y="4410075"/>
          <p14:tracePt t="313112" x="5280025" y="4410075"/>
          <p14:tracePt t="313135" x="5273675" y="4410075"/>
          <p14:tracePt t="315142" x="5311775" y="4429125"/>
          <p14:tracePt t="315154" x="5381625" y="4454525"/>
          <p14:tracePt t="315165" x="5537200" y="4502150"/>
          <p14:tracePt t="315181" x="5708650" y="4518025"/>
          <p14:tracePt t="315198" x="5949950" y="4511675"/>
          <p14:tracePt t="315214" x="6111875" y="4495800"/>
          <p14:tracePt t="315248" x="6575425" y="4410075"/>
          <p14:tracePt t="315281" x="6943725" y="4375150"/>
          <p14:tracePt t="315299" x="7140575" y="4375150"/>
          <p14:tracePt t="315314" x="7213600" y="4378325"/>
          <p14:tracePt t="315331" x="7267575" y="4384675"/>
          <p14:tracePt t="315348" x="7296150" y="4397375"/>
          <p14:tracePt t="315364" x="7305675" y="4397375"/>
          <p14:tracePt t="315399" x="7305675" y="4394200"/>
          <p14:tracePt t="315415" x="7302500" y="4384675"/>
          <p14:tracePt t="315431" x="7283450" y="4375150"/>
          <p14:tracePt t="315448" x="7226300" y="4356100"/>
          <p14:tracePt t="315464" x="7169150" y="4333875"/>
          <p14:tracePt t="315481" x="7077075" y="4333875"/>
          <p14:tracePt t="315498" x="6959600" y="4333875"/>
          <p14:tracePt t="315514" x="6873875" y="4356100"/>
          <p14:tracePt t="315532" x="6797675" y="4371975"/>
          <p14:tracePt t="315548" x="6702425" y="4378325"/>
          <p14:tracePt t="315565" x="6651625" y="4384675"/>
          <p14:tracePt t="315581" x="6588125" y="4391025"/>
          <p14:tracePt t="315598" x="6527800" y="4397375"/>
          <p14:tracePt t="315614" x="6483350" y="4397375"/>
          <p14:tracePt t="315631" x="6438900" y="4403725"/>
          <p14:tracePt t="315649" x="6375400" y="4410075"/>
          <p14:tracePt t="315664" x="6337300" y="4416425"/>
          <p14:tracePt t="315681" x="6302375" y="4416425"/>
          <p14:tracePt t="315698" x="6254750" y="4416425"/>
          <p14:tracePt t="315714" x="6232525" y="4416425"/>
          <p14:tracePt t="315731" x="6194425" y="4416425"/>
          <p14:tracePt t="315748" x="6162675" y="4416425"/>
          <p14:tracePt t="315764" x="6134100" y="4416425"/>
          <p14:tracePt t="315781" x="6118225" y="4416425"/>
          <p14:tracePt t="315798" x="6102350" y="4416425"/>
          <p14:tracePt t="315814" x="6086475" y="4416425"/>
          <p14:tracePt t="315832" x="6076950" y="4416425"/>
          <p14:tracePt t="315950" x="6080125" y="4416425"/>
          <p14:tracePt t="315962" x="6089650" y="4410075"/>
          <p14:tracePt t="315981" x="6118225" y="4397375"/>
          <p14:tracePt t="315998" x="6159500" y="4391025"/>
          <p14:tracePt t="316014" x="6172200" y="4391025"/>
          <p14:tracePt t="316030" x="6188075" y="4391025"/>
          <p14:tracePt t="316047" x="6210300" y="4387850"/>
          <p14:tracePt t="316064" x="6219825" y="4387850"/>
          <p14:tracePt t="316080" x="6229350" y="4387850"/>
          <p14:tracePt t="316097" x="6242050" y="4387850"/>
          <p14:tracePt t="316114" x="6257925" y="4387850"/>
          <p14:tracePt t="316131" x="6267450" y="4387850"/>
          <p14:tracePt t="316147" x="6283325" y="4381500"/>
          <p14:tracePt t="316164" x="6292850" y="4381500"/>
          <p14:tracePt t="316180" x="6308725" y="4381500"/>
          <p14:tracePt t="316198" x="6321425" y="4381500"/>
          <p14:tracePt t="316562" x="6362700" y="4384675"/>
          <p14:tracePt t="316570" x="6419850" y="4394200"/>
          <p14:tracePt t="316580" x="6480175" y="4403725"/>
          <p14:tracePt t="316598" x="6591300" y="4419600"/>
          <p14:tracePt t="316614" x="6632575" y="4419600"/>
          <p14:tracePt t="316631" x="6648450" y="4419600"/>
          <p14:tracePt t="316665" x="6664325" y="4419600"/>
          <p14:tracePt t="316921" x="6657975" y="4416425"/>
          <p14:tracePt t="316942" x="6654800" y="4413250"/>
          <p14:tracePt t="316963" x="6654800" y="4406900"/>
          <p14:tracePt t="316970" x="6654800" y="4400550"/>
          <p14:tracePt t="316984" x="6654800" y="4397375"/>
          <p14:tracePt t="316998" x="6654800" y="4391025"/>
          <p14:tracePt t="317020" x="6654800" y="4387850"/>
          <p14:tracePt t="317030" x="6661150" y="4387850"/>
          <p14:tracePt t="317048" x="6689725" y="4365625"/>
          <p14:tracePt t="317064" x="6699250" y="4359275"/>
          <p14:tracePt t="317080" x="6708775" y="4356100"/>
          <p14:tracePt t="317098" x="6727825" y="4349750"/>
          <p14:tracePt t="317114" x="6734175" y="4349750"/>
          <p14:tracePt t="317414" x="6772275" y="4365625"/>
          <p14:tracePt t="317420" x="6832600" y="4384675"/>
          <p14:tracePt t="317431" x="6873875" y="4400550"/>
          <p14:tracePt t="317448" x="6972300" y="4422775"/>
          <p14:tracePt t="317464" x="7023100" y="4422775"/>
          <p14:tracePt t="317482" x="7054850" y="4422775"/>
          <p14:tracePt t="317499" x="7096125" y="4400550"/>
          <p14:tracePt t="317515" x="7121525" y="4387850"/>
          <p14:tracePt t="317531" x="7150100" y="4375150"/>
          <p14:tracePt t="317548" x="7185025" y="4359275"/>
          <p14:tracePt t="317564" x="7210425" y="4352925"/>
          <p14:tracePt t="317580" x="7219950" y="4346575"/>
          <p14:tracePt t="317598" x="7232650" y="4333875"/>
          <p14:tracePt t="317615" x="7242175" y="4333875"/>
          <p14:tracePt t="317632" x="7258050" y="4333875"/>
          <p14:tracePt t="317648" x="7264400" y="4333875"/>
          <p14:tracePt t="317664" x="7267575" y="4333875"/>
          <p14:tracePt t="317680" x="7273925" y="4333875"/>
          <p14:tracePt t="317698" x="7283450" y="4333875"/>
          <p14:tracePt t="317799" x="7280275" y="4333875"/>
          <p14:tracePt t="317806" x="7277100" y="4333875"/>
          <p14:tracePt t="317814" x="7270750" y="4333875"/>
          <p14:tracePt t="317830" x="7261225" y="4333875"/>
          <p14:tracePt t="317848" x="7242175" y="4343400"/>
          <p14:tracePt t="317864" x="7232650" y="4349750"/>
          <p14:tracePt t="317882" x="7223125" y="4359275"/>
          <p14:tracePt t="317899" x="7207250" y="4365625"/>
          <p14:tracePt t="317914" x="7191375" y="4368800"/>
          <p14:tracePt t="317931" x="7181850" y="4368800"/>
          <p14:tracePt t="317947" x="7169150" y="4368800"/>
          <p14:tracePt t="317964" x="7156450" y="4368800"/>
          <p14:tracePt t="317981" x="7143750" y="4368800"/>
          <p14:tracePt t="317998" x="7127875" y="4368800"/>
          <p14:tracePt t="318014" x="7118350" y="4368800"/>
          <p14:tracePt t="318136" x="7118350" y="4375150"/>
          <p14:tracePt t="318150" x="7121525" y="4375150"/>
          <p14:tracePt t="318249" x="7124700" y="4375150"/>
          <p14:tracePt t="318255" x="7131050" y="4375150"/>
          <p14:tracePt t="318263" x="7134225" y="4378325"/>
          <p14:tracePt t="318280" x="7156450" y="4378325"/>
          <p14:tracePt t="318298" x="7204075" y="4391025"/>
          <p14:tracePt t="318314" x="7267575" y="4403725"/>
          <p14:tracePt t="318330" x="7353300" y="4419600"/>
          <p14:tracePt t="318348" x="7473950" y="4435475"/>
          <p14:tracePt t="318364" x="7524750" y="4448175"/>
          <p14:tracePt t="318380" x="7562850" y="4460875"/>
          <p14:tracePt t="318398" x="7626350" y="4467225"/>
          <p14:tracePt t="318414" x="7670800" y="4473575"/>
          <p14:tracePt t="318431" x="7715250" y="4486275"/>
          <p14:tracePt t="318448" x="7756525" y="4486275"/>
          <p14:tracePt t="318464" x="7772400" y="4486275"/>
          <p14:tracePt t="318481" x="7781925" y="4486275"/>
          <p14:tracePt t="318498" x="7797800" y="4486275"/>
          <p14:tracePt t="318514" x="7800975" y="4486275"/>
          <p14:tracePt t="318530" x="7807325" y="4486275"/>
          <p14:tracePt t="318548" x="7826375" y="4486275"/>
          <p14:tracePt t="318564" x="7835900" y="4486275"/>
          <p14:tracePt t="318581" x="7845425" y="4486275"/>
          <p14:tracePt t="318598" x="7864475" y="4486275"/>
          <p14:tracePt t="318615" x="7877175" y="4486275"/>
          <p14:tracePt t="318631" x="7893050" y="4473575"/>
          <p14:tracePt t="318648" x="7950200" y="4441825"/>
          <p14:tracePt t="318664" x="8007350" y="4406900"/>
          <p14:tracePt t="318681" x="8074025" y="4375150"/>
          <p14:tracePt t="318698" x="8162925" y="4356100"/>
          <p14:tracePt t="318713" x="8226425" y="4349750"/>
          <p14:tracePt t="318731" x="8264525" y="4343400"/>
          <p14:tracePt t="318749" x="8318500" y="4337050"/>
          <p14:tracePt t="318764" x="8356600" y="4337050"/>
          <p14:tracePt t="318781" x="8378825" y="4324350"/>
          <p14:tracePt t="318798" x="8420100" y="4311650"/>
          <p14:tracePt t="318813" x="8435975" y="4308475"/>
          <p14:tracePt t="318830" x="8451850" y="4308475"/>
          <p14:tracePt t="318848" x="8467725" y="4308475"/>
          <p14:tracePt t="318864" x="8477250" y="4308475"/>
          <p14:tracePt t="318881" x="8480425" y="4308475"/>
          <p14:tracePt t="319348" x="8461375" y="4308475"/>
          <p14:tracePt t="319355" x="8420100" y="4308475"/>
          <p14:tracePt t="319364" x="8350250" y="4311650"/>
          <p14:tracePt t="319381" x="8175625" y="4321175"/>
          <p14:tracePt t="319398" x="7889875" y="4340225"/>
          <p14:tracePt t="319414" x="7696200" y="4359275"/>
          <p14:tracePt t="319431" x="7521575" y="4378325"/>
          <p14:tracePt t="319464" x="7134225" y="4384675"/>
          <p14:tracePt t="319498" x="6699250" y="4394200"/>
          <p14:tracePt t="319514" x="6569075" y="4422775"/>
          <p14:tracePt t="319531" x="6451600" y="4429125"/>
          <p14:tracePt t="319548" x="6327775" y="4451350"/>
          <p14:tracePt t="319564" x="6264275" y="4467225"/>
          <p14:tracePt t="319581" x="6181725" y="4473575"/>
          <p14:tracePt t="319598" x="5997575" y="4473575"/>
          <p14:tracePt t="319614" x="5861050" y="4473575"/>
          <p14:tracePt t="319631" x="5699125" y="4460875"/>
          <p14:tracePt t="319648" x="5407025" y="4394200"/>
          <p14:tracePt t="319664" x="5210175" y="4356100"/>
          <p14:tracePt t="319681" x="4968875" y="4318000"/>
          <p14:tracePt t="319698" x="4657725" y="4289425"/>
          <p14:tracePt t="319714" x="4464050" y="4270375"/>
          <p14:tracePt t="319731" x="4314825" y="4270375"/>
          <p14:tracePt t="319747" x="4095750" y="4286250"/>
          <p14:tracePt t="319766" x="3943350" y="4311650"/>
          <p14:tracePt t="319780" x="3822700" y="4356100"/>
          <p14:tracePt t="319798" x="3584575" y="4429125"/>
          <p14:tracePt t="319814" x="3454400" y="4464050"/>
          <p14:tracePt t="319830" x="3311525" y="4498975"/>
          <p14:tracePt t="319848" x="3092450" y="4518025"/>
          <p14:tracePt t="319863" x="2965450" y="4518025"/>
          <p14:tracePt t="319881" x="2860675" y="4511675"/>
          <p14:tracePt t="319897" x="2651125" y="4505325"/>
          <p14:tracePt t="319913" x="2546350" y="4505325"/>
          <p14:tracePt t="319930" x="2432050" y="4505325"/>
          <p14:tracePt t="319948" x="2200275" y="4527550"/>
          <p14:tracePt t="319964" x="2082800" y="4543425"/>
          <p14:tracePt t="319980" x="1965325" y="4562475"/>
          <p14:tracePt t="319998" x="1841500" y="4591050"/>
          <p14:tracePt t="320014" x="1755775" y="4600575"/>
          <p14:tracePt t="320031" x="1695450" y="4600575"/>
          <p14:tracePt t="320047" x="1635125" y="4600575"/>
          <p14:tracePt t="320063" x="1511300" y="4600575"/>
          <p14:tracePt t="320080" x="1428750" y="4600575"/>
          <p14:tracePt t="320097" x="1298575" y="4606925"/>
          <p14:tracePt t="320113" x="1247775" y="4606925"/>
          <p14:tracePt t="320130" x="1193800" y="4606925"/>
          <p14:tracePt t="320147" x="1139825" y="4606925"/>
          <p14:tracePt t="320163" x="1117600" y="4606925"/>
          <p14:tracePt t="320180" x="1089025" y="4606925"/>
          <p14:tracePt t="320197" x="1047750" y="4606925"/>
          <p14:tracePt t="320213" x="1019175" y="4597400"/>
          <p14:tracePt t="320230" x="971550" y="4584700"/>
          <p14:tracePt t="320248" x="914400" y="4559300"/>
          <p14:tracePt t="320264" x="892175" y="4549775"/>
          <p14:tracePt t="320281" x="863600" y="4549775"/>
          <p14:tracePt t="320298" x="841375" y="4549775"/>
          <p14:tracePt t="320313" x="831850" y="4549775"/>
          <p14:tracePt t="320330" x="822325" y="4549775"/>
          <p14:tracePt t="320347" x="790575" y="4549775"/>
          <p14:tracePt t="320363" x="781050" y="4549775"/>
          <p14:tracePt t="320380" x="771525" y="4549775"/>
          <p14:tracePt t="320397" x="752475" y="4549775"/>
          <p14:tracePt t="320414" x="739775" y="4549775"/>
          <p14:tracePt t="320431" x="730250" y="4549775"/>
          <p14:tracePt t="320448" x="711200" y="4549775"/>
          <p14:tracePt t="320464" x="701675" y="4549775"/>
          <p14:tracePt t="320480" x="692150" y="4549775"/>
          <p14:tracePt t="320498" x="676275" y="4549775"/>
          <p14:tracePt t="321786" x="698500" y="4556125"/>
          <p14:tracePt t="321800" x="762000" y="4578350"/>
          <p14:tracePt t="321815" x="838200" y="4594225"/>
          <p14:tracePt t="321831" x="914400" y="4616450"/>
          <p14:tracePt t="321848" x="1003300" y="4638675"/>
          <p14:tracePt t="321864" x="1047750" y="4645025"/>
          <p14:tracePt t="321897" x="1130300" y="4651375"/>
          <p14:tracePt t="321930" x="1228725" y="4651375"/>
          <p14:tracePt t="321947" x="1250950" y="4651375"/>
          <p14:tracePt t="321963" x="1285875" y="4651375"/>
          <p14:tracePt t="321980" x="1295400" y="4651375"/>
          <p14:tracePt t="321997" x="1304925" y="4651375"/>
          <p14:tracePt t="322013" x="1317625" y="4651375"/>
          <p14:tracePt t="322030" x="1330325" y="4651375"/>
          <p14:tracePt t="322047" x="1339850" y="4651375"/>
          <p14:tracePt t="322063" x="1352550" y="4651375"/>
          <p14:tracePt t="322080" x="1358900" y="4651375"/>
          <p14:tracePt t="322097" x="1362075" y="4651375"/>
          <p14:tracePt t="322130" x="1368425" y="4651375"/>
          <p14:tracePt t="322147" x="1377950" y="4651375"/>
          <p14:tracePt t="322163" x="1393825" y="4651375"/>
          <p14:tracePt t="322180" x="1403350" y="4651375"/>
          <p14:tracePt t="322198" x="1416050" y="4651375"/>
          <p14:tracePt t="322213" x="1431925" y="4651375"/>
          <p14:tracePt t="322436" x="1438275" y="4651375"/>
          <p14:tracePt t="322451" x="1441450" y="4651375"/>
          <p14:tracePt t="322465" x="1450975" y="4651375"/>
          <p14:tracePt t="322481" x="1460500" y="4651375"/>
          <p14:tracePt t="322485" x="1466850" y="4651375"/>
          <p14:tracePt t="322499" x="1482725" y="4651375"/>
          <p14:tracePt t="322514" x="1492250" y="4651375"/>
          <p14:tracePt t="322530" x="1501775" y="4651375"/>
          <p14:tracePt t="322547" x="1504950" y="4651375"/>
          <p14:tracePt t="322580" x="1511300" y="4651375"/>
          <p14:tracePt t="322597" x="1527175" y="4651375"/>
          <p14:tracePt t="322613" x="1536700" y="4651375"/>
          <p14:tracePt t="322630" x="1546225" y="4651375"/>
          <p14:tracePt t="322647" x="1549400" y="4651375"/>
          <p14:tracePt t="322698" x="1555750" y="4651375"/>
          <p14:tracePt t="322764" x="1555750" y="4654550"/>
          <p14:tracePt t="323392" x="1562100" y="4654550"/>
          <p14:tracePt t="323398" x="1565275" y="4654550"/>
          <p14:tracePt t="323414" x="1581150" y="4654550"/>
          <p14:tracePt t="323431" x="1590675" y="4654550"/>
          <p14:tracePt t="323449" x="1622425" y="4654550"/>
          <p14:tracePt t="323464" x="1666875" y="4654550"/>
          <p14:tracePt t="323481" x="1727200" y="4654550"/>
          <p14:tracePt t="323513" x="1885950" y="4683125"/>
          <p14:tracePt t="323547" x="2000250" y="4689475"/>
          <p14:tracePt t="323563" x="2079625" y="4689475"/>
          <p14:tracePt t="323580" x="2130425" y="4689475"/>
          <p14:tracePt t="323598" x="2200275" y="4699000"/>
          <p14:tracePt t="323614" x="2238375" y="4699000"/>
          <p14:tracePt t="323630" x="2260600" y="4702175"/>
          <p14:tracePt t="323647" x="2276475" y="4702175"/>
          <p14:tracePt t="323663" x="2295525" y="4702175"/>
          <p14:tracePt t="323680" x="2305050" y="4702175"/>
          <p14:tracePt t="323696" x="2314575" y="4702175"/>
          <p14:tracePt t="323713" x="2336800" y="4702175"/>
          <p14:tracePt t="323730" x="2346325" y="4702175"/>
          <p14:tracePt t="323746" x="2355850" y="4702175"/>
          <p14:tracePt t="323764" x="2368550" y="4702175"/>
          <p14:tracePt t="323780" x="2384425" y="4695825"/>
          <p14:tracePt t="323797" x="2393950" y="4686300"/>
          <p14:tracePt t="323813" x="2409825" y="4667250"/>
          <p14:tracePt t="323830" x="2419350" y="4657725"/>
          <p14:tracePt t="323847" x="2441575" y="4651375"/>
          <p14:tracePt t="323863" x="2476500" y="4645025"/>
          <p14:tracePt t="323881" x="2505075" y="4645025"/>
          <p14:tracePt t="323897" x="2527300" y="4638675"/>
          <p14:tracePt t="323913" x="2549525" y="4619625"/>
          <p14:tracePt t="323930" x="2559050" y="4613275"/>
          <p14:tracePt t="323947" x="2568575" y="4610100"/>
          <p14:tracePt t="323964" x="2578100" y="4610100"/>
          <p14:tracePt t="323981" x="2581275" y="4610100"/>
          <p14:tracePt t="323998" x="2581275" y="4603750"/>
          <p14:tracePt t="324014" x="2587625" y="4600575"/>
          <p14:tracePt t="324030" x="2587625" y="4591050"/>
          <p14:tracePt t="324047" x="2587625" y="4578350"/>
          <p14:tracePt t="324063" x="2587625" y="4575175"/>
          <p14:tracePt t="324080" x="2587625" y="4568825"/>
          <p14:tracePt t="325062" x="2568575" y="4568825"/>
          <p14:tracePt t="325070" x="2524125" y="4568825"/>
          <p14:tracePt t="325080" x="2489200" y="4568825"/>
          <p14:tracePt t="325097" x="2397125" y="4568825"/>
          <p14:tracePt t="325114" x="2292350" y="4597400"/>
          <p14:tracePt t="325130" x="2228850" y="4610100"/>
          <p14:tracePt t="325148" x="2155825" y="4625975"/>
          <p14:tracePt t="325179" x="1981200" y="4660900"/>
          <p14:tracePt t="325213" x="1879600" y="4673600"/>
          <p14:tracePt t="325230" x="1857375" y="4679950"/>
          <p14:tracePt t="325247" x="1828800" y="4679950"/>
          <p14:tracePt t="325263" x="1793875" y="4679950"/>
          <p14:tracePt t="325280" x="1771650" y="4679950"/>
          <p14:tracePt t="325297" x="1749425" y="4679950"/>
          <p14:tracePt t="325313" x="1717675" y="4679950"/>
          <p14:tracePt t="325330" x="1695450" y="4679950"/>
          <p14:tracePt t="325347" x="1666875" y="4679950"/>
          <p14:tracePt t="325363" x="1631950" y="4673600"/>
          <p14:tracePt t="325380" x="1603375" y="4667250"/>
          <p14:tracePt t="325399" x="1568450" y="4660900"/>
          <p14:tracePt t="325414" x="1539875" y="4660900"/>
          <p14:tracePt t="325430" x="1524000" y="4654550"/>
          <p14:tracePt t="325447" x="1514475" y="4651375"/>
          <p14:tracePt t="325463" x="1492250" y="4638675"/>
          <p14:tracePt t="325480" x="1476375" y="4629150"/>
          <p14:tracePt t="325497" x="1466850" y="4625975"/>
          <p14:tracePt t="325513" x="1447800" y="4625975"/>
          <p14:tracePt t="325530" x="1438275" y="4619625"/>
          <p14:tracePt t="325547" x="1428750" y="4619625"/>
          <p14:tracePt t="325563" x="1422400" y="4619625"/>
          <p14:tracePt t="325598" x="1419225" y="4619625"/>
          <p14:tracePt t="325877" x="1412875" y="4619625"/>
          <p14:tracePt t="325884" x="1403350" y="4619625"/>
          <p14:tracePt t="325998" x="1403350" y="4610100"/>
          <p14:tracePt t="326085" x="1409700" y="4610100"/>
          <p14:tracePt t="326102" x="1425575" y="4610100"/>
          <p14:tracePt t="326130" x="1549400" y="4610100"/>
          <p14:tracePt t="326163" x="1806575" y="4622800"/>
          <p14:tracePt t="326179" x="1911350" y="4638675"/>
          <p14:tracePt t="326197" x="2063750" y="4657725"/>
          <p14:tracePt t="326213" x="2273300" y="4683125"/>
          <p14:tracePt t="326230" x="2413000" y="4699000"/>
          <p14:tracePt t="326247" x="2552700" y="4718050"/>
          <p14:tracePt t="326264" x="2708275" y="4740275"/>
          <p14:tracePt t="326280" x="2784475" y="4756150"/>
          <p14:tracePt t="326296" x="2863850" y="4756150"/>
          <p14:tracePt t="326313" x="2974975" y="4772025"/>
          <p14:tracePt t="326330" x="3035300" y="4772025"/>
          <p14:tracePt t="326346" x="3070225" y="4772025"/>
          <p14:tracePt t="326363" x="3133725" y="4772025"/>
          <p14:tracePt t="326380" x="3168650" y="4772025"/>
          <p14:tracePt t="326398" x="3190875" y="4772025"/>
          <p14:tracePt t="326413" x="3232150" y="4772025"/>
          <p14:tracePt t="326430" x="3248025" y="4772025"/>
          <p14:tracePt t="326446" x="3263900" y="4772025"/>
          <p14:tracePt t="326463" x="3276600" y="4772025"/>
          <p14:tracePt t="326480" x="3289300" y="4772025"/>
          <p14:tracePt t="326497" x="3292475" y="4772025"/>
          <p14:tracePt t="326513" x="3298825" y="4765675"/>
          <p14:tracePt t="326530" x="3308350" y="4752975"/>
          <p14:tracePt t="326546" x="3314700" y="4749800"/>
          <p14:tracePt t="326563" x="3324225" y="4733925"/>
          <p14:tracePt t="326579" x="3333750" y="4724400"/>
          <p14:tracePt t="326596" x="3343275" y="4714875"/>
          <p14:tracePt t="326613" x="3362325" y="4705350"/>
          <p14:tracePt t="326630" x="3371850" y="4705350"/>
          <p14:tracePt t="326648" x="3378200" y="4695825"/>
          <p14:tracePt t="326664" x="3381375" y="4686300"/>
          <p14:tracePt t="326680" x="3381375" y="4676775"/>
          <p14:tracePt t="326696" x="3381375" y="4670425"/>
          <p14:tracePt t="326713" x="3387725" y="4667250"/>
          <p14:tracePt t="326729" x="3387725" y="4660900"/>
          <p14:tracePt t="326746" x="3390900" y="4657725"/>
          <p14:tracePt t="326780" x="3397250" y="4657725"/>
          <p14:tracePt t="326806" x="3397250" y="4651375"/>
          <p14:tracePt t="328149" x="3435350" y="4654550"/>
          <p14:tracePt t="328161" x="3495675" y="4664075"/>
          <p14:tracePt t="328168" x="3552825" y="4670425"/>
          <p14:tracePt t="328179" x="3657600" y="4667250"/>
          <p14:tracePt t="328196" x="3778250" y="4648200"/>
          <p14:tracePt t="328229" x="4121150" y="4562475"/>
          <p14:tracePt t="328263" x="4514850" y="4533900"/>
          <p14:tracePt t="328281" x="4660900" y="4533900"/>
          <p14:tracePt t="328297" x="4813300" y="4549775"/>
          <p14:tracePt t="328313" x="5057775" y="4584700"/>
          <p14:tracePt t="328329" x="5194300" y="4594225"/>
          <p14:tracePt t="328346" x="5356225" y="4603750"/>
          <p14:tracePt t="328363" x="5610225" y="4613275"/>
          <p14:tracePt t="328380" x="5746750" y="4613275"/>
          <p14:tracePt t="328397" x="5895975" y="4613275"/>
          <p14:tracePt t="328414" x="6057900" y="4613275"/>
          <p14:tracePt t="328430" x="6118225" y="4613275"/>
          <p14:tracePt t="328446" x="6159500" y="4613275"/>
          <p14:tracePt t="328463" x="6223000" y="4613275"/>
          <p14:tracePt t="328479" x="6251575" y="4613275"/>
          <p14:tracePt t="328496" x="6296025" y="4613275"/>
          <p14:tracePt t="328513" x="6343650" y="4613275"/>
          <p14:tracePt t="328530" x="6365875" y="4613275"/>
          <p14:tracePt t="328547" x="6375400" y="4613275"/>
          <p14:tracePt t="328564" x="6394450" y="4613275"/>
          <p14:tracePt t="328580" x="6400800" y="4613275"/>
          <p14:tracePt t="328821" x="6381750" y="4613275"/>
          <p14:tracePt t="328836" x="6289675" y="4613275"/>
          <p14:tracePt t="328849" x="6188075" y="4613275"/>
          <p14:tracePt t="328863" x="6105525" y="4613275"/>
          <p14:tracePt t="328880" x="6022975" y="4613275"/>
          <p14:tracePt t="328896" x="5940425" y="4613275"/>
          <p14:tracePt t="328913" x="5835650" y="4613275"/>
          <p14:tracePt t="328929" x="5781675" y="4613275"/>
          <p14:tracePt t="328946" x="5727700" y="4613275"/>
          <p14:tracePt t="328963" x="5673725" y="4610100"/>
          <p14:tracePt t="328980" x="5651500" y="4603750"/>
          <p14:tracePt t="328996" x="5622925" y="4603750"/>
          <p14:tracePt t="329013" x="5588000" y="4591050"/>
          <p14:tracePt t="329029" x="5572125" y="4591050"/>
          <p14:tracePt t="329046" x="5562600" y="4584700"/>
          <p14:tracePt t="329063" x="5546725" y="4581525"/>
          <p14:tracePt t="329097" x="5546725" y="4575175"/>
          <p14:tracePt t="329115" x="5549900" y="4572000"/>
          <p14:tracePt t="329130" x="5559425" y="4565650"/>
          <p14:tracePt t="329146" x="5568950" y="4556125"/>
          <p14:tracePt t="329163" x="5597525" y="4540250"/>
          <p14:tracePt t="329179" x="5619750" y="4533900"/>
          <p14:tracePt t="329196" x="5657850" y="4527550"/>
          <p14:tracePt t="329213" x="5737225" y="4514850"/>
          <p14:tracePt t="329230" x="5816600" y="4514850"/>
          <p14:tracePt t="329246" x="5886450" y="4514850"/>
          <p14:tracePt t="329263" x="6000750" y="4514850"/>
          <p14:tracePt t="329279" x="6057900" y="4514850"/>
          <p14:tracePt t="329296" x="6111875" y="4514850"/>
          <p14:tracePt t="329313" x="6188075" y="4514850"/>
          <p14:tracePt t="329329" x="6226175" y="4514850"/>
          <p14:tracePt t="329346" x="6270625" y="4514850"/>
          <p14:tracePt t="329363" x="6330950" y="4518025"/>
          <p14:tracePt t="329380" x="6375400" y="4518025"/>
          <p14:tracePt t="329397" x="6413500" y="4524375"/>
          <p14:tracePt t="329413" x="6461125" y="4524375"/>
          <p14:tracePt t="329429" x="6483350" y="4524375"/>
          <p14:tracePt t="329446" x="6511925" y="4524375"/>
          <p14:tracePt t="329463" x="6553200" y="4524375"/>
          <p14:tracePt t="329479" x="6575425" y="4524375"/>
          <p14:tracePt t="329496" x="6610350" y="4524375"/>
          <p14:tracePt t="329513" x="6673850" y="4524375"/>
          <p14:tracePt t="329530" x="6718300" y="4524375"/>
          <p14:tracePt t="329547" x="6769100" y="4530725"/>
          <p14:tracePt t="329562" x="6826250" y="4537075"/>
          <p14:tracePt t="329579" x="6848475" y="4537075"/>
          <p14:tracePt t="329596" x="6870700" y="4537075"/>
          <p14:tracePt t="329613" x="6889750" y="4537075"/>
          <p14:tracePt t="329629" x="6915150" y="4546600"/>
          <p14:tracePt t="329647" x="6937375" y="4559300"/>
          <p14:tracePt t="329663" x="6969125" y="4568825"/>
          <p14:tracePt t="329679" x="6985000" y="4575175"/>
          <p14:tracePt t="329696" x="6994525" y="4575175"/>
          <p14:tracePt t="329712" x="7010400" y="4578350"/>
          <p14:tracePt t="329770" x="7019925" y="4578350"/>
          <p14:tracePt t="329857" x="7019925" y="4584700"/>
          <p14:tracePt t="329873" x="7019925" y="4600575"/>
          <p14:tracePt t="331264" x="7054850" y="4606925"/>
          <p14:tracePt t="331278" x="7131050" y="4622800"/>
          <p14:tracePt t="331297" x="7213600" y="4629150"/>
          <p14:tracePt t="331314" x="7353300" y="4629150"/>
          <p14:tracePt t="331330" x="7435850" y="4638675"/>
          <p14:tracePt t="331346" x="7531100" y="4638675"/>
          <p14:tracePt t="331362" x="7705725" y="4654550"/>
          <p14:tracePt t="331396" x="7851775" y="4676775"/>
          <p14:tracePt t="331430" x="7915275" y="4676775"/>
          <p14:tracePt t="331447" x="7931150" y="4676775"/>
          <p14:tracePt t="331463" x="7947025" y="4676775"/>
          <p14:tracePt t="331680" x="7950200" y="4670425"/>
          <p14:tracePt t="331692" x="7981950" y="4664075"/>
          <p14:tracePt t="331701" x="7991475" y="4664075"/>
          <p14:tracePt t="331713" x="8023225" y="4657725"/>
          <p14:tracePt t="331730" x="8058150" y="4657725"/>
          <p14:tracePt t="331747" x="8067675" y="4657725"/>
          <p14:tracePt t="331763" x="8083550" y="4657725"/>
          <p14:tracePt t="331796" x="8080375" y="4648200"/>
          <p14:tracePt t="331812" x="8061325" y="4632325"/>
          <p14:tracePt t="331829" x="8023225" y="4619625"/>
          <p14:tracePt t="331846" x="7985125" y="4606925"/>
          <p14:tracePt t="331862" x="7915275" y="4606925"/>
          <p14:tracePt t="331880" x="7864475" y="4606925"/>
          <p14:tracePt t="331896" x="7804150" y="4606925"/>
          <p14:tracePt t="331912" x="7734300" y="4606925"/>
          <p14:tracePt t="331929" x="7689850" y="4606925"/>
          <p14:tracePt t="331946" x="7661275" y="4606925"/>
          <p14:tracePt t="331962" x="7620000" y="4606925"/>
          <p14:tracePt t="331979" x="7604125" y="4606925"/>
          <p14:tracePt t="331996" x="7588250" y="4606925"/>
          <p14:tracePt t="332013" x="7575550" y="4619625"/>
          <p14:tracePt t="332029" x="7562850" y="4619625"/>
          <p14:tracePt t="332046" x="7553325" y="4622800"/>
          <p14:tracePt t="332062" x="7534275" y="4622800"/>
          <p14:tracePt t="332079" x="7524750" y="4622800"/>
          <p14:tracePt t="332096" x="7518400" y="4622800"/>
          <p14:tracePt t="332112" x="7515225" y="4622800"/>
          <p14:tracePt t="332146" x="7508875" y="4622800"/>
          <p14:tracePt t="332163" x="7505700" y="4622800"/>
          <p14:tracePt t="332414" x="7512050" y="4622800"/>
          <p14:tracePt t="332426" x="7534275" y="4622800"/>
          <p14:tracePt t="332446" x="7550150" y="4616450"/>
          <p14:tracePt t="332479" x="7613650" y="4591050"/>
          <p14:tracePt t="332513" x="7686675" y="4575175"/>
          <p14:tracePt t="332530" x="7715250" y="4575175"/>
          <p14:tracePt t="332546" x="7724775" y="4575175"/>
          <p14:tracePt t="332563" x="7737475" y="4575175"/>
          <p14:tracePt t="332579" x="7753350" y="4575175"/>
          <p14:tracePt t="332596" x="7762875" y="4575175"/>
          <p14:tracePt t="332612" x="7778750" y="4575175"/>
          <p14:tracePt t="332629" x="7788275" y="4575175"/>
          <p14:tracePt t="332646" x="7816850" y="4575175"/>
          <p14:tracePt t="332662" x="7848600" y="4575175"/>
          <p14:tracePt t="332679" x="7877175" y="4575175"/>
          <p14:tracePt t="332696" x="7886700" y="4575175"/>
          <p14:tracePt t="332712" x="7902575" y="4575175"/>
          <p14:tracePt t="332729" x="7918450" y="4575175"/>
          <p14:tracePt t="332746" x="7927975" y="4575175"/>
          <p14:tracePt t="332799" x="7924800" y="4575175"/>
          <p14:tracePt t="332806" x="7921625" y="4575175"/>
          <p14:tracePt t="332815" x="7908925" y="4575175"/>
          <p14:tracePt t="332829" x="7880350" y="4575175"/>
          <p14:tracePt t="332846" x="7829550" y="4575175"/>
          <p14:tracePt t="332862" x="7708900" y="4559300"/>
          <p14:tracePt t="332879" x="7635875" y="4559300"/>
          <p14:tracePt t="332896" x="7585075" y="4559300"/>
          <p14:tracePt t="332912" x="7521575" y="4559300"/>
          <p14:tracePt t="332929" x="7493000" y="4559300"/>
          <p14:tracePt t="332945" x="7464425" y="4559300"/>
          <p14:tracePt t="332963" x="7423150" y="4559300"/>
          <p14:tracePt t="332979" x="7400925" y="4559300"/>
          <p14:tracePt t="332996" x="7372350" y="4559300"/>
          <p14:tracePt t="333012" x="7356475" y="4559300"/>
          <p14:tracePt t="333029" x="7346950" y="4559300"/>
          <p14:tracePt t="333046" x="7337425" y="4559300"/>
          <p14:tracePt t="333062" x="7318375" y="4559300"/>
          <p14:tracePt t="333079" x="7312025" y="4559300"/>
          <p14:tracePt t="333096" x="7302500" y="4559300"/>
          <p14:tracePt t="333300" x="7305675" y="4559300"/>
          <p14:tracePt t="333313" x="7308850" y="4559300"/>
          <p14:tracePt t="333329" x="7315200" y="4559300"/>
          <p14:tracePt t="333347" x="7318375" y="4559300"/>
          <p14:tracePt t="333363" x="7327900" y="4559300"/>
          <p14:tracePt t="333379" x="7343775" y="4559300"/>
          <p14:tracePt t="333396" x="7353300" y="4559300"/>
          <p14:tracePt t="333412" x="7369175" y="4559300"/>
          <p14:tracePt t="333429" x="7378700" y="4559300"/>
          <p14:tracePt t="333446" x="7404100" y="4559300"/>
          <p14:tracePt t="333462" x="7451725" y="4559300"/>
          <p14:tracePt t="333479" x="7489825" y="4559300"/>
          <p14:tracePt t="333496" x="7534275" y="4559300"/>
          <p14:tracePt t="333513" x="7594600" y="4559300"/>
          <p14:tracePt t="333529" x="7639050" y="4559300"/>
          <p14:tracePt t="333546" x="7670800" y="4559300"/>
          <p14:tracePt t="333562" x="7724775" y="4559300"/>
          <p14:tracePt t="333579" x="7747000" y="4559300"/>
          <p14:tracePt t="333596" x="7762875" y="4559300"/>
          <p14:tracePt t="333612" x="7775575" y="4559300"/>
          <p14:tracePt t="333630" x="7781925" y="4559300"/>
          <p14:tracePt t="334035" x="7785100" y="4559300"/>
          <p14:tracePt t="334043" x="7791450" y="4559300"/>
          <p14:tracePt t="334055" x="7820025" y="4559300"/>
          <p14:tracePt t="334064" x="7829550" y="4559300"/>
          <p14:tracePt t="334096" x="7883525" y="4559300"/>
          <p14:tracePt t="334129" x="7966075" y="4559300"/>
          <p14:tracePt t="334146" x="8026400" y="4559300"/>
          <p14:tracePt t="334163" x="8162925" y="4559300"/>
          <p14:tracePt t="334180" x="8232775" y="4559300"/>
          <p14:tracePt t="334196" x="8293100" y="4559300"/>
          <p14:tracePt t="334213" x="8356600" y="4559300"/>
          <p14:tracePt t="334229" x="8391525" y="4559300"/>
          <p14:tracePt t="334246" x="8435975" y="4559300"/>
          <p14:tracePt t="334262" x="8489950" y="4559300"/>
          <p14:tracePt t="334279" x="8512175" y="4559300"/>
          <p14:tracePt t="334296" x="8540750" y="4559300"/>
          <p14:tracePt t="334312" x="8556625" y="4559300"/>
          <p14:tracePt t="334329" x="8566150" y="4559300"/>
          <p14:tracePt t="334346" x="8572500" y="4559300"/>
          <p14:tracePt t="334700" x="8521700" y="4559300"/>
          <p14:tracePt t="334711" x="8429625" y="4562475"/>
          <p14:tracePt t="334730" x="8064500" y="4584700"/>
          <p14:tracePt t="334746" x="7651750" y="4622800"/>
          <p14:tracePt t="334771" x="6496050" y="4829175"/>
          <p14:tracePt t="334796" x="5527675" y="4978400"/>
          <p14:tracePt t="334830" x="4003675" y="5095875"/>
          <p14:tracePt t="334848" x="3241675" y="5137150"/>
          <p14:tracePt t="334863" x="2774950" y="5137150"/>
          <p14:tracePt t="334879" x="2371725" y="5149850"/>
          <p14:tracePt t="334896" x="1962150" y="5175250"/>
          <p14:tracePt t="334912" x="1549400" y="5197475"/>
          <p14:tracePt t="334929" x="1333500" y="5197475"/>
          <p14:tracePt t="334946" x="1181100" y="5222875"/>
          <p14:tracePt t="334964" x="974725" y="5222875"/>
          <p14:tracePt t="334979" x="892175" y="5222875"/>
          <p14:tracePt t="334996" x="831850" y="5229225"/>
          <p14:tracePt t="335012" x="768350" y="5235575"/>
          <p14:tracePt t="335029" x="733425" y="5235575"/>
          <p14:tracePt t="335046" x="701675" y="5235575"/>
          <p14:tracePt t="335062" x="647700" y="5235575"/>
          <p14:tracePt t="335079" x="625475" y="5235575"/>
          <p14:tracePt t="335096" x="596900" y="5235575"/>
          <p14:tracePt t="335112" x="539750" y="5226050"/>
          <p14:tracePt t="335129" x="501650" y="5207000"/>
          <p14:tracePt t="335146" x="457200" y="5187950"/>
          <p14:tracePt t="335163" x="355600" y="5092700"/>
          <p14:tracePt t="335179" x="301625" y="5022850"/>
          <p14:tracePt t="335195" x="273050" y="4975225"/>
          <p14:tracePt t="335198" x="254000" y="4956175"/>
          <p14:tracePt t="335212" x="247650" y="4921250"/>
          <p14:tracePt t="335229" x="250825" y="4895850"/>
          <p14:tracePt t="335245" x="269875" y="4867275"/>
          <p14:tracePt t="335262" x="282575" y="4851400"/>
          <p14:tracePt t="335279" x="292100" y="4841875"/>
          <p14:tracePt t="335296" x="323850" y="4829175"/>
          <p14:tracePt t="335312" x="358775" y="4806950"/>
          <p14:tracePt t="335329" x="387350" y="4794250"/>
          <p14:tracePt t="335346" x="419100" y="4781550"/>
          <p14:tracePt t="335362" x="463550" y="4756150"/>
          <p14:tracePt t="335379" x="479425" y="4746625"/>
          <p14:tracePt t="335396" x="495300" y="4746625"/>
          <p14:tracePt t="335413" x="508000" y="4746625"/>
          <p14:tracePt t="335429" x="523875" y="4746625"/>
          <p14:tracePt t="335446" x="546100" y="4746625"/>
          <p14:tracePt t="335462" x="577850" y="4746625"/>
          <p14:tracePt t="335479" x="606425" y="4746625"/>
          <p14:tracePt t="335495" x="638175" y="4746625"/>
          <p14:tracePt t="335512" x="698500" y="4746625"/>
          <p14:tracePt t="335529" x="742950" y="4746625"/>
          <p14:tracePt t="335545" x="774700" y="4756150"/>
          <p14:tracePt t="335562" x="815975" y="4775200"/>
          <p14:tracePt t="335579" x="850900" y="4775200"/>
          <p14:tracePt t="335595" x="876300" y="4778375"/>
          <p14:tracePt t="335612" x="923925" y="4778375"/>
          <p14:tracePt t="335629" x="965200" y="4778375"/>
          <p14:tracePt t="335645" x="1003300" y="4778375"/>
          <p14:tracePt t="335662" x="1066800" y="4778375"/>
          <p14:tracePt t="335678" x="1095375" y="4778375"/>
          <p14:tracePt t="335696" x="1111250" y="4778375"/>
          <p14:tracePt t="335698" x="1120775" y="4778375"/>
          <p14:tracePt t="335712" x="1130300" y="4778375"/>
          <p14:tracePt t="335729" x="1146175" y="4778375"/>
          <p14:tracePt t="335745" x="1155700" y="4778375"/>
          <p14:tracePt t="335762" x="1158875" y="4778375"/>
          <p14:tracePt t="337293" x="1158875" y="4784725"/>
          <p14:tracePt t="337308" x="1158875" y="4794250"/>
          <p14:tracePt t="337326" x="1158875" y="4810125"/>
          <p14:tracePt t="337338" x="1158875" y="4813300"/>
          <p14:tracePt t="337349" x="1158875" y="4822825"/>
          <p14:tracePt t="337362" x="1152525" y="4832350"/>
          <p14:tracePt t="337378" x="1143000" y="4848225"/>
          <p14:tracePt t="337412" x="1095375" y="4876800"/>
          <p14:tracePt t="337445" x="1047750" y="4899025"/>
          <p14:tracePt t="337463" x="1031875" y="4914900"/>
          <p14:tracePt t="337479" x="1016000" y="4918075"/>
          <p14:tracePt t="337495" x="1006475" y="4918075"/>
          <p14:tracePt t="337512" x="990600" y="4918075"/>
          <p14:tracePt t="337528" x="981075" y="4918075"/>
          <p14:tracePt t="337562" x="968375" y="4918075"/>
          <p14:tracePt t="337595" x="958850" y="4924425"/>
          <p14:tracePt t="337612" x="942975" y="4924425"/>
          <p14:tracePt t="337628" x="933450" y="4940300"/>
          <p14:tracePt t="337645" x="917575" y="4943475"/>
          <p14:tracePt t="337662" x="889000" y="4962525"/>
          <p14:tracePt t="337679" x="857250" y="4972050"/>
          <p14:tracePt t="337696" x="835025" y="4984750"/>
          <p14:tracePt t="337713" x="800100" y="5006975"/>
          <p14:tracePt t="337729" x="787400" y="5016500"/>
          <p14:tracePt t="337746" x="768350" y="5029200"/>
          <p14:tracePt t="337762" x="736600" y="5038725"/>
          <p14:tracePt t="337778" x="714375" y="5038725"/>
          <p14:tracePt t="337795" x="698500" y="5038725"/>
          <p14:tracePt t="337812" x="679450" y="5038725"/>
          <p14:tracePt t="337828" x="669925" y="5038725"/>
          <p14:tracePt t="337845" x="660400" y="5038725"/>
          <p14:tracePt t="337862" x="638175" y="5038725"/>
          <p14:tracePt t="337878" x="628650" y="5038725"/>
          <p14:tracePt t="337895" x="619125" y="5038725"/>
          <p14:tracePt t="337912" x="609600" y="5038725"/>
          <p14:tracePt t="337978" x="600075" y="5038725"/>
          <p14:tracePt t="337992" x="593725" y="5038725"/>
          <p14:tracePt t="338006" x="590550" y="5038725"/>
          <p14:tracePt t="338020" x="584200" y="5038725"/>
          <p14:tracePt t="338390" x="587375" y="5038725"/>
          <p14:tracePt t="338397" x="590550" y="5038725"/>
          <p14:tracePt t="338411" x="606425" y="5038725"/>
          <p14:tracePt t="338428" x="615950" y="5032375"/>
          <p14:tracePt t="338445" x="638175" y="5026025"/>
          <p14:tracePt t="338465" x="695325" y="5022850"/>
          <p14:tracePt t="338478" x="730250" y="5022850"/>
          <p14:tracePt t="338511" x="787400" y="5022850"/>
          <p14:tracePt t="338545" x="806450" y="5022850"/>
          <p14:tracePt t="338561" x="825500" y="5022850"/>
          <p14:tracePt t="338578" x="835025" y="5022850"/>
          <p14:tracePt t="338595" x="844550" y="5022850"/>
          <p14:tracePt t="338612" x="860425" y="5022850"/>
          <p14:tracePt t="338628" x="866775" y="5022850"/>
          <p14:tracePt t="338662" x="876300" y="5022850"/>
          <p14:tracePt t="338706" x="879475" y="5022850"/>
          <p14:tracePt t="338729" x="885825" y="5022850"/>
          <p14:tracePt t="338744" x="889000" y="5022850"/>
          <p14:tracePt t="338762" x="904875" y="5022850"/>
          <p14:tracePt t="338779" x="911225" y="5022850"/>
          <p14:tracePt t="339340" x="914400" y="5016500"/>
          <p14:tracePt t="339348" x="923925" y="5016500"/>
          <p14:tracePt t="339362" x="930275" y="5010150"/>
          <p14:tracePt t="339378" x="939800" y="5006975"/>
          <p14:tracePt t="340100" x="949325" y="5006975"/>
          <p14:tracePt t="340116" x="971550" y="5006975"/>
          <p14:tracePt t="340134" x="1035050" y="5006975"/>
          <p14:tracePt t="340150" x="1079500" y="5006975"/>
          <p14:tracePt t="340167" x="1114425" y="5006975"/>
          <p14:tracePt t="340178" x="1158875" y="5006975"/>
          <p14:tracePt t="340212" x="1235075" y="5006975"/>
          <p14:tracePt t="340245" x="1285875" y="5006975"/>
          <p14:tracePt t="340262" x="1327150" y="5006975"/>
          <p14:tracePt t="340279" x="1336675" y="5006975"/>
          <p14:tracePt t="340296" x="1346200" y="5006975"/>
          <p14:tracePt t="340385" x="1355725" y="5006975"/>
          <p14:tracePt t="340403" x="1365250" y="5006975"/>
          <p14:tracePt t="340420" x="1387475" y="5006975"/>
          <p14:tracePt t="340435" x="1416050" y="5006975"/>
          <p14:tracePt t="340445" x="1425575" y="5006975"/>
          <p14:tracePt t="340461" x="1454150" y="5006975"/>
          <p14:tracePt t="340478" x="1476375" y="5013325"/>
          <p14:tracePt t="340495" x="1485900" y="5019675"/>
          <p14:tracePt t="340512" x="1511300" y="5022850"/>
          <p14:tracePt t="340528" x="1533525" y="5029200"/>
          <p14:tracePt t="340545" x="1555750" y="5041900"/>
          <p14:tracePt t="340562" x="1590675" y="5057775"/>
          <p14:tracePt t="340579" x="1600200" y="5060950"/>
          <p14:tracePt t="340595" x="1616075" y="5060950"/>
          <p14:tracePt t="340611" x="1641475" y="5060950"/>
          <p14:tracePt t="340628" x="1651000" y="5067300"/>
          <p14:tracePt t="340645" x="1673225" y="5067300"/>
          <p14:tracePt t="340662" x="1714500" y="5080000"/>
          <p14:tracePt t="340678" x="1743075" y="5086350"/>
          <p14:tracePt t="340695" x="1768475" y="5089525"/>
          <p14:tracePt t="340712" x="1800225" y="5095875"/>
          <p14:tracePt t="340728" x="1809750" y="5095875"/>
          <p14:tracePt t="340745" x="1819275" y="5095875"/>
          <p14:tracePt t="340761" x="1835150" y="5095875"/>
          <p14:tracePt t="340778" x="1851025" y="5095875"/>
          <p14:tracePt t="340795" x="1860550" y="5095875"/>
          <p14:tracePt t="340799" x="1863725" y="5095875"/>
          <p14:tracePt t="340813" x="1873250" y="5095875"/>
          <p14:tracePt t="340829" x="1882775" y="5095875"/>
          <p14:tracePt t="340891" x="1889125" y="5095875"/>
          <p14:tracePt t="340984" x="1898650" y="5095875"/>
          <p14:tracePt t="340993" x="1905000" y="5095875"/>
          <p14:tracePt t="341012" x="1908175" y="5095875"/>
          <p14:tracePt t="341028" x="1917700" y="5095875"/>
          <p14:tracePt t="341045" x="1927225" y="5095875"/>
          <p14:tracePt t="341062" x="1949450" y="5095875"/>
          <p14:tracePt t="341078" x="1958975" y="5102225"/>
          <p14:tracePt t="341095" x="1981200" y="5114925"/>
          <p14:tracePt t="341112" x="2022475" y="5121275"/>
          <p14:tracePt t="341129" x="2044700" y="5124450"/>
          <p14:tracePt t="341145" x="2082800" y="5124450"/>
          <p14:tracePt t="341161" x="2127250" y="5124450"/>
          <p14:tracePt t="341178" x="2149475" y="5124450"/>
          <p14:tracePt t="341195" x="2187575" y="5124450"/>
          <p14:tracePt t="341212" x="2241550" y="5124450"/>
          <p14:tracePt t="341228" x="2279650" y="5124450"/>
          <p14:tracePt t="341245" x="2324100" y="5124450"/>
          <p14:tracePt t="341262" x="2378075" y="5124450"/>
          <p14:tracePt t="341278" x="2400300" y="5124450"/>
          <p14:tracePt t="341295" x="2428875" y="5124450"/>
          <p14:tracePt t="341311" x="2460625" y="5124450"/>
          <p14:tracePt t="341328" x="2492375" y="5124450"/>
          <p14:tracePt t="341345" x="2514600" y="5124450"/>
          <p14:tracePt t="341362" x="2546350" y="5124450"/>
          <p14:tracePt t="341378" x="2568575" y="5124450"/>
          <p14:tracePt t="341395" x="2597150" y="5124450"/>
          <p14:tracePt t="341412" x="2628900" y="5124450"/>
          <p14:tracePt t="341428" x="2654300" y="5124450"/>
          <p14:tracePt t="341445" x="2667000" y="5124450"/>
          <p14:tracePt t="341462" x="2708275" y="5124450"/>
          <p14:tracePt t="341479" x="2724150" y="5118100"/>
          <p14:tracePt t="341495" x="2746375" y="5118100"/>
          <p14:tracePt t="341512" x="2787650" y="5105400"/>
          <p14:tracePt t="341529" x="2819400" y="5099050"/>
          <p14:tracePt t="341545" x="2835275" y="5099050"/>
          <p14:tracePt t="341562" x="2854325" y="5083175"/>
          <p14:tracePt t="341578" x="2870200" y="5083175"/>
          <p14:tracePt t="341595" x="2879725" y="5083175"/>
          <p14:tracePt t="341612" x="2895600" y="5080000"/>
          <p14:tracePt t="341629" x="2905125" y="5080000"/>
          <p14:tracePt t="341645" x="2917825" y="5080000"/>
          <p14:tracePt t="341662" x="2933700" y="5080000"/>
          <p14:tracePt t="341679" x="2943225" y="5080000"/>
          <p14:tracePt t="341695" x="2952750" y="5080000"/>
          <p14:tracePt t="341712" x="2959100" y="5080000"/>
          <p14:tracePt t="341745" x="2968625" y="5080000"/>
          <p14:tracePt t="341763" x="2978150" y="5080000"/>
          <p14:tracePt t="341779" x="2984500" y="5080000"/>
          <p14:tracePt t="341796" x="2994025" y="5080000"/>
          <p14:tracePt t="341812" x="2997200" y="5080000"/>
          <p14:tracePt t="341828" x="3003550" y="5080000"/>
          <p14:tracePt t="341848" x="3006725" y="5080000"/>
          <p14:tracePt t="341861" x="3016250" y="5080000"/>
          <p14:tracePt t="341878" x="3028950" y="5080000"/>
          <p14:tracePt t="341895" x="3032125" y="5080000"/>
          <p14:tracePt t="341912" x="3048000" y="5080000"/>
          <p14:tracePt t="341929" x="3051175" y="5080000"/>
          <p14:tracePt t="341945" x="3057525" y="5080000"/>
          <p14:tracePt t="341992" x="3067050" y="5080000"/>
          <p14:tracePt t="348892" x="3121025" y="5092700"/>
          <p14:tracePt t="348901" x="3203575" y="5111750"/>
          <p14:tracePt t="348911" x="3308350" y="5140325"/>
          <p14:tracePt t="348928" x="3889375" y="5299075"/>
          <p14:tracePt t="348946" x="4356100" y="5438775"/>
          <p14:tracePt t="348963" x="4775200" y="5543550"/>
          <p14:tracePt t="348996" x="5013325" y="5594350"/>
          <p14:tracePt t="349028" x="5070475" y="5607050"/>
          <p14:tracePt t="349061" x="5070475" y="5600700"/>
          <p14:tracePt t="349078" x="5064125" y="5581650"/>
          <p14:tracePt t="349094" x="5038725" y="5549900"/>
          <p14:tracePt t="349110" x="5016500" y="5530850"/>
          <p14:tracePt t="349127" x="4972050" y="5495925"/>
          <p14:tracePt t="349144" x="4940300" y="5476875"/>
          <p14:tracePt t="349161" x="4902200" y="5457825"/>
          <p14:tracePt t="349178" x="4864100" y="5419725"/>
          <p14:tracePt t="349194" x="4835525" y="5407025"/>
          <p14:tracePt t="349211" x="4810125" y="5394325"/>
          <p14:tracePt t="349227" x="4768850" y="5362575"/>
          <p14:tracePt t="349244" x="4743450" y="5340350"/>
          <p14:tracePt t="349261" x="4695825" y="5311775"/>
          <p14:tracePt t="349278" x="4632325" y="5273675"/>
          <p14:tracePt t="349294" x="4581525" y="5232400"/>
          <p14:tracePt t="349311" x="4540250" y="5181600"/>
          <p14:tracePt t="349328" x="4467225" y="5108575"/>
          <p14:tracePt t="349345" x="4419600" y="5073650"/>
          <p14:tracePt t="349361" x="4371975" y="5041900"/>
          <p14:tracePt t="349377" x="4314825" y="5010150"/>
          <p14:tracePt t="349394" x="4289425" y="4997450"/>
          <p14:tracePt t="349410" x="4267200" y="4978400"/>
          <p14:tracePt t="349429" x="4225925" y="4965700"/>
          <p14:tracePt t="349445" x="4194175" y="4959350"/>
          <p14:tracePt t="349462" x="4171950" y="4959350"/>
          <p14:tracePt t="349478" x="4114800" y="4943475"/>
          <p14:tracePt t="349495" x="4073525" y="4943475"/>
          <p14:tracePt t="349510" x="4035425" y="4937125"/>
          <p14:tracePt t="349527" x="3978275" y="4930775"/>
          <p14:tracePt t="349544" x="3943350" y="4918075"/>
          <p14:tracePt t="349561" x="3911600" y="4911725"/>
          <p14:tracePt t="349578" x="3863975" y="4899025"/>
          <p14:tracePt t="349594" x="3816350" y="4886325"/>
          <p14:tracePt t="349611" x="3771900" y="4879975"/>
          <p14:tracePt t="349628" x="3736975" y="4854575"/>
          <p14:tracePt t="349645" x="3708400" y="4854575"/>
          <p14:tracePt t="349661" x="3686175" y="4854575"/>
          <p14:tracePt t="349678" x="3644900" y="4854575"/>
          <p14:tracePt t="349694" x="3625850" y="4854575"/>
          <p14:tracePt t="349711" x="3603625" y="4854575"/>
          <p14:tracePt t="349728" x="3587750" y="4854575"/>
          <p14:tracePt t="349745" x="3578225" y="4854575"/>
          <p14:tracePt t="349761" x="3568700" y="4864100"/>
          <p14:tracePt t="349777" x="3546475" y="4873625"/>
          <p14:tracePt t="349794" x="3536950" y="4883150"/>
          <p14:tracePt t="349811" x="3527425" y="4892675"/>
          <p14:tracePt t="349828" x="3511550" y="4921250"/>
          <p14:tracePt t="349844" x="3495675" y="4937125"/>
          <p14:tracePt t="349861" x="3482975" y="4953000"/>
          <p14:tracePt t="349878" x="3479800" y="4975225"/>
          <p14:tracePt t="349895" x="3479800" y="4984750"/>
          <p14:tracePt t="349910" x="3479800" y="4997450"/>
          <p14:tracePt t="349927" x="3473450" y="5038725"/>
          <p14:tracePt t="349944" x="3467100" y="5060950"/>
          <p14:tracePt t="349961" x="3460750" y="5092700"/>
          <p14:tracePt t="349978" x="3460750" y="5124450"/>
          <p14:tracePt t="349994" x="3460750" y="5140325"/>
          <p14:tracePt t="350011" x="3460750" y="5149850"/>
          <p14:tracePt t="350028" x="3463925" y="5165725"/>
          <p14:tracePt t="350044" x="3473450" y="5175250"/>
          <p14:tracePt t="350061" x="3473450" y="5191125"/>
          <p14:tracePt t="350078" x="3476625" y="5203825"/>
          <p14:tracePt t="350094" x="3482975" y="5213350"/>
          <p14:tracePt t="350111" x="3492500" y="5219700"/>
          <p14:tracePt t="350127" x="3511550" y="5222875"/>
          <p14:tracePt t="350144" x="3521075" y="5222875"/>
          <p14:tracePt t="350161" x="3530600" y="5222875"/>
          <p14:tracePt t="350177" x="3540125" y="5222875"/>
          <p14:tracePt t="350221" x="3552825" y="5222875"/>
          <p14:tracePt t="350235" x="3556000" y="5222875"/>
          <p14:tracePt t="350245" x="3562350" y="5222875"/>
          <p14:tracePt t="350261" x="3571875" y="5222875"/>
          <p14:tracePt t="350277" x="3584575" y="5222875"/>
          <p14:tracePt t="350294" x="3600450" y="5222875"/>
          <p14:tracePt t="350311" x="3606800" y="5222875"/>
          <p14:tracePt t="350327" x="3609975" y="5222875"/>
          <p14:tracePt t="350344" x="3616325" y="5222875"/>
          <p14:tracePt t="350361" x="3625850" y="5222875"/>
          <p14:tracePt t="350377" x="3651250" y="5222875"/>
          <p14:tracePt t="350394" x="3679825" y="5222875"/>
          <p14:tracePt t="350411" x="3724275" y="5222875"/>
          <p14:tracePt t="350428" x="3781425" y="5222875"/>
          <p14:tracePt t="350444" x="3800475" y="5222875"/>
          <p14:tracePt t="350461" x="3832225" y="5222875"/>
          <p14:tracePt t="350478" x="3851275" y="5222875"/>
          <p14:tracePt t="350494" x="3860800" y="5222875"/>
          <p14:tracePt t="350511" x="3883025" y="5222875"/>
          <p14:tracePt t="350528" x="3952875" y="5219700"/>
          <p14:tracePt t="350545" x="4035425" y="5219700"/>
          <p14:tracePt t="350561" x="4095750" y="5213350"/>
          <p14:tracePt t="350577" x="4184650" y="5207000"/>
          <p14:tracePt t="350594" x="4235450" y="5207000"/>
          <p14:tracePt t="350611" x="4273550" y="5200650"/>
          <p14:tracePt t="350628" x="4324350" y="5181600"/>
          <p14:tracePt t="350644" x="4368800" y="5162550"/>
          <p14:tracePt t="350661" x="4422775" y="5149850"/>
          <p14:tracePt t="350677" x="4581525" y="5108575"/>
          <p14:tracePt t="350694" x="4676775" y="5083175"/>
          <p14:tracePt t="350710" x="4740275" y="5067300"/>
          <p14:tracePt t="350727" x="4791075" y="5057775"/>
          <p14:tracePt t="350744" x="4800600" y="5051425"/>
          <p14:tracePt t="350761" x="4810125" y="5041900"/>
          <p14:tracePt t="350778" x="4826000" y="5022850"/>
          <p14:tracePt t="350794" x="4841875" y="5010150"/>
          <p14:tracePt t="350811" x="4851400" y="5000625"/>
          <p14:tracePt t="350827" x="4860925" y="4987925"/>
          <p14:tracePt t="350844" x="4860925" y="4965700"/>
          <p14:tracePt t="350860" x="4860925" y="4956175"/>
          <p14:tracePt t="350878" x="4860925" y="4937125"/>
          <p14:tracePt t="350894" x="4857750" y="4914900"/>
          <p14:tracePt t="350911" x="4854575" y="4905375"/>
          <p14:tracePt t="350928" x="4832350" y="4883150"/>
          <p14:tracePt t="350944" x="4819650" y="4867275"/>
          <p14:tracePt t="350961" x="4810125" y="4857750"/>
          <p14:tracePt t="350977" x="4768850" y="4838700"/>
          <p14:tracePt t="350994" x="4746625" y="4826000"/>
          <p14:tracePt t="351010" x="4708525" y="4806950"/>
          <p14:tracePt t="351027" x="4667250" y="4791075"/>
          <p14:tracePt t="351044" x="4635500" y="4778375"/>
          <p14:tracePt t="351060" x="4613275" y="4765675"/>
          <p14:tracePt t="351078" x="4562475" y="4740275"/>
          <p14:tracePt t="351094" x="4514850" y="4714875"/>
          <p14:tracePt t="351111" x="4460875" y="4679950"/>
          <p14:tracePt t="351127" x="4375150" y="4645025"/>
          <p14:tracePt t="351144" x="4340225" y="4632325"/>
          <p14:tracePt t="351160" x="4292600" y="4613275"/>
          <p14:tracePt t="351178" x="4251325" y="4600575"/>
          <p14:tracePt t="351194" x="4222750" y="4600575"/>
          <p14:tracePt t="351211" x="4194175" y="4600575"/>
          <p14:tracePt t="351227" x="4159250" y="4600575"/>
          <p14:tracePt t="351244" x="4130675" y="4603750"/>
          <p14:tracePt t="351261" x="4105275" y="4622800"/>
          <p14:tracePt t="351277" x="4086225" y="4638675"/>
          <p14:tracePt t="351294" x="4076700" y="4648200"/>
          <p14:tracePt t="351311" x="4067175" y="4657725"/>
          <p14:tracePt t="351327" x="4051300" y="4676775"/>
          <p14:tracePt t="351344" x="4035425" y="4686300"/>
          <p14:tracePt t="351361" x="4025900" y="4699000"/>
          <p14:tracePt t="351377" x="4010025" y="4711700"/>
          <p14:tracePt t="351394" x="4000500" y="4727575"/>
          <p14:tracePt t="351410" x="3990975" y="4737100"/>
          <p14:tracePt t="351428" x="3962400" y="4752975"/>
          <p14:tracePt t="351444" x="3933825" y="4765675"/>
          <p14:tracePt t="351461" x="3908425" y="4784725"/>
          <p14:tracePt t="351478" x="3873500" y="4800600"/>
          <p14:tracePt t="351494" x="3863975" y="4810125"/>
          <p14:tracePt t="351510" x="3854450" y="4819650"/>
          <p14:tracePt t="351527" x="3838575" y="4841875"/>
          <p14:tracePt t="351544" x="3822700" y="4851400"/>
          <p14:tracePt t="351560" x="3813175" y="4860925"/>
          <p14:tracePt t="351578" x="3800475" y="4876800"/>
          <p14:tracePt t="351594" x="3787775" y="4886325"/>
          <p14:tracePt t="351611" x="3778250" y="4892675"/>
          <p14:tracePt t="351627" x="3778250" y="4902200"/>
          <p14:tracePt t="351644" x="3778250" y="4911725"/>
          <p14:tracePt t="351660" x="3778250" y="4921250"/>
          <p14:tracePt t="351678" x="3771900" y="4940300"/>
          <p14:tracePt t="351694" x="3771900" y="4949825"/>
          <p14:tracePt t="351711" x="3771900" y="4959350"/>
          <p14:tracePt t="351727" x="3771900" y="4972050"/>
          <p14:tracePt t="351744" x="3771900" y="4975225"/>
          <p14:tracePt t="351760" x="3771900" y="4984750"/>
          <p14:tracePt t="351777" x="3771900" y="4991100"/>
          <p14:tracePt t="351794" x="3771900" y="5000625"/>
          <p14:tracePt t="351811" x="3771900" y="5003800"/>
          <p14:tracePt t="351828" x="3784600" y="5016500"/>
          <p14:tracePt t="351844" x="3790950" y="5019675"/>
          <p14:tracePt t="351861" x="3794125" y="5026025"/>
          <p14:tracePt t="351877" x="3803650" y="5041900"/>
          <p14:tracePt t="351894" x="3810000" y="5045075"/>
          <p14:tracePt t="351911" x="3819525" y="5045075"/>
          <p14:tracePt t="352014" x="3825875" y="5045075"/>
          <p14:tracePt t="352027" x="3835400" y="5051425"/>
          <p14:tracePt t="352285" x="3838575" y="5054600"/>
          <p14:tracePt t="352295" x="3844925" y="5060950"/>
          <p14:tracePt t="352311" x="3854450" y="5060950"/>
          <p14:tracePt t="352415" x="3860800" y="5070475"/>
          <p14:tracePt t="352427" x="3870325" y="5083175"/>
          <p14:tracePt t="352444" x="3879850" y="5086350"/>
          <p14:tracePt t="352461" x="3889375" y="5095875"/>
          <p14:tracePt t="352477" x="3898900" y="5105400"/>
          <p14:tracePt t="352493" x="3905250" y="5105400"/>
          <p14:tracePt t="352535" x="3908425" y="5105400"/>
          <p14:tracePt t="352546" x="3921125" y="5105400"/>
          <p14:tracePt t="352561" x="3930650" y="5105400"/>
          <p14:tracePt t="352578" x="4000500" y="5105400"/>
          <p14:tracePt t="352594" x="4127500" y="5105400"/>
          <p14:tracePt t="352610" x="4264025" y="5105400"/>
          <p14:tracePt t="352627" x="4492625" y="5105400"/>
          <p14:tracePt t="352643" x="4584700" y="5105400"/>
          <p14:tracePt t="352661" x="4645025" y="5105400"/>
          <p14:tracePt t="352678" x="4730750" y="5105400"/>
          <p14:tracePt t="352694" x="4813300" y="5095875"/>
          <p14:tracePt t="352711" x="4930775" y="5070475"/>
          <p14:tracePt t="352727" x="5130800" y="5035550"/>
          <p14:tracePt t="352744" x="5270500" y="5016500"/>
          <p14:tracePt t="352760" x="5346700" y="5010150"/>
          <p14:tracePt t="352778" x="5400675" y="5010150"/>
          <p14:tracePt t="352794" x="5416550" y="5010150"/>
          <p14:tracePt t="352811" x="5426075" y="5010150"/>
          <p14:tracePt t="352828" x="5429250" y="5010150"/>
          <p14:tracePt t="352850" x="5435600" y="5010150"/>
          <p14:tracePt t="352861" x="5438775" y="5010150"/>
          <p14:tracePt t="352877" x="5445125" y="5010150"/>
          <p14:tracePt t="352894" x="5448300" y="5010150"/>
          <p14:tracePt t="352910" x="5448300" y="5019675"/>
          <p14:tracePt t="352927" x="5454650" y="5035550"/>
          <p14:tracePt t="352943" x="5454650" y="5045075"/>
          <p14:tracePt t="352960" x="5454650" y="5054600"/>
          <p14:tracePt t="352977" x="5454650" y="5070475"/>
          <p14:tracePt t="352994" x="5454650" y="5073650"/>
          <p14:tracePt t="353700" x="5461000" y="5073650"/>
          <p14:tracePt t="353706" x="5464175" y="5067300"/>
          <p14:tracePt t="353714" x="5473700" y="5060950"/>
          <p14:tracePt t="353728" x="5499100" y="5051425"/>
          <p14:tracePt t="353744" x="5527675" y="5038725"/>
          <p14:tracePt t="353760" x="5559425" y="5019675"/>
          <p14:tracePt t="353778" x="5616575" y="5006975"/>
          <p14:tracePt t="353810" x="5667375" y="5006975"/>
          <p14:tracePt t="353844" x="5699125" y="5006975"/>
          <p14:tracePt t="353860" x="5702300" y="5006975"/>
          <p14:tracePt t="353908" x="5702300" y="5010150"/>
          <p14:tracePt t="353936" x="5695950" y="5010150"/>
          <p14:tracePt t="353942" x="5689600" y="5010150"/>
          <p14:tracePt t="353960" x="5676900" y="5010150"/>
          <p14:tracePt t="353977" x="5654675" y="4997450"/>
          <p14:tracePt t="353993" x="5622925" y="4978400"/>
          <p14:tracePt t="354010" x="5597525" y="4940300"/>
          <p14:tracePt t="354028" x="5553075" y="4895850"/>
          <p14:tracePt t="354043" x="5530850" y="4870450"/>
          <p14:tracePt t="354061" x="5499100" y="4854575"/>
          <p14:tracePt t="354078" x="5441950" y="4829175"/>
          <p14:tracePt t="354094" x="5378450" y="4813300"/>
          <p14:tracePt t="354110" x="5334000" y="4806950"/>
          <p14:tracePt t="354127" x="5264150" y="4806950"/>
          <p14:tracePt t="354143" x="5213350" y="4806950"/>
          <p14:tracePt t="354161" x="5153025" y="4810125"/>
          <p14:tracePt t="354178" x="5080000" y="4832350"/>
          <p14:tracePt t="354194" x="5035550" y="4851400"/>
          <p14:tracePt t="354211" x="4997450" y="4864100"/>
          <p14:tracePt t="354227" x="4946650" y="4879975"/>
          <p14:tracePt t="354244" x="4918075" y="4892675"/>
          <p14:tracePt t="354260" x="4905375" y="4905375"/>
          <p14:tracePt t="354277" x="4892675" y="4914900"/>
          <p14:tracePt t="354293" x="4883150" y="4918075"/>
          <p14:tracePt t="354311" x="4867275" y="4930775"/>
          <p14:tracePt t="354328" x="4851400" y="4943475"/>
          <p14:tracePt t="354344" x="4841875" y="4959350"/>
          <p14:tracePt t="354361" x="4832350" y="4968875"/>
          <p14:tracePt t="354377" x="4810125" y="4981575"/>
          <p14:tracePt t="354393" x="4800600" y="4991100"/>
          <p14:tracePt t="354410" x="4800600" y="5003800"/>
          <p14:tracePt t="354427" x="4797425" y="5013325"/>
          <p14:tracePt t="354444" x="4791075" y="5026025"/>
          <p14:tracePt t="354461" x="4791075" y="5035550"/>
          <p14:tracePt t="354478" x="4787900" y="5038725"/>
          <p14:tracePt t="354495" x="4787900" y="5045075"/>
          <p14:tracePt t="354513" x="4787900" y="5048250"/>
          <p14:tracePt t="354535" x="4787900" y="5054600"/>
          <p14:tracePt t="354851" x="4800600" y="5054600"/>
          <p14:tracePt t="354863" x="4845050" y="5073650"/>
          <p14:tracePt t="354878" x="4908550" y="5086350"/>
          <p14:tracePt t="354894" x="5003800" y="5102225"/>
          <p14:tracePt t="354911" x="5156200" y="5121275"/>
          <p14:tracePt t="354927" x="5375275" y="5137150"/>
          <p14:tracePt t="354944" x="5546725" y="5146675"/>
          <p14:tracePt t="354977" x="5848350" y="5165725"/>
          <p14:tracePt t="355010" x="6035675" y="5165725"/>
          <p14:tracePt t="355014" x="6080125" y="5165725"/>
          <p14:tracePt t="355028" x="6140450" y="5165725"/>
          <p14:tracePt t="355044" x="6200775" y="5165725"/>
          <p14:tracePt t="355061" x="6261100" y="5165725"/>
          <p14:tracePt t="355077" x="6330950" y="5165725"/>
          <p14:tracePt t="355093" x="6359525" y="5165725"/>
          <p14:tracePt t="355110" x="6388100" y="5165725"/>
          <p14:tracePt t="355128" x="6410325" y="5165725"/>
          <p14:tracePt t="355143" x="6419850" y="5165725"/>
          <p14:tracePt t="355160" x="6435725" y="5165725"/>
          <p14:tracePt t="355413" x="6432550" y="5153025"/>
          <p14:tracePt t="355420" x="6426200" y="5140325"/>
          <p14:tracePt t="355428" x="6419850" y="5127625"/>
          <p14:tracePt t="355444" x="6410325" y="5118100"/>
          <p14:tracePt t="355460" x="6400800" y="5108575"/>
          <p14:tracePt t="355477" x="6378575" y="5092700"/>
          <p14:tracePt t="355494" x="6369050" y="5092700"/>
          <p14:tracePt t="355510" x="6359525" y="5092700"/>
          <p14:tracePt t="355528" x="6327775" y="5092700"/>
          <p14:tracePt t="355543" x="6311900" y="5092700"/>
          <p14:tracePt t="355561" x="6299200" y="5092700"/>
          <p14:tracePt t="355578" x="6270625" y="5092700"/>
          <p14:tracePt t="355594" x="6248400" y="5092700"/>
          <p14:tracePt t="355611" x="6219825" y="5092700"/>
          <p14:tracePt t="355628" x="6188075" y="5092700"/>
          <p14:tracePt t="355644" x="6172200" y="5095875"/>
          <p14:tracePt t="355660" x="6156325" y="5105400"/>
          <p14:tracePt t="355677" x="6140450" y="5121275"/>
          <p14:tracePt t="355693" x="6124575" y="5124450"/>
          <p14:tracePt t="355710" x="6115050" y="5130800"/>
          <p14:tracePt t="355728" x="6102350" y="5133975"/>
          <p14:tracePt t="355744" x="6092825" y="5140325"/>
          <p14:tracePt t="355761" x="6086475" y="5140325"/>
          <p14:tracePt t="355777" x="6070600" y="5140325"/>
          <p14:tracePt t="355793" x="6070600" y="5146675"/>
          <p14:tracePt t="355810" x="6061075" y="5146675"/>
          <p14:tracePt t="355828" x="6057900" y="5146675"/>
          <p14:tracePt t="355860" x="6051550" y="5146675"/>
          <p14:tracePt t="355906" x="6051550" y="5143500"/>
          <p14:tracePt t="355921" x="6051550" y="5137150"/>
          <p14:tracePt t="355927" x="6051550" y="5133975"/>
          <p14:tracePt t="355943" x="6051550" y="5127625"/>
          <p14:tracePt t="355960" x="6051550" y="5124450"/>
          <p14:tracePt t="356171" x="6080125" y="5124450"/>
          <p14:tracePt t="356184" x="6130925" y="5124450"/>
          <p14:tracePt t="356193" x="6156325" y="5124450"/>
          <p14:tracePt t="356210" x="6191250" y="5124450"/>
          <p14:tracePt t="356227" x="6248400" y="5124450"/>
          <p14:tracePt t="356243" x="6283325" y="5124450"/>
          <p14:tracePt t="356260" x="6327775" y="5124450"/>
          <p14:tracePt t="356293" x="6426200" y="5111750"/>
          <p14:tracePt t="356327" x="6518275" y="5111750"/>
          <p14:tracePt t="356343" x="6534150" y="5111750"/>
          <p14:tracePt t="356360" x="6543675" y="5111750"/>
          <p14:tracePt t="356377" x="6565900" y="5111750"/>
          <p14:tracePt t="356393" x="6575425" y="5111750"/>
          <p14:tracePt t="356411" x="6594475" y="5111750"/>
          <p14:tracePt t="356428" x="6629400" y="5111750"/>
          <p14:tracePt t="356444" x="6657975" y="5111750"/>
          <p14:tracePt t="356460" x="6702425" y="5111750"/>
          <p14:tracePt t="356477" x="6762750" y="5111750"/>
          <p14:tracePt t="356493" x="6807200" y="5111750"/>
          <p14:tracePt t="356510" x="6851650" y="5111750"/>
          <p14:tracePt t="356527" x="6959600" y="5095875"/>
          <p14:tracePt t="356543" x="7045325" y="5080000"/>
          <p14:tracePt t="356560" x="7105650" y="5073650"/>
          <p14:tracePt t="356577" x="7194550" y="5060950"/>
          <p14:tracePt t="356593" x="7270750" y="5045075"/>
          <p14:tracePt t="356610" x="7356475" y="5029200"/>
          <p14:tracePt t="356627" x="7480300" y="5000625"/>
          <p14:tracePt t="356643" x="7540625" y="4991100"/>
          <p14:tracePt t="356660" x="7578725" y="4984750"/>
          <p14:tracePt t="356677" x="7632700" y="4984750"/>
          <p14:tracePt t="356694" x="7661275" y="4984750"/>
          <p14:tracePt t="356711" x="7670800" y="4984750"/>
          <p14:tracePt t="356727" x="7686675" y="4984750"/>
          <p14:tracePt t="356743" x="7696200" y="4984750"/>
          <p14:tracePt t="356760" x="7712075" y="4984750"/>
          <p14:tracePt t="356777" x="7724775" y="4984750"/>
          <p14:tracePt t="356793" x="7737475" y="4984750"/>
          <p14:tracePt t="356810" x="7747000" y="4984750"/>
          <p14:tracePt t="356827" x="7750175" y="4984750"/>
          <p14:tracePt t="356844" x="7759700" y="4984750"/>
          <p14:tracePt t="356877" x="7759700" y="4987925"/>
          <p14:tracePt t="356893" x="7759700" y="4994275"/>
          <p14:tracePt t="356910" x="7759700" y="4997450"/>
          <p14:tracePt t="356927" x="7759700" y="5013325"/>
          <p14:tracePt t="356943" x="7759700" y="5016500"/>
          <p14:tracePt t="356961" x="7759700" y="5022850"/>
          <p14:tracePt t="356978" x="7759700" y="5032375"/>
          <p14:tracePt t="356994" x="7759700" y="5038725"/>
          <p14:tracePt t="357010" x="7759700" y="5041900"/>
          <p14:tracePt t="357027" x="7759700" y="5048250"/>
          <p14:tracePt t="357043" x="7753350" y="5057775"/>
          <p14:tracePt t="357060" x="7743825" y="5064125"/>
          <p14:tracePt t="357077" x="7734300" y="5064125"/>
          <p14:tracePt t="357093" x="7724775" y="5067300"/>
          <p14:tracePt t="357110" x="7715250" y="5067300"/>
          <p14:tracePt t="357127" x="7693025" y="5073650"/>
          <p14:tracePt t="357143" x="7683500" y="5073650"/>
          <p14:tracePt t="357160" x="7673975" y="5073650"/>
          <p14:tracePt t="357177" x="7654925" y="5073650"/>
          <p14:tracePt t="357400" x="7661275" y="5070475"/>
          <p14:tracePt t="357406" x="7673975" y="5064125"/>
          <p14:tracePt t="357414" x="7686675" y="5057775"/>
          <p14:tracePt t="357427" x="7715250" y="5057775"/>
          <p14:tracePt t="357443" x="7737475" y="5057775"/>
          <p14:tracePt t="357460" x="7766050" y="5057775"/>
          <p14:tracePt t="357478" x="7788275" y="5057775"/>
          <p14:tracePt t="357493" x="7800975" y="5057775"/>
          <p14:tracePt t="357510" x="7816850" y="5057775"/>
          <p14:tracePt t="357527" x="7832725" y="5057775"/>
          <p14:tracePt t="357543" x="7848600" y="5057775"/>
          <p14:tracePt t="357560" x="7867650" y="5057775"/>
          <p14:tracePt t="357577" x="7883525" y="5057775"/>
          <p14:tracePt t="357593" x="7893050" y="5057775"/>
          <p14:tracePt t="357611" x="7902575" y="5057775"/>
          <p14:tracePt t="357656" x="7902575" y="5060950"/>
          <p14:tracePt t="357685" x="7902575" y="5064125"/>
          <p14:tracePt t="357692" x="7902575" y="5070475"/>
          <p14:tracePt t="358152" x="7924800" y="5067300"/>
          <p14:tracePt t="358163" x="7962900" y="5067300"/>
          <p14:tracePt t="358177" x="7978775" y="5067300"/>
          <p14:tracePt t="358193" x="7988300" y="5067300"/>
          <p14:tracePt t="358300" x="7985125" y="5067300"/>
          <p14:tracePt t="358308" x="7981950" y="5067300"/>
          <p14:tracePt t="358343" x="7950200" y="5070475"/>
          <p14:tracePt t="358360" x="7940675" y="5073650"/>
          <p14:tracePt t="358377" x="7927975" y="5073650"/>
          <p14:tracePt t="358393" x="7918450" y="5080000"/>
          <p14:tracePt t="358410" x="7908925" y="5083175"/>
          <p14:tracePt t="358427" x="7893050" y="5092700"/>
          <p14:tracePt t="358443" x="7877175" y="5099050"/>
          <p14:tracePt t="358460" x="7848600" y="5099050"/>
          <p14:tracePt t="358477" x="7823200" y="5105400"/>
          <p14:tracePt t="358493" x="7800975" y="5105400"/>
          <p14:tracePt t="358510" x="7778750" y="5105400"/>
          <p14:tracePt t="358528" x="7737475" y="5105400"/>
          <p14:tracePt t="358543" x="7693025" y="5105400"/>
          <p14:tracePt t="358561" x="7620000" y="5111750"/>
          <p14:tracePt t="358577" x="7521575" y="5124450"/>
          <p14:tracePt t="358594" x="7458075" y="5130800"/>
          <p14:tracePt t="358610" x="7407275" y="5137150"/>
          <p14:tracePt t="358628" x="7372350" y="5149850"/>
          <p14:tracePt t="358643" x="7350125" y="5153025"/>
          <p14:tracePt t="358660" x="7340600" y="5153025"/>
          <p14:tracePt t="358677" x="7324725" y="5159375"/>
          <p14:tracePt t="358693" x="7296150" y="5165725"/>
          <p14:tracePt t="358710" x="7273925" y="5172075"/>
          <p14:tracePt t="358727" x="7229475" y="5191125"/>
          <p14:tracePt t="358744" x="7207250" y="5191125"/>
          <p14:tracePt t="358760" x="7197725" y="5191125"/>
          <p14:tracePt t="358777" x="7178675" y="5194300"/>
          <p14:tracePt t="358793" x="7169150" y="5194300"/>
          <p14:tracePt t="358810" x="7159625" y="5194300"/>
          <p14:tracePt t="358827" x="7143750" y="5194300"/>
          <p14:tracePt t="358843" x="7127875" y="5194300"/>
          <p14:tracePt t="358860" x="7115175" y="5194300"/>
          <p14:tracePt t="358877" x="7073900" y="5194300"/>
          <p14:tracePt t="358893" x="7045325" y="5191125"/>
          <p14:tracePt t="358910" x="6978650" y="5162550"/>
          <p14:tracePt t="358927" x="6883400" y="5118100"/>
          <p14:tracePt t="358943" x="6813550" y="5080000"/>
          <p14:tracePt t="358960" x="6715125" y="5029200"/>
          <p14:tracePt t="358977" x="6499225" y="4949825"/>
          <p14:tracePt t="358993" x="6308725" y="4883150"/>
          <p14:tracePt t="359010" x="5997575" y="4803775"/>
          <p14:tracePt t="359027" x="5426075" y="4730750"/>
          <p14:tracePt t="359044" x="4921250" y="4692650"/>
          <p14:tracePt t="359061" x="4448175" y="4679950"/>
          <p14:tracePt t="359063" x="4168775" y="4679950"/>
          <p14:tracePt t="359077" x="3746500" y="4679950"/>
          <p14:tracePt t="359093" x="3336925" y="4699000"/>
          <p14:tracePt t="359110" x="2990850" y="4733925"/>
          <p14:tracePt t="359128" x="2603500" y="4765675"/>
          <p14:tracePt t="359145" x="2378075" y="4775200"/>
          <p14:tracePt t="359160" x="2184400" y="4784725"/>
          <p14:tracePt t="359177" x="1920875" y="4794250"/>
          <p14:tracePt t="359193" x="1768475" y="4819650"/>
          <p14:tracePt t="359210" x="1628775" y="4838700"/>
          <p14:tracePt t="359228" x="1435100" y="4889500"/>
          <p14:tracePt t="359244" x="1336675" y="4930775"/>
          <p14:tracePt t="359260" x="1279525" y="4959350"/>
          <p14:tracePt t="359278" x="1228725" y="4991100"/>
          <p14:tracePt t="359294" x="1212850" y="5000625"/>
          <p14:tracePt t="359310" x="1203325" y="5010150"/>
          <p14:tracePt t="359326" x="1203325" y="5026025"/>
          <p14:tracePt t="359628" x="1168400" y="5041900"/>
          <p14:tracePt t="359639" x="1130300" y="5048250"/>
          <p14:tracePt t="359650" x="1041400" y="5080000"/>
          <p14:tracePt t="359659" x="1003300" y="5089525"/>
          <p14:tracePt t="359677" x="869950" y="5127625"/>
          <p14:tracePt t="359693" x="806450" y="5143500"/>
          <p14:tracePt t="359710" x="739775" y="5156200"/>
          <p14:tracePt t="359727" x="676275" y="5181600"/>
          <p14:tracePt t="359743" x="654050" y="5187950"/>
          <p14:tracePt t="359760" x="638175" y="5187950"/>
          <p14:tracePt t="359777" x="619125" y="5194300"/>
          <p14:tracePt t="359793" x="603250" y="5197475"/>
          <p14:tracePt t="359810" x="571500" y="5203825"/>
          <p14:tracePt t="359828" x="539750" y="5216525"/>
          <p14:tracePt t="359844" x="508000" y="5235575"/>
          <p14:tracePt t="359860" x="485775" y="5241925"/>
          <p14:tracePt t="359877" x="469900" y="5251450"/>
          <p14:tracePt t="359893" x="454025" y="5251450"/>
          <p14:tracePt t="359910" x="444500" y="5251450"/>
          <p14:tracePt t="359927" x="431800" y="5254625"/>
          <p14:tracePt t="359943" x="419100" y="5254625"/>
          <p14:tracePt t="359959" x="409575" y="5254625"/>
          <p14:tracePt t="359977" x="406400" y="5254625"/>
          <p14:tracePt t="360020" x="400050" y="5254625"/>
          <p14:tracePt t="360314" x="403225" y="5254625"/>
          <p14:tracePt t="360328" x="412750" y="5254625"/>
          <p14:tracePt t="360344" x="428625" y="5254625"/>
          <p14:tracePt t="360378" x="469900" y="5248275"/>
          <p14:tracePt t="360410" x="520700" y="5248275"/>
          <p14:tracePt t="360427" x="561975" y="5248275"/>
          <p14:tracePt t="360443" x="571500" y="5248275"/>
          <p14:tracePt t="360460" x="581025" y="5248275"/>
          <p14:tracePt t="360478" x="600075" y="5248275"/>
          <p14:tracePt t="360493" x="612775" y="5248275"/>
          <p14:tracePt t="360510" x="615950" y="5248275"/>
          <p14:tracePt t="360543" x="622300" y="5248275"/>
          <p14:tracePt t="360559" x="625475" y="5248275"/>
          <p14:tracePt t="360577" x="641350" y="5248275"/>
          <p14:tracePt t="360593" x="657225" y="5248275"/>
          <p14:tracePt t="360610" x="666750" y="5248275"/>
          <p14:tracePt t="360628" x="679450" y="5248275"/>
          <p14:tracePt t="360644" x="688975" y="5248275"/>
          <p14:tracePt t="360660" x="704850" y="5248275"/>
          <p14:tracePt t="360677" x="720725" y="5248275"/>
          <p14:tracePt t="360693" x="733425" y="5248275"/>
          <p14:tracePt t="360710" x="755650" y="5248275"/>
          <p14:tracePt t="360727" x="781050" y="5248275"/>
          <p14:tracePt t="360743" x="812800" y="5248275"/>
          <p14:tracePt t="360761" x="835025" y="5248275"/>
          <p14:tracePt t="360778" x="876300" y="5235575"/>
          <p14:tracePt t="360794" x="898525" y="5235575"/>
          <p14:tracePt t="360810" x="908050" y="5235575"/>
          <p14:tracePt t="360827" x="920750" y="5235575"/>
          <p14:tracePt t="360871" x="920750" y="5226050"/>
          <p14:tracePt t="360882" x="908050" y="5226050"/>
          <p14:tracePt t="360897" x="898525" y="5226050"/>
          <p14:tracePt t="360910" x="889000" y="5219700"/>
          <p14:tracePt t="360928" x="876300" y="5219700"/>
          <p14:tracePt t="360943" x="860425" y="5219700"/>
          <p14:tracePt t="360959" x="850900" y="5219700"/>
          <p14:tracePt t="360977" x="819150" y="5219700"/>
          <p14:tracePt t="360993" x="787400" y="5219700"/>
          <p14:tracePt t="361010" x="758825" y="5219700"/>
          <p14:tracePt t="361026" x="714375" y="5219700"/>
          <p14:tracePt t="361043" x="666750" y="5213350"/>
          <p14:tracePt t="361059" x="644525" y="5213350"/>
          <p14:tracePt t="361077" x="603250" y="5213350"/>
          <p14:tracePt t="361093" x="584200" y="5213350"/>
          <p14:tracePt t="361109" x="552450" y="5213350"/>
          <p14:tracePt t="361127" x="527050" y="5213350"/>
          <p14:tracePt t="361143" x="504825" y="5213350"/>
          <p14:tracePt t="361160" x="482600" y="5213350"/>
          <p14:tracePt t="361177" x="463550" y="5213350"/>
          <p14:tracePt t="361194" x="454025" y="5213350"/>
          <p14:tracePt t="361210" x="444500" y="5213350"/>
          <p14:tracePt t="361227" x="428625" y="5213350"/>
          <p14:tracePt t="361243" x="415925" y="5213350"/>
          <p14:tracePt t="361259" x="403225" y="5213350"/>
          <p14:tracePt t="361277" x="390525" y="5213350"/>
          <p14:tracePt t="361293" x="381000" y="5213350"/>
          <p14:tracePt t="361310" x="365125" y="5213350"/>
          <p14:tracePt t="361327" x="349250" y="5213350"/>
          <p14:tracePt t="361359" x="346075" y="5213350"/>
          <p14:tracePt t="361392" x="339725" y="5213350"/>
          <p14:tracePt t="362229" x="330200" y="5213350"/>
          <p14:tracePt t="362243" x="320675" y="5213350"/>
          <p14:tracePt t="362261" x="311150" y="5213350"/>
          <p14:tracePt t="362277" x="295275" y="5210175"/>
          <p14:tracePt t="362294" x="279400" y="5203825"/>
          <p14:tracePt t="362310" x="269875" y="5203825"/>
          <p14:tracePt t="362327" x="257175" y="5203825"/>
          <p14:tracePt t="362359" x="212725" y="5203825"/>
          <p14:tracePt t="362393" x="146050" y="5226050"/>
          <p14:tracePt t="362410" x="123825" y="5235575"/>
          <p14:tracePt t="362428" x="101600" y="5248275"/>
          <p14:tracePt t="362443" x="92075" y="5257800"/>
          <p14:tracePt t="362459" x="82550" y="5260975"/>
          <p14:tracePt t="362476" x="73025" y="5270500"/>
          <p14:tracePt t="362493" x="50800" y="5292725"/>
          <p14:tracePt t="362509" x="41275" y="5299075"/>
          <p14:tracePt t="362527" x="38100" y="5302250"/>
          <p14:tracePt t="362578" x="31750" y="5302250"/>
          <p14:tracePt t="362585" x="28575" y="5308600"/>
          <p14:tracePt t="362680" x="28575" y="5314950"/>
          <p14:tracePt t="362701" x="28575" y="5318125"/>
          <p14:tracePt t="362714" x="34925" y="5324475"/>
          <p14:tracePt t="362727" x="44450" y="5327650"/>
          <p14:tracePt t="362743" x="53975" y="5340350"/>
          <p14:tracePt t="362759" x="69850" y="5340350"/>
          <p14:tracePt t="362777" x="73025" y="5349875"/>
          <p14:tracePt t="362793" x="79375" y="5349875"/>
          <p14:tracePt t="362810" x="88900" y="5353050"/>
          <p14:tracePt t="362827" x="104775" y="5362575"/>
          <p14:tracePt t="362843" x="117475" y="5368925"/>
          <p14:tracePt t="362860" x="127000" y="5372100"/>
          <p14:tracePt t="362877" x="139700" y="5394325"/>
          <p14:tracePt t="362892" x="142875" y="5394325"/>
          <p14:tracePt t="362909" x="149225" y="5394325"/>
          <p14:tracePt t="362927" x="152400" y="5397500"/>
          <p14:tracePt t="362964" x="158750" y="5397500"/>
          <p14:tracePt t="363079" x="168275" y="5397500"/>
          <p14:tracePt t="363085" x="174625" y="5397500"/>
          <p14:tracePt t="363093" x="177800" y="5397500"/>
          <p14:tracePt t="363109" x="187325" y="5397500"/>
          <p14:tracePt t="363127" x="203200" y="5397500"/>
          <p14:tracePt t="363143" x="206375" y="5397500"/>
          <p14:tracePt t="363159" x="219075" y="5397500"/>
          <p14:tracePt t="363176" x="228600" y="5397500"/>
          <p14:tracePt t="363192" x="238125" y="5403850"/>
          <p14:tracePt t="363210" x="247650" y="5410200"/>
          <p14:tracePt t="363227" x="266700" y="5410200"/>
          <p14:tracePt t="363243" x="276225" y="5410200"/>
          <p14:tracePt t="363260" x="285750" y="5410200"/>
          <p14:tracePt t="363277" x="307975" y="5410200"/>
          <p14:tracePt t="363292" x="323850" y="5410200"/>
          <p14:tracePt t="363309" x="333375" y="5410200"/>
          <p14:tracePt t="363327" x="342900" y="5410200"/>
          <p14:tracePt t="363343" x="355600" y="5419725"/>
          <p14:tracePt t="363359" x="371475" y="5419725"/>
          <p14:tracePt t="363377" x="387350" y="5422900"/>
          <p14:tracePt t="363393" x="396875" y="5422900"/>
          <p14:tracePt t="363410" x="400050" y="5422900"/>
          <p14:tracePt t="363426" x="406400" y="5422900"/>
          <p14:tracePt t="363443" x="415925" y="5422900"/>
          <p14:tracePt t="363459" x="425450" y="5422900"/>
          <p14:tracePt t="363477" x="441325" y="5422900"/>
          <p14:tracePt t="363493" x="450850" y="5422900"/>
          <p14:tracePt t="363509" x="473075" y="5422900"/>
          <p14:tracePt t="363527" x="504825" y="5429250"/>
          <p14:tracePt t="363543" x="527050" y="5429250"/>
          <p14:tracePt t="363559" x="549275" y="5429250"/>
          <p14:tracePt t="363577" x="590550" y="5429250"/>
          <p14:tracePt t="363593" x="625475" y="5429250"/>
          <p14:tracePt t="363610" x="669925" y="5429250"/>
          <p14:tracePt t="363627" x="733425" y="5429250"/>
          <p14:tracePt t="363643" x="768350" y="5429250"/>
          <p14:tracePt t="363660" x="790575" y="5429250"/>
          <p14:tracePt t="363677" x="819150" y="5429250"/>
          <p14:tracePt t="363692" x="828675" y="5441950"/>
          <p14:tracePt t="363709" x="838200" y="5445125"/>
          <p14:tracePt t="363726" x="847725" y="5445125"/>
          <p14:tracePt t="363743" x="866775" y="5445125"/>
          <p14:tracePt t="363759" x="876300" y="5445125"/>
          <p14:tracePt t="363777" x="904875" y="5445125"/>
          <p14:tracePt t="363793" x="927100" y="5445125"/>
          <p14:tracePt t="363810" x="949325" y="5445125"/>
          <p14:tracePt t="363827" x="987425" y="5445125"/>
          <p14:tracePt t="363842" x="1003300" y="5445125"/>
          <p14:tracePt t="363859" x="1019175" y="5445125"/>
          <p14:tracePt t="363876" x="1035050" y="5445125"/>
          <p14:tracePt t="363892" x="1060450" y="5445125"/>
          <p14:tracePt t="363909" x="1082675" y="5445125"/>
          <p14:tracePt t="363927" x="1108075" y="5445125"/>
          <p14:tracePt t="363942" x="1123950" y="5445125"/>
          <p14:tracePt t="363959" x="1139825" y="5445125"/>
          <p14:tracePt t="363977" x="1149350" y="5445125"/>
          <p14:tracePt t="363993" x="1165225" y="5445125"/>
          <p14:tracePt t="364010" x="1181100" y="5445125"/>
          <p14:tracePt t="364027" x="1193800" y="5445125"/>
          <p14:tracePt t="364043" x="1209675" y="5445125"/>
          <p14:tracePt t="364060" x="1238250" y="5445125"/>
          <p14:tracePt t="364077" x="1254125" y="5445125"/>
          <p14:tracePt t="364092" x="1263650" y="5429250"/>
          <p14:tracePt t="364109" x="1273175" y="5429250"/>
          <p14:tracePt t="364126" x="1289050" y="5429250"/>
          <p14:tracePt t="364142" x="1301750" y="5429250"/>
          <p14:tracePt t="364159" x="1308100" y="5429250"/>
          <p14:tracePt t="364177" x="1317625" y="5429250"/>
          <p14:tracePt t="364407" x="1317625" y="5422900"/>
          <p14:tracePt t="364425" x="1317625" y="5419725"/>
          <p14:tracePt t="364444" x="1317625" y="5413375"/>
          <p14:tracePt t="364477" x="1304925" y="5394325"/>
          <p14:tracePt t="364510" x="1279525" y="5375275"/>
          <p14:tracePt t="364527" x="1250950" y="5356225"/>
          <p14:tracePt t="364543" x="1241425" y="5356225"/>
          <p14:tracePt t="364560" x="1231900" y="5353050"/>
          <p14:tracePt t="364577" x="1212850" y="5353050"/>
          <p14:tracePt t="364593" x="1203325" y="5353050"/>
          <p14:tracePt t="364708" x="1196975" y="5353050"/>
          <p14:tracePt t="364724" x="1187450" y="5353050"/>
          <p14:tracePt t="364743" x="1174750" y="5346700"/>
          <p14:tracePt t="364759" x="1146175" y="5343525"/>
          <p14:tracePt t="364776" x="1114425" y="5324475"/>
          <p14:tracePt t="364792" x="1050925" y="5305425"/>
          <p14:tracePt t="364809" x="1006475" y="5305425"/>
          <p14:tracePt t="364827" x="952500" y="5305425"/>
          <p14:tracePt t="364843" x="908050" y="5305425"/>
          <p14:tracePt t="364860" x="863600" y="5305425"/>
          <p14:tracePt t="364877" x="793750" y="5305425"/>
          <p14:tracePt t="364893" x="749300" y="5305425"/>
          <p14:tracePt t="364910" x="708025" y="5305425"/>
          <p14:tracePt t="364926" x="676275" y="5305425"/>
          <p14:tracePt t="364943" x="644525" y="5305425"/>
          <p14:tracePt t="364959" x="615950" y="5305425"/>
          <p14:tracePt t="364977" x="581025" y="5305425"/>
          <p14:tracePt t="364993" x="558800" y="5305425"/>
          <p14:tracePt t="365010" x="536575" y="5305425"/>
          <p14:tracePt t="365027" x="504825" y="5305425"/>
          <p14:tracePt t="365043" x="482600" y="5305425"/>
          <p14:tracePt t="365059" x="466725" y="5305425"/>
          <p14:tracePt t="365076" x="438150" y="5305425"/>
          <p14:tracePt t="365092" x="412750" y="5305425"/>
          <p14:tracePt t="365109" x="381000" y="5305425"/>
          <p14:tracePt t="365126" x="368300" y="5305425"/>
          <p14:tracePt t="365142" x="339725" y="5305425"/>
          <p14:tracePt t="365159" x="330200" y="5311775"/>
          <p14:tracePt t="365176" x="320675" y="5314950"/>
          <p14:tracePt t="365178" x="317500" y="5321300"/>
          <p14:tracePt t="365192" x="304800" y="5330825"/>
          <p14:tracePt t="365209" x="288925" y="5337175"/>
          <p14:tracePt t="365226" x="279400" y="5343525"/>
          <p14:tracePt t="365242" x="269875" y="5346700"/>
          <p14:tracePt t="365259" x="269875" y="5353050"/>
          <p14:tracePt t="365277" x="269875" y="5356225"/>
          <p14:tracePt t="365293" x="269875" y="5362575"/>
          <p14:tracePt t="365310" x="269875" y="5365750"/>
          <p14:tracePt t="365326" x="269875" y="5381625"/>
          <p14:tracePt t="365342" x="269875" y="5387975"/>
          <p14:tracePt t="365359" x="269875" y="5391150"/>
          <p14:tracePt t="365435" x="269875" y="5397500"/>
          <p14:tracePt t="365442" x="269875" y="5400675"/>
          <p14:tracePt t="365459" x="269875" y="5410200"/>
          <p14:tracePt t="365476" x="269875" y="5416550"/>
          <p14:tracePt t="365492" x="269875" y="5435600"/>
          <p14:tracePt t="365509" x="269875" y="5441950"/>
          <p14:tracePt t="365527" x="269875" y="5445125"/>
          <p14:tracePt t="365543" x="276225" y="5445125"/>
          <p14:tracePt t="365560" x="285750" y="5451475"/>
          <p14:tracePt t="365576" x="314325" y="5457825"/>
          <p14:tracePt t="365592" x="349250" y="5464175"/>
          <p14:tracePt t="365609" x="384175" y="5470525"/>
          <p14:tracePt t="365627" x="409575" y="5473700"/>
          <p14:tracePt t="365643" x="450850" y="5499100"/>
          <p14:tracePt t="365659" x="482600" y="5511800"/>
          <p14:tracePt t="365677" x="546100" y="5530850"/>
          <p14:tracePt t="365693" x="590550" y="5549900"/>
          <p14:tracePt t="365709" x="666750" y="5565775"/>
          <p14:tracePt t="365726" x="752475" y="5581650"/>
          <p14:tracePt t="365742" x="904875" y="5607050"/>
          <p14:tracePt t="365759" x="1016000" y="5629275"/>
          <p14:tracePt t="365777" x="1111250" y="5629275"/>
          <p14:tracePt t="365793" x="1146175" y="5629275"/>
          <p14:tracePt t="365810" x="1168400" y="5629275"/>
          <p14:tracePt t="365828" x="1203325" y="5629275"/>
          <p14:tracePt t="365843" x="1219200" y="5629275"/>
          <p14:tracePt t="365859" x="1235075" y="5629275"/>
          <p14:tracePt t="365876" x="1263650" y="5629275"/>
          <p14:tracePt t="365892" x="1311275" y="5629275"/>
          <p14:tracePt t="365909" x="1330325" y="5629275"/>
          <p14:tracePt t="365926" x="1352550" y="5629275"/>
          <p14:tracePt t="365942" x="1384300" y="5616575"/>
          <p14:tracePt t="365959" x="1397000" y="5610225"/>
          <p14:tracePt t="365976" x="1409700" y="5607050"/>
          <p14:tracePt t="365992" x="1428750" y="5600700"/>
          <p14:tracePt t="366009" x="1438275" y="5594350"/>
          <p14:tracePt t="366026" x="1447800" y="5584825"/>
          <p14:tracePt t="366043" x="1457325" y="5565775"/>
          <p14:tracePt t="366060" x="1473200" y="5556250"/>
          <p14:tracePt t="366077" x="1473200" y="5534025"/>
          <p14:tracePt t="366093" x="1473200" y="5508625"/>
          <p14:tracePt t="366109" x="1473200" y="5492750"/>
          <p14:tracePt t="366126" x="1473200" y="5483225"/>
          <p14:tracePt t="366142" x="1473200" y="5461000"/>
          <p14:tracePt t="366159" x="1473200" y="5457825"/>
          <p14:tracePt t="366176" x="1473200" y="5451475"/>
          <p14:tracePt t="366192" x="1473200" y="5441950"/>
          <p14:tracePt t="366209" x="1457325" y="5432425"/>
          <p14:tracePt t="366227" x="1444625" y="5416550"/>
          <p14:tracePt t="366243" x="1431925" y="5400675"/>
          <p14:tracePt t="366260" x="1422400" y="5391150"/>
          <p14:tracePt t="366276" x="1406525" y="5381625"/>
          <p14:tracePt t="366292" x="1390650" y="5365750"/>
          <p14:tracePt t="366309" x="1381125" y="5365750"/>
          <p14:tracePt t="366327" x="1362075" y="5362575"/>
          <p14:tracePt t="366342" x="1352550" y="5356225"/>
          <p14:tracePt t="366359" x="1343025" y="5353050"/>
          <p14:tracePt t="366376" x="1336675" y="5346700"/>
          <p14:tracePt t="366392" x="1327150" y="5346700"/>
          <p14:tracePt t="366409" x="1320800" y="5346700"/>
          <p14:tracePt t="366442" x="1317625" y="5346700"/>
          <p14:tracePt t="366459" x="1308100" y="5346700"/>
          <p14:tracePt t="368350" x="1393825" y="5353050"/>
          <p14:tracePt t="368362" x="1495425" y="5362575"/>
          <p14:tracePt t="368376" x="1739900" y="5391150"/>
          <p14:tracePt t="368392" x="2146300" y="5400675"/>
          <p14:tracePt t="368409" x="2520950" y="5400675"/>
          <p14:tracePt t="368426" x="2898775" y="5413375"/>
          <p14:tracePt t="368459" x="3702050" y="5457825"/>
          <p14:tracePt t="368494" x="4248150" y="5495925"/>
          <p14:tracePt t="368514" x="4546600" y="5514975"/>
          <p14:tracePt t="368526" x="4638675" y="5524500"/>
          <p14:tracePt t="368542" x="4937125" y="5553075"/>
          <p14:tracePt t="368559" x="5130800" y="5568950"/>
          <p14:tracePt t="368576" x="5305425" y="5588000"/>
          <p14:tracePt t="368592" x="5534025" y="5597525"/>
          <p14:tracePt t="368610" x="5629275" y="5603875"/>
          <p14:tracePt t="368626" x="5699125" y="5603875"/>
          <p14:tracePt t="368642" x="5803900" y="5603875"/>
          <p14:tracePt t="368659" x="5908675" y="5603875"/>
          <p14:tracePt t="368676" x="6000750" y="5603875"/>
          <p14:tracePt t="368692" x="6165850" y="5632450"/>
          <p14:tracePt t="368709" x="6315075" y="5641975"/>
          <p14:tracePt t="368726" x="6435725" y="5657850"/>
          <p14:tracePt t="368728" x="6492875" y="5657850"/>
          <p14:tracePt t="368742" x="6572250" y="5657850"/>
          <p14:tracePt t="368759" x="6642100" y="5657850"/>
          <p14:tracePt t="368776" x="6702425" y="5657850"/>
          <p14:tracePt t="368793" x="6765925" y="5654675"/>
          <p14:tracePt t="368809" x="6794500" y="5641975"/>
          <p14:tracePt t="368826" x="6826250" y="5622925"/>
          <p14:tracePt t="368842" x="6861175" y="5607050"/>
          <p14:tracePt t="368859" x="6883400" y="5594350"/>
          <p14:tracePt t="368876" x="6892925" y="5584825"/>
          <p14:tracePt t="368892" x="6911975" y="5546725"/>
          <p14:tracePt t="368909" x="6921500" y="5530850"/>
          <p14:tracePt t="368926" x="6940550" y="5505450"/>
          <p14:tracePt t="368942" x="6940550" y="5489575"/>
          <p14:tracePt t="368959" x="6940550" y="5480050"/>
          <p14:tracePt t="368975" x="6940550" y="5470525"/>
          <p14:tracePt t="368992" x="6931025" y="5461000"/>
          <p14:tracePt t="369009" x="6927850" y="5454650"/>
          <p14:tracePt t="369042" x="6921500" y="5451475"/>
          <p14:tracePt t="369085" x="6921500" y="5445125"/>
          <p14:tracePt t="369121" x="6918325" y="5445125"/>
          <p14:tracePt t="369151" x="6911975" y="5445125"/>
          <p14:tracePt t="369171" x="6905625" y="5445125"/>
          <p14:tracePt t="369185" x="6902450" y="5445125"/>
          <p14:tracePt t="369192" x="6896100" y="5445125"/>
          <p14:tracePt t="369209" x="6892925" y="5441950"/>
          <p14:tracePt t="369225" x="6877050" y="5435600"/>
          <p14:tracePt t="369228" x="6877050" y="5426075"/>
          <p14:tracePt t="369242" x="6867525" y="5419725"/>
          <p14:tracePt t="369259" x="6861175" y="5419725"/>
          <p14:tracePt t="369276" x="6858000" y="5419725"/>
          <p14:tracePt t="369292" x="6851650" y="5416550"/>
          <p14:tracePt t="369357" x="6851650" y="5410200"/>
          <p14:tracePt t="369371" x="6848475" y="5410200"/>
          <p14:tracePt t="369422" x="6842125" y="5410200"/>
          <p14:tracePt t="369478" x="6832600" y="5410200"/>
          <p14:tracePt t="369506" x="6829425" y="5410200"/>
          <p14:tracePt t="369513" x="6823075" y="5410200"/>
          <p14:tracePt t="369528" x="6816725" y="5410200"/>
          <p14:tracePt t="369579" x="6813550" y="5410200"/>
          <p14:tracePt t="369635" x="6807200" y="5410200"/>
          <p14:tracePt t="369642" x="6804025" y="5410200"/>
          <p14:tracePt t="369657" x="6797675" y="5410200"/>
          <p14:tracePt t="369907" x="6794500" y="5410200"/>
          <p14:tracePt t="369922" x="6788150" y="5410200"/>
          <p14:tracePt t="370585" x="6784975" y="5410200"/>
          <p14:tracePt t="370628" x="6772275" y="5410200"/>
          <p14:tracePt t="370672" x="6772275" y="5413375"/>
          <p14:tracePt t="370682" x="6772275" y="5416550"/>
          <p14:tracePt t="370692" x="6772275" y="5432425"/>
          <p14:tracePt t="370726" x="6772275" y="5451475"/>
          <p14:tracePt t="370759" x="6769100" y="5476875"/>
          <p14:tracePt t="370776" x="6762750" y="5486400"/>
          <p14:tracePt t="370793" x="6753225" y="5502275"/>
          <p14:tracePt t="370809" x="6750050" y="5511800"/>
          <p14:tracePt t="370826" x="6743700" y="5527675"/>
          <p14:tracePt t="370843" x="6740525" y="5537200"/>
          <p14:tracePt t="370859" x="6740525" y="5540375"/>
          <p14:tracePt t="370875" x="6734175" y="5540375"/>
          <p14:tracePt t="371086" x="6734175" y="5534025"/>
          <p14:tracePt t="371142" x="6731000" y="5530850"/>
          <p14:tracePt t="371149" x="6731000" y="5524500"/>
          <p14:tracePt t="371163" x="6724650" y="5521325"/>
          <p14:tracePt t="371175" x="6724650" y="5514975"/>
          <p14:tracePt t="371192" x="6715125" y="5499100"/>
          <p14:tracePt t="371208" x="6705600" y="5495925"/>
          <p14:tracePt t="371242" x="6705600" y="5489575"/>
          <p14:tracePt t="371291" x="6705600" y="5480050"/>
          <p14:tracePt t="371307" x="6705600" y="5476875"/>
          <p14:tracePt t="371320" x="6705600" y="5470525"/>
          <p14:tracePt t="372892" x="6626225" y="5470525"/>
          <p14:tracePt t="372899" x="6515100" y="5470525"/>
          <p14:tracePt t="372909" x="6400800" y="5470525"/>
          <p14:tracePt t="372925" x="6175375" y="5470525"/>
          <p14:tracePt t="372941" x="5715000" y="5461000"/>
          <p14:tracePt t="372959" x="5416550" y="5461000"/>
          <p14:tracePt t="372992" x="4667250" y="5489575"/>
          <p14:tracePt t="373026" x="4073525" y="5521325"/>
          <p14:tracePt t="373043" x="3657600" y="5530850"/>
          <p14:tracePt t="373059" x="3441700" y="5530850"/>
          <p14:tracePt t="373075" x="3225800" y="5530850"/>
          <p14:tracePt t="373092" x="2974975" y="5549900"/>
          <p14:tracePt t="373111" x="2781300" y="5549900"/>
          <p14:tracePt t="373125" x="2622550" y="5549900"/>
          <p14:tracePt t="373142" x="2425700" y="5549900"/>
          <p14:tracePt t="373159" x="2311400" y="5549900"/>
          <p14:tracePt t="373175" x="2206625" y="5549900"/>
          <p14:tracePt t="373191" x="2111375" y="5549900"/>
          <p14:tracePt t="373208" x="2057400" y="5549900"/>
          <p14:tracePt t="373225" x="2000250" y="5549900"/>
          <p14:tracePt t="373242" x="1930400" y="5549900"/>
          <p14:tracePt t="373259" x="1892300" y="5549900"/>
          <p14:tracePt t="373276" x="1847850" y="5549900"/>
          <p14:tracePt t="373280" x="1831975" y="5549900"/>
          <p14:tracePt t="373292" x="1800225" y="5549900"/>
          <p14:tracePt t="373308" x="1778000" y="5549900"/>
          <p14:tracePt t="373325" x="1768475" y="5549900"/>
          <p14:tracePt t="373341" x="1743075" y="5549900"/>
          <p14:tracePt t="373358" x="1720850" y="5549900"/>
          <p14:tracePt t="373375" x="1692275" y="5546725"/>
          <p14:tracePt t="373392" x="1635125" y="5527675"/>
          <p14:tracePt t="373409" x="1606550" y="5527675"/>
          <p14:tracePt t="373425" x="1577975" y="5527675"/>
          <p14:tracePt t="373442" x="1555750" y="5527675"/>
          <p14:tracePt t="373458" x="1546225" y="5527675"/>
          <p14:tracePt t="373475" x="1530350" y="5527675"/>
          <p14:tracePt t="373491" x="1517650" y="5527675"/>
          <p14:tracePt t="373556" x="1517650" y="5524500"/>
          <p14:tracePt t="373564" x="1517650" y="5518150"/>
          <p14:tracePt t="373576" x="1517650" y="5511800"/>
          <p14:tracePt t="373591" x="1527175" y="5502275"/>
          <p14:tracePt t="373608" x="1555750" y="5492750"/>
          <p14:tracePt t="373625" x="1581150" y="5480050"/>
          <p14:tracePt t="373642" x="1612900" y="5476875"/>
          <p14:tracePt t="373658" x="1622425" y="5476875"/>
          <p14:tracePt t="373675" x="1638300" y="5476875"/>
          <p14:tracePt t="373692" x="1660525" y="5476875"/>
          <p14:tracePt t="373708" x="1670050" y="5476875"/>
          <p14:tracePt t="373725" x="1679575" y="5476875"/>
          <p14:tracePt t="373741" x="1698625" y="5476875"/>
          <p14:tracePt t="373758" x="1708150" y="5476875"/>
          <p14:tracePt t="373775" x="1717675" y="5476875"/>
          <p14:tracePt t="373791" x="1752600" y="5464175"/>
          <p14:tracePt t="373808" x="1790700" y="5451475"/>
          <p14:tracePt t="373825" x="1835150" y="5445125"/>
          <p14:tracePt t="373841" x="1895475" y="5445125"/>
          <p14:tracePt t="373858" x="1933575" y="5445125"/>
          <p14:tracePt t="373875" x="1962150" y="5445125"/>
          <p14:tracePt t="373892" x="2009775" y="5445125"/>
          <p14:tracePt t="373908" x="2032000" y="5445125"/>
          <p14:tracePt t="373925" x="2060575" y="5445125"/>
          <p14:tracePt t="373942" x="2082800" y="5445125"/>
          <p14:tracePt t="373959" x="2098675" y="5445125"/>
          <p14:tracePt t="373975" x="2111375" y="5445125"/>
          <p14:tracePt t="373991" x="2127250" y="5445125"/>
          <p14:tracePt t="374025" x="2133600" y="5445125"/>
          <p14:tracePt t="374042" x="2143125" y="5445125"/>
          <p14:tracePt t="374058" x="2152650" y="5445125"/>
          <p14:tracePt t="374075" x="2168525" y="5441950"/>
          <p14:tracePt t="374092" x="2200275" y="5441950"/>
          <p14:tracePt t="374108" x="2244725" y="5441950"/>
          <p14:tracePt t="374125" x="2286000" y="5441950"/>
          <p14:tracePt t="374141" x="2359025" y="5441950"/>
          <p14:tracePt t="374158" x="2422525" y="5451475"/>
          <p14:tracePt t="374175" x="2466975" y="5467350"/>
          <p14:tracePt t="374192" x="2540000" y="5467350"/>
          <p14:tracePt t="374208" x="2568575" y="5467350"/>
          <p14:tracePt t="374225" x="2597150" y="5467350"/>
          <p14:tracePt t="374241" x="2638425" y="5467350"/>
          <p14:tracePt t="374258" x="2654300" y="5467350"/>
          <p14:tracePt t="374275" x="2682875" y="5467350"/>
          <p14:tracePt t="374292" x="2708275" y="5467350"/>
          <p14:tracePt t="374308" x="2736850" y="5467350"/>
          <p14:tracePt t="374326" x="2768600" y="5473700"/>
          <p14:tracePt t="374342" x="2816225" y="5473700"/>
          <p14:tracePt t="374359" x="2851150" y="5473700"/>
          <p14:tracePt t="374375" x="2879725" y="5473700"/>
          <p14:tracePt t="374391" x="2943225" y="5473700"/>
          <p14:tracePt t="374408" x="2997200" y="5473700"/>
          <p14:tracePt t="374425" x="3054350" y="5473700"/>
          <p14:tracePt t="374442" x="3117850" y="5473700"/>
          <p14:tracePt t="374458" x="3162300" y="5473700"/>
          <p14:tracePt t="374475" x="3190875" y="5473700"/>
          <p14:tracePt t="374492" x="3238500" y="5473700"/>
          <p14:tracePt t="374509" x="3286125" y="5454650"/>
          <p14:tracePt t="374525" x="3349625" y="5441950"/>
          <p14:tracePt t="374541" x="3460750" y="5419725"/>
          <p14:tracePt t="374558" x="3524250" y="5403850"/>
          <p14:tracePt t="374575" x="3568700" y="5403850"/>
          <p14:tracePt t="374591" x="3600450" y="5403850"/>
          <p14:tracePt t="374608" x="3622675" y="5403850"/>
          <p14:tracePt t="374625" x="3638550" y="5403850"/>
          <p14:tracePt t="374642" x="3673475" y="5403850"/>
          <p14:tracePt t="374659" x="3683000" y="5403850"/>
          <p14:tracePt t="374675" x="3698875" y="5403850"/>
          <p14:tracePt t="374691" x="3711575" y="5403850"/>
          <p14:tracePt t="374708" x="3727450" y="5403850"/>
          <p14:tracePt t="374725" x="3736975" y="5403850"/>
          <p14:tracePt t="374742" x="3743325" y="5403850"/>
          <p14:tracePt t="374935" x="3730625" y="5403850"/>
          <p14:tracePt t="374943" x="3711575" y="5403850"/>
          <p14:tracePt t="374959" x="3667125" y="5403850"/>
          <p14:tracePt t="374975" x="3622675" y="5403850"/>
          <p14:tracePt t="374991" x="3552825" y="5403850"/>
          <p14:tracePt t="375008" x="3517900" y="5403850"/>
          <p14:tracePt t="375025" x="3463925" y="5407025"/>
          <p14:tracePt t="375042" x="3378200" y="5407025"/>
          <p14:tracePt t="375058" x="3317875" y="5416550"/>
          <p14:tracePt t="375075" x="3257550" y="5416550"/>
          <p14:tracePt t="375092" x="3178175" y="5416550"/>
          <p14:tracePt t="375108" x="3136900" y="5416550"/>
          <p14:tracePt t="375125" x="3082925" y="5416550"/>
          <p14:tracePt t="375142" x="3013075" y="5416550"/>
          <p14:tracePt t="375159" x="2952750" y="5416550"/>
          <p14:tracePt t="375175" x="2901950" y="5416550"/>
          <p14:tracePt t="375192" x="2832100" y="5416550"/>
          <p14:tracePt t="375209" x="2794000" y="5416550"/>
          <p14:tracePt t="375225" x="2749550" y="5416550"/>
          <p14:tracePt t="375241" x="2682875" y="5416550"/>
          <p14:tracePt t="375258" x="2628900" y="5416550"/>
          <p14:tracePt t="375275" x="2574925" y="5416550"/>
          <p14:tracePt t="375292" x="2514600" y="5413375"/>
          <p14:tracePt t="375309" x="2476500" y="5413375"/>
          <p14:tracePt t="375325" x="2432050" y="5413375"/>
          <p14:tracePt t="375342" x="2371725" y="5413375"/>
          <p14:tracePt t="375358" x="2311400" y="5413375"/>
          <p14:tracePt t="375375" x="2260600" y="5413375"/>
          <p14:tracePt t="375391" x="2197100" y="5413375"/>
          <p14:tracePt t="375408" x="2168525" y="5413375"/>
          <p14:tracePt t="375425" x="2139950" y="5413375"/>
          <p14:tracePt t="375442" x="2105025" y="5413375"/>
          <p14:tracePt t="375458" x="2070100" y="5413375"/>
          <p14:tracePt t="375475" x="2025650" y="5413375"/>
          <p14:tracePt t="375492" x="1962150" y="5416550"/>
          <p14:tracePt t="375508" x="1924050" y="5422900"/>
          <p14:tracePt t="375525" x="1882775" y="5422900"/>
          <p14:tracePt t="375541" x="1819275" y="5422900"/>
          <p14:tracePt t="375558" x="1781175" y="5422900"/>
          <p14:tracePt t="375575" x="1746250" y="5422900"/>
          <p14:tracePt t="375592" x="1692275" y="5422900"/>
          <p14:tracePt t="375609" x="1670050" y="5422900"/>
          <p14:tracePt t="375625" x="1641475" y="5422900"/>
          <p14:tracePt t="375642" x="1606550" y="5422900"/>
          <p14:tracePt t="375658" x="1584325" y="5422900"/>
          <p14:tracePt t="375675" x="1574800" y="5422900"/>
          <p14:tracePt t="375691" x="1558925" y="5422900"/>
          <p14:tracePt t="375708" x="1543050" y="5422900"/>
          <p14:tracePt t="375725" x="1533525" y="5422900"/>
          <p14:tracePt t="375928" x="1543050" y="5422900"/>
          <p14:tracePt t="375935" x="1552575" y="5422900"/>
          <p14:tracePt t="375942" x="1571625" y="5422900"/>
          <p14:tracePt t="375958" x="1616075" y="5413375"/>
          <p14:tracePt t="375975" x="1670050" y="5413375"/>
          <p14:tracePt t="375991" x="1755775" y="5407025"/>
          <p14:tracePt t="376008" x="1816100" y="5407025"/>
          <p14:tracePt t="376024" x="1876425" y="5407025"/>
          <p14:tracePt t="376041" x="1936750" y="5407025"/>
          <p14:tracePt t="376058" x="1981200" y="5407025"/>
          <p14:tracePt t="376074" x="2019300" y="5407025"/>
          <p14:tracePt t="376091" x="2095500" y="5407025"/>
          <p14:tracePt t="376108" x="2159000" y="5416550"/>
          <p14:tracePt t="376124" x="2219325" y="5416550"/>
          <p14:tracePt t="376141" x="2311400" y="5416550"/>
          <p14:tracePt t="376158" x="2365375" y="5416550"/>
          <p14:tracePt t="376174" x="2406650" y="5416550"/>
          <p14:tracePt t="376191" x="2463800" y="5416550"/>
          <p14:tracePt t="376208" x="2492375" y="5416550"/>
          <p14:tracePt t="376224" x="2520950" y="5416550"/>
          <p14:tracePt t="376241" x="2568575" y="5416550"/>
          <p14:tracePt t="376258" x="2597150" y="5416550"/>
          <p14:tracePt t="376275" x="2635250" y="5416550"/>
          <p14:tracePt t="376292" x="2667000" y="5416550"/>
          <p14:tracePt t="376308" x="2682875" y="5413375"/>
          <p14:tracePt t="376325" x="2698750" y="5407025"/>
          <p14:tracePt t="376341" x="2714625" y="5403850"/>
          <p14:tracePt t="376359" x="2743200" y="5397500"/>
          <p14:tracePt t="376376" x="2765425" y="5397500"/>
          <p14:tracePt t="376391" x="2813050" y="5397500"/>
          <p14:tracePt t="376409" x="2854325" y="5397500"/>
          <p14:tracePt t="376425" x="2886075" y="5397500"/>
          <p14:tracePt t="376441" x="2933700" y="5400675"/>
          <p14:tracePt t="376458" x="2968625" y="5400675"/>
          <p14:tracePt t="376475" x="3006725" y="5400675"/>
          <p14:tracePt t="376491" x="3067050" y="5400675"/>
          <p14:tracePt t="376508" x="3121025" y="5400675"/>
          <p14:tracePt t="376525" x="3181350" y="5400675"/>
          <p14:tracePt t="376542" x="3241675" y="5400675"/>
          <p14:tracePt t="376559" x="3263900" y="5400675"/>
          <p14:tracePt t="376575" x="3295650" y="5400675"/>
          <p14:tracePt t="376591" x="3308350" y="5400675"/>
          <p14:tracePt t="376608" x="3317875" y="5400675"/>
          <p14:tracePt t="376625" x="3324225" y="5400675"/>
          <p14:tracePt t="376642" x="3333750" y="5400675"/>
          <p14:tracePt t="376659" x="3343275" y="5400675"/>
          <p14:tracePt t="376942" x="3317875" y="5400675"/>
          <p14:tracePt t="376950" x="3298825" y="5400675"/>
          <p14:tracePt t="376958" x="3279775" y="5407025"/>
          <p14:tracePt t="376974" x="3235325" y="5407025"/>
          <p14:tracePt t="376992" x="3194050" y="5407025"/>
          <p14:tracePt t="377008" x="3175000" y="5407025"/>
          <p14:tracePt t="377024" x="3152775" y="5407025"/>
          <p14:tracePt t="377041" x="3136900" y="5410200"/>
          <p14:tracePt t="377058" x="3127375" y="5410200"/>
          <p14:tracePt t="377075" x="3117850" y="5410200"/>
          <p14:tracePt t="377094" x="3098800" y="5410200"/>
          <p14:tracePt t="377108" x="3089275" y="5416550"/>
          <p14:tracePt t="377125" x="3076575" y="5416550"/>
          <p14:tracePt t="377141" x="3063875" y="5416550"/>
          <p14:tracePt t="377158" x="3041650" y="5416550"/>
          <p14:tracePt t="377175" x="3019425" y="5416550"/>
          <p14:tracePt t="377192" x="2981325" y="5416550"/>
          <p14:tracePt t="377209" x="2965450" y="5416550"/>
          <p14:tracePt t="377225" x="2933700" y="5416550"/>
          <p14:tracePt t="377242" x="2908300" y="5416550"/>
          <p14:tracePt t="377258" x="2879725" y="5416550"/>
          <p14:tracePt t="377275" x="2863850" y="5416550"/>
          <p14:tracePt t="377291" x="2832100" y="5416550"/>
          <p14:tracePt t="377308" x="2822575" y="5416550"/>
          <p14:tracePt t="377325" x="2813050" y="5416550"/>
          <p14:tracePt t="377342" x="2797175" y="5416550"/>
          <p14:tracePt t="377359" x="2781300" y="5416550"/>
          <p14:tracePt t="377375" x="2771775" y="5416550"/>
          <p14:tracePt t="377391" x="2759075" y="5416550"/>
          <p14:tracePt t="377408" x="2749550" y="5416550"/>
          <p14:tracePt t="377442" x="2743200" y="5416550"/>
          <p14:tracePt t="378128" x="2746375" y="5416550"/>
          <p14:tracePt t="378135" x="2749550" y="5416550"/>
          <p14:tracePt t="378142" x="2755900" y="5413375"/>
          <p14:tracePt t="378158" x="2771775" y="5410200"/>
          <p14:tracePt t="378175" x="2781300" y="5403850"/>
          <p14:tracePt t="378192" x="2794000" y="5400675"/>
          <p14:tracePt t="378209" x="2803525" y="5394325"/>
          <p14:tracePt t="378241" x="2835275" y="5394325"/>
          <p14:tracePt t="378274" x="2873375" y="5378450"/>
          <p14:tracePt t="378291" x="2914650" y="5368925"/>
          <p14:tracePt t="378308" x="2952750" y="5368925"/>
          <p14:tracePt t="378325" x="2981325" y="5368925"/>
          <p14:tracePt t="378342" x="3022600" y="5368925"/>
          <p14:tracePt t="378358" x="3051175" y="5368925"/>
          <p14:tracePt t="378374" x="3079750" y="5368925"/>
          <p14:tracePt t="378391" x="3127375" y="5368925"/>
          <p14:tracePt t="378408" x="3155950" y="5368925"/>
          <p14:tracePt t="378425" x="3184525" y="5368925"/>
          <p14:tracePt t="378442" x="3213100" y="5368925"/>
          <p14:tracePt t="378458" x="3228975" y="5368925"/>
          <p14:tracePt t="378475" x="3238500" y="5368925"/>
          <p14:tracePt t="378491" x="3251200" y="5368925"/>
          <p14:tracePt t="378508" x="3260725" y="5368925"/>
          <p14:tracePt t="378543" x="3273425" y="5368925"/>
          <p14:tracePt t="378642" x="3276600" y="5368925"/>
          <p14:tracePt t="378649" x="3282950" y="5368925"/>
          <p14:tracePt t="378657" x="3286125" y="5368925"/>
          <p14:tracePt t="378678" x="3292475" y="5368925"/>
          <p14:tracePt t="378693" x="3295650" y="5368925"/>
          <p14:tracePt t="379564" x="3302000" y="5368925"/>
          <p14:tracePt t="379571" x="3311525" y="5368925"/>
          <p14:tracePt t="379578" x="3317875" y="5368925"/>
          <p14:tracePt t="379592" x="3327400" y="5368925"/>
          <p14:tracePt t="379608" x="3336925" y="5368925"/>
          <p14:tracePt t="379884" x="3340100" y="5368925"/>
          <p14:tracePt t="379899" x="3352800" y="5368925"/>
          <p14:tracePt t="379906" x="3355975" y="5375275"/>
          <p14:tracePt t="379915" x="3362325" y="5378450"/>
          <p14:tracePt t="379941" x="3375025" y="5384800"/>
          <p14:tracePt t="379975" x="3381375" y="5384800"/>
          <p14:tracePt t="381122" x="3352800" y="5403850"/>
          <p14:tracePt t="381129" x="3302000" y="5429250"/>
          <p14:tracePt t="381142" x="3219450" y="5486400"/>
          <p14:tracePt t="381158" x="3130550" y="5524500"/>
          <p14:tracePt t="381175" x="3041650" y="5565775"/>
          <p14:tracePt t="381192" x="2933700" y="5619750"/>
          <p14:tracePt t="381225" x="2774950" y="5651500"/>
          <p14:tracePt t="381257" x="2540000" y="5657850"/>
          <p14:tracePt t="381274" x="2413000" y="5657850"/>
          <p14:tracePt t="381291" x="2241550" y="5657850"/>
          <p14:tracePt t="381307" x="2146300" y="5657850"/>
          <p14:tracePt t="381324" x="2066925" y="5657850"/>
          <p14:tracePt t="381341" x="1936750" y="5657850"/>
          <p14:tracePt t="381358" x="1854200" y="5657850"/>
          <p14:tracePt t="381374" x="1793875" y="5654675"/>
          <p14:tracePt t="381391" x="1704975" y="5648325"/>
          <p14:tracePt t="381407" x="1647825" y="5648325"/>
          <p14:tracePt t="381424" x="1568450" y="5648325"/>
          <p14:tracePt t="381442" x="1450975" y="5648325"/>
          <p14:tracePt t="381460" x="1390650" y="5648325"/>
          <p14:tracePt t="381475" x="1352550" y="5651500"/>
          <p14:tracePt t="381491" x="1289050" y="5664200"/>
          <p14:tracePt t="381507" x="1244600" y="5676900"/>
          <p14:tracePt t="381524" x="1193800" y="5676900"/>
          <p14:tracePt t="381541" x="1130300" y="5676900"/>
          <p14:tracePt t="381557" x="1095375" y="5676900"/>
          <p14:tracePt t="381574" x="1050925" y="5676900"/>
          <p14:tracePt t="381592" x="987425" y="5676900"/>
          <p14:tracePt t="381608" x="933450" y="5667375"/>
          <p14:tracePt t="381625" x="869950" y="5651500"/>
          <p14:tracePt t="381641" x="781050" y="5632450"/>
          <p14:tracePt t="381657" x="704850" y="5600700"/>
          <p14:tracePt t="381674" x="638175" y="5578475"/>
          <p14:tracePt t="381692" x="574675" y="5559425"/>
          <p14:tracePt t="381708" x="542925" y="5540375"/>
          <p14:tracePt t="381724" x="504825" y="5527675"/>
          <p14:tracePt t="381742" x="447675" y="5508625"/>
          <p14:tracePt t="381758" x="425450" y="5495925"/>
          <p14:tracePt t="381774" x="393700" y="5476875"/>
          <p14:tracePt t="381791" x="346075" y="5470525"/>
          <p14:tracePt t="381807" x="323850" y="5470525"/>
          <p14:tracePt t="381824" x="301625" y="5470525"/>
          <p14:tracePt t="381841" x="282575" y="5470525"/>
          <p14:tracePt t="381858" x="273050" y="5470525"/>
          <p14:tracePt t="381874" x="263525" y="5470525"/>
          <p14:tracePt t="381892" x="254000" y="5470525"/>
          <p14:tracePt t="381927" x="254000" y="5473700"/>
          <p14:tracePt t="381941" x="254000" y="5489575"/>
          <p14:tracePt t="381957" x="254000" y="5499100"/>
          <p14:tracePt t="381974" x="254000" y="5508625"/>
          <p14:tracePt t="381992" x="276225" y="5534025"/>
          <p14:tracePt t="382008" x="314325" y="5562600"/>
          <p14:tracePt t="382024" x="361950" y="5588000"/>
          <p14:tracePt t="382041" x="457200" y="5632450"/>
          <p14:tracePt t="382058" x="495300" y="5651500"/>
          <p14:tracePt t="382074" x="539750" y="5676900"/>
          <p14:tracePt t="382091" x="612775" y="5695950"/>
          <p14:tracePt t="382107" x="666750" y="5711825"/>
          <p14:tracePt t="382124" x="720725" y="5718175"/>
          <p14:tracePt t="382142" x="796925" y="5718175"/>
          <p14:tracePt t="382158" x="850900" y="5718175"/>
          <p14:tracePt t="382175" x="885825" y="5715000"/>
          <p14:tracePt t="382191" x="949325" y="5715000"/>
          <p14:tracePt t="382207" x="1000125" y="5715000"/>
          <p14:tracePt t="382224" x="1044575" y="5708650"/>
          <p14:tracePt t="382241" x="1117600" y="5699125"/>
          <p14:tracePt t="382257" x="1171575" y="5692775"/>
          <p14:tracePt t="382274" x="1222375" y="5680075"/>
          <p14:tracePt t="382291" x="1327150" y="5651500"/>
          <p14:tracePt t="382308" x="1377950" y="5651500"/>
          <p14:tracePt t="382324" x="1416050" y="5645150"/>
          <p14:tracePt t="382341" x="1457325" y="5638800"/>
          <p14:tracePt t="382357" x="1473200" y="5629275"/>
          <p14:tracePt t="382374" x="1482725" y="5622925"/>
          <p14:tracePt t="382391" x="1501775" y="5603875"/>
          <p14:tracePt t="382407" x="1511300" y="5594350"/>
          <p14:tracePt t="382424" x="1520825" y="5584825"/>
          <p14:tracePt t="382441" x="1543050" y="5568950"/>
          <p14:tracePt t="382457" x="1546225" y="5553075"/>
          <p14:tracePt t="382474" x="1546225" y="5543550"/>
          <p14:tracePt t="382477" x="1546225" y="5534025"/>
          <p14:tracePt t="382491" x="1546225" y="5518150"/>
          <p14:tracePt t="382507" x="1533525" y="5495925"/>
          <p14:tracePt t="382524" x="1524000" y="5486400"/>
          <p14:tracePt t="382541" x="1511300" y="5470525"/>
          <p14:tracePt t="382557" x="1501775" y="5461000"/>
          <p14:tracePt t="382574" x="1485900" y="5451475"/>
          <p14:tracePt t="382591" x="1470025" y="5435600"/>
          <p14:tracePt t="382607" x="1447800" y="5426075"/>
          <p14:tracePt t="382624" x="1416050" y="5407025"/>
          <p14:tracePt t="382641" x="1381125" y="5387975"/>
          <p14:tracePt t="382657" x="1336675" y="5375275"/>
          <p14:tracePt t="382674" x="1292225" y="5362575"/>
          <p14:tracePt t="382692" x="1209675" y="5337175"/>
          <p14:tracePt t="382708" x="1127125" y="5327650"/>
          <p14:tracePt t="382724" x="1066800" y="5327650"/>
          <p14:tracePt t="382741" x="981075" y="5327650"/>
          <p14:tracePt t="382757" x="920750" y="5327650"/>
          <p14:tracePt t="382774" x="850900" y="5330825"/>
          <p14:tracePt t="382791" x="758825" y="5359400"/>
          <p14:tracePt t="382808" x="714375" y="5372100"/>
          <p14:tracePt t="382824" x="676275" y="5384800"/>
          <p14:tracePt t="382841" x="641350" y="5403850"/>
          <p14:tracePt t="382858" x="609600" y="5419725"/>
          <p14:tracePt t="382874" x="587375" y="5432425"/>
          <p14:tracePt t="382892" x="546100" y="5451475"/>
          <p14:tracePt t="382908" x="520700" y="5461000"/>
          <p14:tracePt t="382924" x="498475" y="5473700"/>
          <p14:tracePt t="382942" x="476250" y="5489575"/>
          <p14:tracePt t="382957" x="460375" y="5499100"/>
          <p14:tracePt t="382974" x="438150" y="5518150"/>
          <p14:tracePt t="382991" x="412750" y="5534025"/>
          <p14:tracePt t="383008" x="390525" y="5543550"/>
          <p14:tracePt t="383025" x="374650" y="5553075"/>
          <p14:tracePt t="383041" x="358775" y="5575300"/>
          <p14:tracePt t="383058" x="342900" y="5584825"/>
          <p14:tracePt t="383074" x="333375" y="5594350"/>
          <p14:tracePt t="383092" x="323850" y="5610225"/>
          <p14:tracePt t="383108" x="323850" y="5619750"/>
          <p14:tracePt t="383125" x="323850" y="5622925"/>
          <p14:tracePt t="383207" x="323850" y="5629275"/>
          <p14:tracePt t="383228" x="323850" y="5632450"/>
          <p14:tracePt t="383250" x="323850" y="5638800"/>
          <p14:tracePt t="383263" x="333375" y="5638800"/>
          <p14:tracePt t="383274" x="339725" y="5645150"/>
          <p14:tracePt t="383291" x="358775" y="5645150"/>
          <p14:tracePt t="383307" x="368300" y="5645150"/>
          <p14:tracePt t="383324" x="377825" y="5645150"/>
          <p14:tracePt t="383341" x="412750" y="5645150"/>
          <p14:tracePt t="383358" x="431800" y="5645150"/>
          <p14:tracePt t="383374" x="463550" y="5645150"/>
          <p14:tracePt t="383392" x="495300" y="5645150"/>
          <p14:tracePt t="383408" x="517525" y="5645150"/>
          <p14:tracePt t="383424" x="539750" y="5645150"/>
          <p14:tracePt t="383441" x="587375" y="5645150"/>
          <p14:tracePt t="383457" x="644525" y="5645150"/>
          <p14:tracePt t="383474" x="723900" y="5645150"/>
          <p14:tracePt t="383492" x="831850" y="5645150"/>
          <p14:tracePt t="383508" x="885825" y="5645150"/>
          <p14:tracePt t="383525" x="927100" y="5645150"/>
          <p14:tracePt t="383541" x="990600" y="5645150"/>
          <p14:tracePt t="383558" x="1035050" y="5645150"/>
          <p14:tracePt t="383574" x="1063625" y="5645150"/>
          <p14:tracePt t="383591" x="1117600" y="5645150"/>
          <p14:tracePt t="383607" x="1149350" y="5645150"/>
          <p14:tracePt t="383624" x="1184275" y="5645150"/>
          <p14:tracePt t="383642" x="1225550" y="5645150"/>
          <p14:tracePt t="383658" x="1247775" y="5645150"/>
          <p14:tracePt t="383675" x="1263650" y="5645150"/>
          <p14:tracePt t="383691" x="1289050" y="5641975"/>
          <p14:tracePt t="383708" x="1298575" y="5641975"/>
          <p14:tracePt t="383724" x="1308100" y="5641975"/>
          <p14:tracePt t="383741" x="1314450" y="5641975"/>
          <p14:tracePt t="384657" x="1317625" y="5641975"/>
          <p14:tracePt t="384677" x="1333500" y="5626100"/>
          <p14:tracePt t="384691" x="1362075" y="5610225"/>
          <p14:tracePt t="384707" x="1384300" y="5597525"/>
          <p14:tracePt t="384724" x="1416050" y="5591175"/>
          <p14:tracePt t="384741" x="1444625" y="5575300"/>
          <p14:tracePt t="384757" x="1454150" y="5565775"/>
          <p14:tracePt t="384791" x="1479550" y="5543550"/>
          <p14:tracePt t="384824" x="1489075" y="5530850"/>
          <p14:tracePt t="384841" x="1504950" y="5521325"/>
          <p14:tracePt t="384857" x="1524000" y="5505450"/>
          <p14:tracePt t="384874" x="1546225" y="5505450"/>
          <p14:tracePt t="384892" x="1574800" y="5499100"/>
          <p14:tracePt t="384908" x="1584325" y="5499100"/>
          <p14:tracePt t="384925" x="1593850" y="5499100"/>
          <p14:tracePt t="384992" x="1597025" y="5499100"/>
          <p14:tracePt t="385021" x="1603375" y="5499100"/>
          <p14:tracePt t="385034" x="1612900" y="5499100"/>
          <p14:tracePt t="385058" x="1628775" y="5486400"/>
          <p14:tracePt t="385074" x="1638300" y="5486400"/>
          <p14:tracePt t="385091" x="1654175" y="5486400"/>
          <p14:tracePt t="385107" x="1663700" y="5483225"/>
          <p14:tracePt t="385124" x="1679575" y="5483225"/>
          <p14:tracePt t="385141" x="1692275" y="5476875"/>
          <p14:tracePt t="385157" x="1701800" y="5473700"/>
          <p14:tracePt t="385174" x="1711325" y="5467350"/>
          <p14:tracePt t="385191" x="1733550" y="5464175"/>
          <p14:tracePt t="385208" x="1746250" y="5464175"/>
          <p14:tracePt t="385224" x="1778000" y="5457825"/>
          <p14:tracePt t="385242" x="1809750" y="5445125"/>
          <p14:tracePt t="385257" x="1841500" y="5438775"/>
          <p14:tracePt t="385274" x="1863725" y="5438775"/>
          <p14:tracePt t="385291" x="1876425" y="5435600"/>
          <p14:tracePt t="385307" x="1892300" y="5435600"/>
          <p14:tracePt t="385324" x="1898650" y="5435600"/>
          <p14:tracePt t="385362" x="1901825" y="5435600"/>
          <p14:tracePt t="385377" x="1908175" y="5435600"/>
          <p14:tracePt t="385392" x="1911350" y="5435600"/>
          <p14:tracePt t="385413" x="1917700" y="5435600"/>
          <p14:tracePt t="385424" x="1920875" y="5435600"/>
          <p14:tracePt t="385542" x="1927225" y="5435600"/>
          <p14:tracePt t="385549" x="1936750" y="5435600"/>
          <p14:tracePt t="385600" x="1943100" y="5435600"/>
          <p14:tracePt t="385642" x="1946275" y="5435600"/>
          <p14:tracePt t="388336" x="1962150" y="5435600"/>
          <p14:tracePt t="388344" x="1981200" y="5435600"/>
          <p14:tracePt t="388357" x="2041525" y="5435600"/>
          <p14:tracePt t="388374" x="2133600" y="5445125"/>
          <p14:tracePt t="388391" x="2289175" y="5470525"/>
          <p14:tracePt t="388407" x="2397125" y="5486400"/>
          <p14:tracePt t="388440" x="2657475" y="5559425"/>
          <p14:tracePt t="388474" x="2857500" y="5603875"/>
          <p14:tracePt t="388492" x="2927350" y="5616575"/>
          <p14:tracePt t="388507" x="2965450" y="5616575"/>
          <p14:tracePt t="388524" x="2974975" y="5616575"/>
          <p14:tracePt t="388541" x="2984500" y="5616575"/>
          <p14:tracePt t="388557" x="2990850" y="5616575"/>
          <p14:tracePt t="388614" x="2990850" y="5613400"/>
          <p14:tracePt t="388622" x="2990850" y="5610225"/>
          <p14:tracePt t="388642" x="2994025" y="5603875"/>
          <p14:tracePt t="388657" x="3003550" y="5594350"/>
          <p14:tracePt t="388674" x="3022600" y="5581650"/>
          <p14:tracePt t="388690" x="3038475" y="5572125"/>
          <p14:tracePt t="388707" x="3073400" y="5556250"/>
          <p14:tracePt t="388723" x="3089275" y="5556250"/>
          <p14:tracePt t="388741" x="3101975" y="5540375"/>
          <p14:tracePt t="388757" x="3108325" y="5534025"/>
          <p14:tracePt t="388774" x="3108325" y="5524500"/>
          <p14:tracePt t="388791" x="3108325" y="5511800"/>
          <p14:tracePt t="388808" x="3108325" y="5505450"/>
          <p14:tracePt t="388823" x="3108325" y="5502275"/>
          <p14:tracePt t="388841" x="3101975" y="5495925"/>
          <p14:tracePt t="388857" x="3092450" y="5486400"/>
          <p14:tracePt t="388874" x="3086100" y="5486400"/>
          <p14:tracePt t="388892" x="3082925" y="5486400"/>
          <p14:tracePt t="388928" x="3082925" y="5480050"/>
          <p14:tracePt t="389035" x="3076575" y="5480050"/>
          <p14:tracePt t="389044" x="3067050" y="5480050"/>
          <p14:tracePt t="389057" x="3060700" y="5480050"/>
          <p14:tracePt t="389074" x="3051175" y="5480050"/>
          <p14:tracePt t="389091" x="3048000" y="5480050"/>
          <p14:tracePt t="389107" x="3041650" y="5480050"/>
          <p14:tracePt t="389322" x="3044825" y="5480050"/>
          <p14:tracePt t="389331" x="3048000" y="5480050"/>
          <p14:tracePt t="389342" x="3063875" y="5480050"/>
          <p14:tracePt t="389357" x="3073400" y="5476875"/>
          <p14:tracePt t="389373" x="3082925" y="5464175"/>
          <p14:tracePt t="389390" x="3098800" y="5461000"/>
          <p14:tracePt t="389407" x="3146425" y="5454650"/>
          <p14:tracePt t="389423" x="3190875" y="5448300"/>
          <p14:tracePt t="389441" x="3276600" y="5448300"/>
          <p14:tracePt t="389457" x="3336925" y="5441950"/>
          <p14:tracePt t="389474" x="3381375" y="5441950"/>
          <p14:tracePt t="389491" x="3444875" y="5435600"/>
          <p14:tracePt t="389507" x="3482975" y="5435600"/>
          <p14:tracePt t="389523" x="3524250" y="5435600"/>
          <p14:tracePt t="389541" x="3597275" y="5429250"/>
          <p14:tracePt t="389557" x="3638550" y="5429250"/>
          <p14:tracePt t="389573" x="3670300" y="5429250"/>
          <p14:tracePt t="389591" x="3695700" y="5429250"/>
          <p14:tracePt t="389607" x="3708400" y="5429250"/>
          <p14:tracePt t="389624" x="3717925" y="5429250"/>
          <p14:tracePt t="389641" x="3730625" y="5429250"/>
          <p14:tracePt t="389673" x="3736975" y="5429250"/>
          <p14:tracePt t="389691" x="3740150" y="5429250"/>
          <p14:tracePt t="389750" x="3740150" y="5422900"/>
          <p14:tracePt t="389764" x="3740150" y="5419725"/>
          <p14:tracePt t="389865" x="3740150" y="5407025"/>
          <p14:tracePt t="389886" x="3740150" y="5403850"/>
          <p14:tracePt t="389971" x="3740150" y="5397500"/>
          <p14:tracePt t="389985" x="3740150" y="5394325"/>
          <p14:tracePt t="390007" x="3740150" y="5387975"/>
          <p14:tracePt t="392492" x="3689350" y="5400675"/>
          <p14:tracePt t="392499" x="3597275" y="5416550"/>
          <p14:tracePt t="392506" x="3479800" y="5448300"/>
          <p14:tracePt t="392523" x="3282950" y="5511800"/>
          <p14:tracePt t="392542" x="2978150" y="5616575"/>
          <p14:tracePt t="392557" x="2787650" y="5692775"/>
          <p14:tracePt t="392574" x="2622550" y="5768975"/>
          <p14:tracePt t="392606" x="2324100" y="5908675"/>
          <p14:tracePt t="392640" x="2133600" y="5997575"/>
          <p14:tracePt t="392643" x="2082800" y="6022975"/>
          <p14:tracePt t="392660" x="1997075" y="6054725"/>
          <p14:tracePt t="392673" x="1920875" y="6070600"/>
          <p14:tracePt t="392692" x="1831975" y="6086475"/>
          <p14:tracePt t="392707" x="1787525" y="6086475"/>
          <p14:tracePt t="392723" x="1758950" y="6086475"/>
          <p14:tracePt t="392741" x="1695450" y="6086475"/>
          <p14:tracePt t="392756" x="1660525" y="6086475"/>
          <p14:tracePt t="392773" x="1616075" y="6086475"/>
          <p14:tracePt t="392790" x="1593850" y="6086475"/>
          <p14:tracePt t="392807" x="1552575" y="6086475"/>
          <p14:tracePt t="392823" x="1530350" y="6086475"/>
          <p14:tracePt t="392840" x="1501775" y="6086475"/>
          <p14:tracePt t="392857" x="1460500" y="6070600"/>
          <p14:tracePt t="392873" x="1416050" y="6057900"/>
          <p14:tracePt t="392890" x="1352550" y="6045200"/>
          <p14:tracePt t="392906" x="1270000" y="6016625"/>
          <p14:tracePt t="392923" x="1216025" y="6016625"/>
          <p14:tracePt t="392940" x="1165225" y="6016625"/>
          <p14:tracePt t="392957" x="1101725" y="6016625"/>
          <p14:tracePt t="392974" x="1066800" y="6016625"/>
          <p14:tracePt t="392990" x="1028700" y="6016625"/>
          <p14:tracePt t="393007" x="981075" y="6016625"/>
          <p14:tracePt t="393023" x="958850" y="6016625"/>
          <p14:tracePt t="393040" x="930275" y="6016625"/>
          <p14:tracePt t="393056" x="908050" y="6016625"/>
          <p14:tracePt t="393073" x="898525" y="6016625"/>
          <p14:tracePt t="393091" x="879475" y="6016625"/>
          <p14:tracePt t="393106" x="850900" y="6029325"/>
          <p14:tracePt t="393123" x="828675" y="6029325"/>
          <p14:tracePt t="393140" x="819150" y="6029325"/>
          <p14:tracePt t="393156" x="806450" y="6029325"/>
          <p14:tracePt t="393173" x="796925" y="6029325"/>
          <p14:tracePt t="393190" x="781050" y="6029325"/>
          <p14:tracePt t="393206" x="762000" y="6029325"/>
          <p14:tracePt t="393223" x="749300" y="6029325"/>
          <p14:tracePt t="393240" x="730250" y="6029325"/>
          <p14:tracePt t="393257" x="714375" y="6029325"/>
          <p14:tracePt t="393273" x="704850" y="6029325"/>
          <p14:tracePt t="393290" x="695325" y="6029325"/>
          <p14:tracePt t="393306" x="679450" y="6029325"/>
          <p14:tracePt t="393392" x="688975" y="6019800"/>
          <p14:tracePt t="393401" x="695325" y="6019800"/>
          <p14:tracePt t="393412" x="698500" y="6019800"/>
          <p14:tracePt t="393423" x="704850" y="6019800"/>
          <p14:tracePt t="393463" x="704850" y="6013450"/>
          <p14:tracePt t="393478" x="704850" y="6010275"/>
          <p14:tracePt t="393485" x="704850" y="6003925"/>
          <p14:tracePt t="393557" x="708025" y="6003925"/>
          <p14:tracePt t="393564" x="714375" y="6003925"/>
          <p14:tracePt t="393665" x="717550" y="6000750"/>
          <p14:tracePt t="393679" x="723900" y="6000750"/>
          <p14:tracePt t="393690" x="727075" y="6000750"/>
          <p14:tracePt t="393706" x="749300" y="6000750"/>
          <p14:tracePt t="393722" x="758825" y="6000750"/>
          <p14:tracePt t="393756" x="762000" y="6000750"/>
          <p14:tracePt t="393793" x="762000" y="5994400"/>
          <p14:tracePt t="393871" x="768350" y="5994400"/>
          <p14:tracePt t="393908" x="768350" y="5991225"/>
          <p14:tracePt t="393928" x="768350" y="5984875"/>
          <p14:tracePt t="393950" x="771525" y="5984875"/>
          <p14:tracePt t="393957" x="777875" y="5984875"/>
          <p14:tracePt t="393978" x="787400" y="5984875"/>
          <p14:tracePt t="394093" x="793750" y="5984875"/>
          <p14:tracePt t="394106" x="803275" y="5984875"/>
          <p14:tracePt t="394124" x="806450" y="5984875"/>
          <p14:tracePt t="394392" x="812800" y="5978525"/>
          <p14:tracePt t="394403" x="815975" y="5975350"/>
          <p14:tracePt t="394412" x="844550" y="5962650"/>
          <p14:tracePt t="394423" x="863600" y="5956300"/>
          <p14:tracePt t="394440" x="927100" y="5943600"/>
          <p14:tracePt t="394456" x="1006475" y="5924550"/>
          <p14:tracePt t="394473" x="1060450" y="5924550"/>
          <p14:tracePt t="394490" x="1111250" y="5924550"/>
          <p14:tracePt t="394507" x="1190625" y="5924550"/>
          <p14:tracePt t="394524" x="1247775" y="5924550"/>
          <p14:tracePt t="394541" x="1333500" y="5924550"/>
          <p14:tracePt t="394556" x="1393825" y="5924550"/>
          <p14:tracePt t="394573" x="1454150" y="5918200"/>
          <p14:tracePt t="394590" x="1508125" y="5905500"/>
          <p14:tracePt t="394606" x="1571625" y="5899150"/>
          <p14:tracePt t="394623" x="1593850" y="5892800"/>
          <p14:tracePt t="394640" x="1616075" y="5892800"/>
          <p14:tracePt t="394657" x="1635125" y="5892800"/>
          <p14:tracePt t="394674" x="1644650" y="5892800"/>
          <p14:tracePt t="394690" x="1666875" y="5892800"/>
          <p14:tracePt t="394692" x="1676400" y="5892800"/>
          <p14:tracePt t="394706" x="1685925" y="5892800"/>
          <p14:tracePt t="394723" x="1695450" y="5892800"/>
          <p14:tracePt t="394740" x="1708150" y="5892800"/>
          <p14:tracePt t="394756" x="1727200" y="5886450"/>
          <p14:tracePt t="394773" x="1736725" y="5886450"/>
          <p14:tracePt t="394790" x="1746250" y="5886450"/>
          <p14:tracePt t="394807" x="1765300" y="5886450"/>
          <p14:tracePt t="394823" x="1787525" y="5886450"/>
          <p14:tracePt t="394840" x="1797050" y="5886450"/>
          <p14:tracePt t="394856" x="1825625" y="5886450"/>
          <p14:tracePt t="394873" x="1835150" y="5886450"/>
          <p14:tracePt t="394891" x="1847850" y="5886450"/>
          <p14:tracePt t="394924" x="1854200" y="5886450"/>
          <p14:tracePt t="394940" x="1870075" y="5886450"/>
          <p14:tracePt t="394956" x="1882775" y="5886450"/>
          <p14:tracePt t="394973" x="1892300" y="5886450"/>
          <p14:tracePt t="394990" x="1901825" y="5889625"/>
          <p14:tracePt t="395006" x="1917700" y="5889625"/>
          <p14:tracePt t="395023" x="1924050" y="5889625"/>
          <p14:tracePt t="395057" x="1933575" y="5889625"/>
          <p14:tracePt t="395073" x="1936750" y="5892800"/>
          <p14:tracePt t="395185" x="1930400" y="5892800"/>
          <p14:tracePt t="395199" x="1920875" y="5892800"/>
          <p14:tracePt t="395210" x="1911350" y="5892800"/>
          <p14:tracePt t="395223" x="1901825" y="5892800"/>
          <p14:tracePt t="395239" x="1885950" y="5892800"/>
          <p14:tracePt t="395256" x="1844675" y="5892800"/>
          <p14:tracePt t="395273" x="1831975" y="5892800"/>
          <p14:tracePt t="395292" x="1790700" y="5892800"/>
          <p14:tracePt t="395307" x="1768475" y="5892800"/>
          <p14:tracePt t="395323" x="1739900" y="5892800"/>
          <p14:tracePt t="395340" x="1724025" y="5892800"/>
          <p14:tracePt t="395357" x="1708150" y="5892800"/>
          <p14:tracePt t="395373" x="1692275" y="5892800"/>
          <p14:tracePt t="395389" x="1682750" y="5892800"/>
          <p14:tracePt t="395406" x="1670050" y="5899150"/>
          <p14:tracePt t="395423" x="1660525" y="5899150"/>
          <p14:tracePt t="395439" x="1644650" y="5899150"/>
          <p14:tracePt t="395456" x="1628775" y="5899150"/>
          <p14:tracePt t="395473" x="1619250" y="5899150"/>
          <p14:tracePt t="395490" x="1609725" y="5899150"/>
          <p14:tracePt t="395506" x="1590675" y="5899150"/>
          <p14:tracePt t="395522" x="1581150" y="5899150"/>
          <p14:tracePt t="395539" x="1571625" y="5899150"/>
          <p14:tracePt t="395556" x="1555750" y="5899150"/>
          <p14:tracePt t="395573" x="1539875" y="5899150"/>
          <p14:tracePt t="395589" x="1530350" y="5899150"/>
          <p14:tracePt t="395606" x="1520825" y="5899150"/>
          <p14:tracePt t="395641" x="1520825" y="5902325"/>
          <p14:tracePt t="395656" x="1533525" y="5902325"/>
          <p14:tracePt t="395673" x="1577975" y="5902325"/>
          <p14:tracePt t="395690" x="1606550" y="5908675"/>
          <p14:tracePt t="395691" x="1625600" y="5908675"/>
          <p14:tracePt t="395706" x="1654175" y="5908675"/>
          <p14:tracePt t="395723" x="1682750" y="5908675"/>
          <p14:tracePt t="395740" x="1704975" y="5908675"/>
          <p14:tracePt t="395756" x="1768475" y="5908675"/>
          <p14:tracePt t="395773" x="1828800" y="5908675"/>
          <p14:tracePt t="395790" x="1895475" y="5908675"/>
          <p14:tracePt t="395806" x="1984375" y="5905500"/>
          <p14:tracePt t="395823" x="2019300" y="5905500"/>
          <p14:tracePt t="395840" x="2035175" y="5905500"/>
          <p14:tracePt t="395857" x="2057400" y="5905500"/>
          <p14:tracePt t="395873" x="2066925" y="5905500"/>
          <p14:tracePt t="395891" x="2076450" y="5905500"/>
          <p14:tracePt t="395907" x="2085975" y="5905500"/>
          <p14:tracePt t="395923" x="2095500" y="5905500"/>
          <p14:tracePt t="395940" x="2111375" y="5905500"/>
          <p14:tracePt t="395956" x="2127250" y="5905500"/>
          <p14:tracePt t="395990" x="2130425" y="5905500"/>
          <p14:tracePt t="396006" x="2136775" y="5905500"/>
          <p14:tracePt t="396023" x="2146300" y="5905500"/>
          <p14:tracePt t="396041" x="2159000" y="5905500"/>
          <p14:tracePt t="396057" x="2174875" y="5905500"/>
          <p14:tracePt t="396072" x="2184400" y="5905500"/>
          <p14:tracePt t="396089" x="2193925" y="5905500"/>
          <p14:tracePt t="396106" x="2203450" y="5905500"/>
          <p14:tracePt t="396123" x="2209800" y="5905500"/>
          <p14:tracePt t="397985" x="2241550" y="5915025"/>
          <p14:tracePt t="397991" x="2279650" y="5921375"/>
          <p14:tracePt t="398006" x="2330450" y="5927725"/>
          <p14:tracePt t="398022" x="2390775" y="5937250"/>
          <p14:tracePt t="398039" x="2451100" y="5937250"/>
          <p14:tracePt t="398056" x="2565400" y="5937250"/>
          <p14:tracePt t="398072" x="2625725" y="5937250"/>
          <p14:tracePt t="398106" x="2730500" y="5937250"/>
          <p14:tracePt t="398139" x="2781300" y="5937250"/>
          <p14:tracePt t="398156" x="2822575" y="5937250"/>
          <p14:tracePt t="398173" x="2844800" y="5937250"/>
          <p14:tracePt t="398190" x="2873375" y="5937250"/>
          <p14:tracePt t="398206" x="2905125" y="5937250"/>
          <p14:tracePt t="398223" x="2936875" y="5937250"/>
          <p14:tracePt t="398239" x="2959100" y="5937250"/>
          <p14:tracePt t="398256" x="3006725" y="5937250"/>
          <p14:tracePt t="398272" x="3025775" y="5937250"/>
          <p14:tracePt t="398289" x="3057525" y="5937250"/>
          <p14:tracePt t="398306" x="3076575" y="5937250"/>
          <p14:tracePt t="398323" x="3098800" y="5937250"/>
          <p14:tracePt t="398340" x="3114675" y="5937250"/>
          <p14:tracePt t="398356" x="3127375" y="5937250"/>
          <p14:tracePt t="398372" x="3143250" y="5937250"/>
          <p14:tracePt t="398389" x="3152775" y="5934075"/>
          <p14:tracePt t="398406" x="3168650" y="5934075"/>
          <p14:tracePt t="398422" x="3178175" y="5927725"/>
          <p14:tracePt t="398439" x="3181350" y="5927725"/>
          <p14:tracePt t="398457" x="3197225" y="5927725"/>
          <p14:tracePt t="398473" x="3203575" y="5918200"/>
          <p14:tracePt t="398489" x="3213100" y="5915025"/>
          <p14:tracePt t="398506" x="3216275" y="5915025"/>
          <p14:tracePt t="398522" x="3216275" y="5908675"/>
          <p14:tracePt t="398539" x="3222625" y="5908675"/>
          <p14:tracePt t="398876" x="3216275" y="5908675"/>
          <p14:tracePt t="398883" x="3197225" y="5908675"/>
          <p14:tracePt t="398891" x="3184525" y="5908675"/>
          <p14:tracePt t="398905" x="3162300" y="5905500"/>
          <p14:tracePt t="398922" x="3133725" y="5892800"/>
          <p14:tracePt t="398939" x="3108325" y="5880100"/>
          <p14:tracePt t="398972" x="3057525" y="5873750"/>
          <p14:tracePt t="399005" x="3028950" y="5873750"/>
          <p14:tracePt t="399022" x="3022600" y="5873750"/>
          <p14:tracePt t="399280" x="3041650" y="5873750"/>
          <p14:tracePt t="399292" x="3073400" y="5883275"/>
          <p14:tracePt t="399307" x="3105150" y="5889625"/>
          <p14:tracePt t="399323" x="3127375" y="5895975"/>
          <p14:tracePt t="399340" x="3155950" y="5902325"/>
          <p14:tracePt t="399356" x="3190875" y="5905500"/>
          <p14:tracePt t="399373" x="3219450" y="5905500"/>
          <p14:tracePt t="399389" x="3235325" y="5905500"/>
          <p14:tracePt t="399406" x="3267075" y="5905500"/>
          <p14:tracePt t="399422" x="3289300" y="5905500"/>
          <p14:tracePt t="399439" x="3305175" y="5905500"/>
          <p14:tracePt t="399456" x="3346450" y="5905500"/>
          <p14:tracePt t="399472" x="3375025" y="5905500"/>
          <p14:tracePt t="399489" x="3397250" y="5905500"/>
          <p14:tracePt t="399506" x="3438525" y="5905500"/>
          <p14:tracePt t="399522" x="3460750" y="5911850"/>
          <p14:tracePt t="399539" x="3489325" y="5911850"/>
          <p14:tracePt t="399556" x="3514725" y="5911850"/>
          <p14:tracePt t="399572" x="3524250" y="5911850"/>
          <p14:tracePt t="399589" x="3540125" y="5911850"/>
          <p14:tracePt t="399606" x="3556000" y="5911850"/>
          <p14:tracePt t="399623" x="3565525" y="5911850"/>
          <p14:tracePt t="399640" x="3575050" y="5911850"/>
          <p14:tracePt t="399656" x="3600450" y="5911850"/>
          <p14:tracePt t="399672" x="3616325" y="5911850"/>
          <p14:tracePt t="399689" x="3632200" y="5918200"/>
          <p14:tracePt t="399706" x="3657600" y="5918200"/>
          <p14:tracePt t="399722" x="3667125" y="5918200"/>
          <p14:tracePt t="399739" x="3676650" y="5918200"/>
          <p14:tracePt t="399756" x="3698875" y="5918200"/>
          <p14:tracePt t="399773" x="3708400" y="5918200"/>
          <p14:tracePt t="399789" x="3711575" y="5918200"/>
          <p14:tracePt t="399791" x="3717925" y="5918200"/>
          <p14:tracePt t="399806" x="3721100" y="5918200"/>
          <p14:tracePt t="399822" x="3730625" y="5918200"/>
          <p14:tracePt t="399839" x="3746500" y="5918200"/>
          <p14:tracePt t="399856" x="3756025" y="5918200"/>
          <p14:tracePt t="399873" x="3762375" y="5918200"/>
          <p14:tracePt t="399890" x="3771900" y="5918200"/>
          <p14:tracePt t="399906" x="3790950" y="5918200"/>
          <p14:tracePt t="399923" x="3800475" y="5918200"/>
          <p14:tracePt t="399939" x="3810000" y="5918200"/>
          <p14:tracePt t="399956" x="3825875" y="5918200"/>
          <p14:tracePt t="399972" x="3829050" y="5918200"/>
          <p14:tracePt t="401513" x="3854450" y="5915025"/>
          <p14:tracePt t="401524" x="3879850" y="5908675"/>
          <p14:tracePt t="401539" x="3943350" y="5892800"/>
          <p14:tracePt t="401556" x="4057650" y="5864225"/>
          <p14:tracePt t="401572" x="4143375" y="5842000"/>
          <p14:tracePt t="401589" x="4206875" y="5826125"/>
          <p14:tracePt t="401622" x="4352925" y="5826125"/>
          <p14:tracePt t="401655" x="4549775" y="5864225"/>
          <p14:tracePt t="401672" x="4622800" y="5876925"/>
          <p14:tracePt t="401689" x="4676775" y="5889625"/>
          <p14:tracePt t="401706" x="4765675" y="5911850"/>
          <p14:tracePt t="401722" x="4810125" y="5911850"/>
          <p14:tracePt t="401739" x="4854575" y="5911850"/>
          <p14:tracePt t="401755" x="4902200" y="5911850"/>
          <p14:tracePt t="401772" x="4924425" y="5911850"/>
          <p14:tracePt t="401789" x="4953000" y="5911850"/>
          <p14:tracePt t="401806" x="4972050" y="5911850"/>
          <p14:tracePt t="401822" x="4984750" y="5911850"/>
          <p14:tracePt t="401839" x="4997450" y="5911850"/>
          <p14:tracePt t="401963" x="4984750" y="5908675"/>
          <p14:tracePt t="401971" x="4981575" y="5905500"/>
          <p14:tracePt t="401989" x="4972050" y="5895975"/>
          <p14:tracePt t="402005" x="4956175" y="5886450"/>
          <p14:tracePt t="402022" x="4946650" y="5880100"/>
          <p14:tracePt t="402039" x="4930775" y="5880100"/>
          <p14:tracePt t="402072" x="4933950" y="5880100"/>
          <p14:tracePt t="402089" x="4956175" y="5880100"/>
          <p14:tracePt t="402106" x="5010150" y="5880100"/>
          <p14:tracePt t="402122" x="5070475" y="5880100"/>
          <p14:tracePt t="402139" x="5175250" y="5880100"/>
          <p14:tracePt t="402155" x="5356225" y="5880100"/>
          <p14:tracePt t="402172" x="5451475" y="5886450"/>
          <p14:tracePt t="402189" x="5537200" y="5892800"/>
          <p14:tracePt t="402206" x="5632450" y="5899150"/>
          <p14:tracePt t="402222" x="5667375" y="5899150"/>
          <p14:tracePt t="402239" x="5705475" y="5899150"/>
          <p14:tracePt t="402256" x="5724525" y="5899150"/>
          <p14:tracePt t="402272" x="5740400" y="5899150"/>
          <p14:tracePt t="402289" x="5749925" y="5899150"/>
          <p14:tracePt t="402305" x="5759450" y="5899150"/>
          <p14:tracePt t="402506" x="5753100" y="5899150"/>
          <p14:tracePt t="402514" x="5734050" y="5899150"/>
          <p14:tracePt t="402522" x="5724525" y="5899150"/>
          <p14:tracePt t="402539" x="5702300" y="5899150"/>
          <p14:tracePt t="402555" x="5661025" y="5895975"/>
          <p14:tracePt t="402572" x="5632450" y="5886450"/>
          <p14:tracePt t="402589" x="5584825" y="5873750"/>
          <p14:tracePt t="402605" x="5514975" y="5867400"/>
          <p14:tracePt t="402622" x="5461000" y="5867400"/>
          <p14:tracePt t="402639" x="5419725" y="5867400"/>
          <p14:tracePt t="402656" x="5372100" y="5867400"/>
          <p14:tracePt t="402672" x="5327650" y="5867400"/>
          <p14:tracePt t="402689" x="5289550" y="5867400"/>
          <p14:tracePt t="402705" x="5226050" y="5861050"/>
          <p14:tracePt t="402722" x="5197475" y="5848350"/>
          <p14:tracePt t="402739" x="5165725" y="5842000"/>
          <p14:tracePt t="402756" x="5140325" y="5842000"/>
          <p14:tracePt t="402772" x="5130800" y="5842000"/>
          <p14:tracePt t="402789" x="5114925" y="5842000"/>
          <p14:tracePt t="402806" x="5099050" y="5842000"/>
          <p14:tracePt t="402822" x="5089525" y="5842000"/>
          <p14:tracePt t="402839" x="5080000" y="5842000"/>
          <p14:tracePt t="402855" x="5070475" y="5842000"/>
          <p14:tracePt t="403285" x="5111750" y="5835650"/>
          <p14:tracePt t="403295" x="5172075" y="5826125"/>
          <p14:tracePt t="403306" x="5276850" y="5816600"/>
          <p14:tracePt t="403323" x="5359400" y="5816600"/>
          <p14:tracePt t="403340" x="5419725" y="5816600"/>
          <p14:tracePt t="403356" x="5534025" y="5816600"/>
          <p14:tracePt t="403372" x="5600700" y="5816600"/>
          <p14:tracePt t="403405" x="5740400" y="5816600"/>
          <p14:tracePt t="403439" x="5826125" y="5816600"/>
          <p14:tracePt t="403456" x="5883275" y="5819775"/>
          <p14:tracePt t="403472" x="5905500" y="5826125"/>
          <p14:tracePt t="403488" x="5927725" y="5826125"/>
          <p14:tracePt t="403506" x="5943600" y="5826125"/>
          <p14:tracePt t="403522" x="5953125" y="5826125"/>
          <p14:tracePt t="403539" x="5956300" y="5826125"/>
          <p14:tracePt t="404100" x="5949950" y="5826125"/>
          <p14:tracePt t="404107" x="5940425" y="5826125"/>
          <p14:tracePt t="404123" x="5930900" y="5826125"/>
          <p14:tracePt t="404140" x="5921375" y="5826125"/>
          <p14:tracePt t="404156" x="5905500" y="5826125"/>
          <p14:tracePt t="404213" x="5908675" y="5826125"/>
          <p14:tracePt t="404221" x="5918200" y="5826125"/>
          <p14:tracePt t="404256" x="6111875" y="5822950"/>
          <p14:tracePt t="404272" x="6216650" y="5829300"/>
          <p14:tracePt t="404289" x="6321425" y="5835650"/>
          <p14:tracePt t="404306" x="6451600" y="5845175"/>
          <p14:tracePt t="404322" x="6511925" y="5845175"/>
          <p14:tracePt t="404339" x="6562725" y="5845175"/>
          <p14:tracePt t="404355" x="6626225" y="5845175"/>
          <p14:tracePt t="404372" x="6661150" y="5845175"/>
          <p14:tracePt t="404389" x="6692900" y="5845175"/>
          <p14:tracePt t="404405" x="6724650" y="5835650"/>
          <p14:tracePt t="404422" x="6756400" y="5829300"/>
          <p14:tracePt t="404439" x="6772275" y="5829300"/>
          <p14:tracePt t="404456" x="6784975" y="5829300"/>
          <p14:tracePt t="404472" x="6800850" y="5829300"/>
          <p14:tracePt t="404489" x="6810375" y="5829300"/>
          <p14:tracePt t="404505" x="6826250" y="5829300"/>
          <p14:tracePt t="404563" x="6823075" y="5829300"/>
          <p14:tracePt t="404570" x="6819900" y="5829300"/>
          <p14:tracePt t="404577" x="6813550" y="5829300"/>
          <p14:tracePt t="404589" x="6810375" y="5829300"/>
          <p14:tracePt t="404606" x="6788150" y="5829300"/>
          <p14:tracePt t="404622" x="6765925" y="5829300"/>
          <p14:tracePt t="404638" x="6743700" y="5829300"/>
          <p14:tracePt t="404656" x="6696075" y="5838825"/>
          <p14:tracePt t="404672" x="6651625" y="5851525"/>
          <p14:tracePt t="404689" x="6597650" y="5864225"/>
          <p14:tracePt t="404706" x="6524625" y="5889625"/>
          <p14:tracePt t="404723" x="6486525" y="5895975"/>
          <p14:tracePt t="404739" x="6442075" y="5902325"/>
          <p14:tracePt t="404755" x="6403975" y="5902325"/>
          <p14:tracePt t="404772" x="6381750" y="5902325"/>
          <p14:tracePt t="404789" x="6353175" y="5902325"/>
          <p14:tracePt t="404805" x="6318250" y="5902325"/>
          <p14:tracePt t="404822" x="6289675" y="5902325"/>
          <p14:tracePt t="404838" x="6273800" y="5902325"/>
          <p14:tracePt t="404855" x="6257925" y="5902325"/>
          <p14:tracePt t="404872" x="6245225" y="5902325"/>
          <p14:tracePt t="404889" x="6235700" y="5902325"/>
          <p14:tracePt t="404905" x="6229350" y="5902325"/>
          <p14:tracePt t="404939" x="6219825" y="5902325"/>
          <p14:tracePt t="404956" x="6213475" y="5902325"/>
          <p14:tracePt t="405420" x="6248400" y="5902325"/>
          <p14:tracePt t="405427" x="6296025" y="5902325"/>
          <p14:tracePt t="405438" x="6330950" y="5902325"/>
          <p14:tracePt t="405471" x="6569075" y="5934075"/>
          <p14:tracePt t="405505" x="6794500" y="5997575"/>
          <p14:tracePt t="405522" x="6889750" y="6013450"/>
          <p14:tracePt t="405539" x="6997700" y="6032500"/>
          <p14:tracePt t="405556" x="7131050" y="6054725"/>
          <p14:tracePt t="405571" x="7194550" y="6061075"/>
          <p14:tracePt t="405588" x="7245350" y="6067425"/>
          <p14:tracePt t="405605" x="7308850" y="6067425"/>
          <p14:tracePt t="405621" x="7346950" y="6067425"/>
          <p14:tracePt t="405639" x="7388225" y="6067425"/>
          <p14:tracePt t="405656" x="7451725" y="6080125"/>
          <p14:tracePt t="405673" x="7483475" y="6086475"/>
          <p14:tracePt t="405689" x="7505700" y="6086475"/>
          <p14:tracePt t="405705" x="7537450" y="6086475"/>
          <p14:tracePt t="405721" x="7546975" y="6086475"/>
          <p14:tracePt t="405738" x="7556500" y="6086475"/>
          <p14:tracePt t="405755" x="7572375" y="6086475"/>
          <p14:tracePt t="405772" x="7588250" y="6086475"/>
          <p14:tracePt t="405789" x="7597775" y="6086475"/>
          <p14:tracePt t="405806" x="7610475" y="6086475"/>
          <p14:tracePt t="405822" x="7620000" y="6080125"/>
          <p14:tracePt t="405838" x="7635875" y="6070600"/>
          <p14:tracePt t="405855" x="7645400" y="6061075"/>
          <p14:tracePt t="405871" x="7645400" y="6051550"/>
          <p14:tracePt t="405889" x="7645400" y="6042025"/>
          <p14:tracePt t="405906" x="7645400" y="6026150"/>
          <p14:tracePt t="405922" x="7645400" y="6016625"/>
          <p14:tracePt t="405956" x="7645400" y="6007100"/>
          <p14:tracePt t="405972" x="7639050" y="6007100"/>
          <p14:tracePt t="405988" x="7623175" y="6007100"/>
          <p14:tracePt t="406005" x="7610475" y="6007100"/>
          <p14:tracePt t="406021" x="7600950" y="6007100"/>
          <p14:tracePt t="406039" x="7591425" y="6000750"/>
          <p14:tracePt t="406055" x="7569200" y="5997575"/>
          <p14:tracePt t="406072" x="7569200" y="5991225"/>
          <p14:tracePt t="406134" x="7566025" y="5991225"/>
          <p14:tracePt t="406256" x="7566025" y="5988050"/>
          <p14:tracePt t="406284" x="7566025" y="5981700"/>
          <p14:tracePt t="406320" x="7566025" y="5978525"/>
          <p14:tracePt t="406328" x="7572375" y="5972175"/>
          <p14:tracePt t="406339" x="7588250" y="5965825"/>
          <p14:tracePt t="406355" x="7661275" y="5959475"/>
          <p14:tracePt t="406372" x="7724775" y="5946775"/>
          <p14:tracePt t="406389" x="7766050" y="5946775"/>
          <p14:tracePt t="406391" x="7791450" y="5946775"/>
          <p14:tracePt t="406405" x="7829550" y="5946775"/>
          <p14:tracePt t="406421" x="7858125" y="5946775"/>
          <p14:tracePt t="406438" x="7867650" y="5946775"/>
          <p14:tracePt t="406455" x="7889875" y="5940425"/>
          <p14:tracePt t="406472" x="7908925" y="5940425"/>
          <p14:tracePt t="406488" x="7931150" y="5940425"/>
          <p14:tracePt t="406505" x="7988300" y="5940425"/>
          <p14:tracePt t="406522" x="8007350" y="5940425"/>
          <p14:tracePt t="406539" x="8026400" y="5943600"/>
          <p14:tracePt t="406555" x="8039100" y="5943600"/>
          <p14:tracePt t="406571" x="8045450" y="5943600"/>
          <p14:tracePt t="406588" x="8048625" y="5943600"/>
          <p14:tracePt t="406628" x="8054975" y="5943600"/>
          <p14:tracePt t="406639" x="8058150" y="5943600"/>
          <p14:tracePt t="406684" x="8070850" y="5943600"/>
          <p14:tracePt t="406806" x="8070850" y="5956300"/>
          <p14:tracePt t="406813" x="8070850" y="5959475"/>
          <p14:tracePt t="406821" x="8070850" y="5965825"/>
          <p14:tracePt t="406838" x="8061325" y="5969000"/>
          <p14:tracePt t="407335" x="8093075" y="5969000"/>
          <p14:tracePt t="407342" x="8140700" y="5969000"/>
          <p14:tracePt t="407355" x="8232775" y="5969000"/>
          <p14:tracePt t="407372" x="8337550" y="5969000"/>
          <p14:tracePt t="407389" x="8442325" y="5965825"/>
          <p14:tracePt t="407405" x="8566150" y="5949950"/>
          <p14:tracePt t="407439" x="8655050" y="5937250"/>
          <p14:tracePt t="407443" x="8680450" y="5937250"/>
          <p14:tracePt t="407472" x="8753475" y="5937250"/>
          <p14:tracePt t="407489" x="8775700" y="5937250"/>
          <p14:tracePt t="407505" x="8813800" y="5937250"/>
          <p14:tracePt t="407521" x="8845550" y="5937250"/>
          <p14:tracePt t="407538" x="8855075" y="5937250"/>
          <p14:tracePt t="407555" x="8867775" y="5937250"/>
          <p14:tracePt t="409357" x="8718550" y="5908675"/>
          <p14:tracePt t="409364" x="8451850" y="5880100"/>
          <p14:tracePt t="409371" x="8162925" y="5851525"/>
          <p14:tracePt t="409389" x="7473950" y="5791200"/>
          <p14:tracePt t="409406" x="6473825" y="5791200"/>
          <p14:tracePt t="409423" x="5832475" y="5832475"/>
          <p14:tracePt t="409441" x="4940300" y="5934075"/>
          <p14:tracePt t="409473" x="3968750" y="6111875"/>
          <p14:tracePt t="409476" x="3784600" y="6159500"/>
          <p14:tracePt t="409506" x="3041650" y="6359525"/>
          <p14:tracePt t="409523" x="2720975" y="6426200"/>
          <p14:tracePt t="409539" x="2498725" y="6486525"/>
          <p14:tracePt t="409555" x="2174875" y="6553200"/>
          <p14:tracePt t="409572" x="2000250" y="6581775"/>
          <p14:tracePt t="409748" x="701675" y="6483350"/>
          <p14:tracePt t="409756" x="663575" y="6477000"/>
          <p14:tracePt t="409771" x="609600" y="6454775"/>
          <p14:tracePt t="409788" x="571500" y="6442075"/>
          <p14:tracePt t="409805" x="514350" y="6426200"/>
          <p14:tracePt t="409821" x="473075" y="6397625"/>
          <p14:tracePt t="409839" x="441325" y="6372225"/>
          <p14:tracePt t="409855" x="381000" y="6318250"/>
          <p14:tracePt t="409871" x="349250" y="6286500"/>
          <p14:tracePt t="409888" x="323850" y="6254750"/>
          <p14:tracePt t="409905" x="279400" y="6216650"/>
          <p14:tracePt t="409921" x="257175" y="6191250"/>
          <p14:tracePt t="409938" x="231775" y="6181725"/>
          <p14:tracePt t="409955" x="215900" y="6159500"/>
          <p14:tracePt t="409971" x="206375" y="6149975"/>
          <p14:tracePt t="409989" x="196850" y="6146800"/>
          <p14:tracePt t="410005" x="177800" y="6146800"/>
          <p14:tracePt t="410022" x="168275" y="6140450"/>
          <p14:tracePt t="410038" x="158750" y="6134100"/>
          <p14:tracePt t="410055" x="142875" y="6134100"/>
          <p14:tracePt t="410071" x="133350" y="6134100"/>
          <p14:tracePt t="410678" x="139700" y="6134100"/>
          <p14:tracePt t="410688" x="142875" y="6134100"/>
          <p14:tracePt t="410705" x="155575" y="6134100"/>
          <p14:tracePt t="410721" x="165100" y="6134100"/>
          <p14:tracePt t="410738" x="168275" y="6130925"/>
          <p14:tracePt t="410755" x="190500" y="6108700"/>
          <p14:tracePt t="410788" x="209550" y="6092825"/>
          <p14:tracePt t="410821" x="263525" y="6089650"/>
          <p14:tracePt t="410838" x="285750" y="6089650"/>
          <p14:tracePt t="410855" x="311150" y="6089650"/>
          <p14:tracePt t="410871" x="327025" y="6089650"/>
          <p14:tracePt t="410888" x="355600" y="6089650"/>
          <p14:tracePt t="410905" x="412750" y="6089650"/>
          <p14:tracePt t="410921" x="447675" y="6089650"/>
          <p14:tracePt t="410938" x="492125" y="6092825"/>
          <p14:tracePt t="410955" x="533400" y="6102350"/>
          <p14:tracePt t="410972" x="555625" y="6102350"/>
          <p14:tracePt t="410988" x="577850" y="6102350"/>
          <p14:tracePt t="410990" x="584200" y="6102350"/>
          <p14:tracePt t="411004" x="593725" y="6102350"/>
          <p14:tracePt t="411021" x="609600" y="6102350"/>
          <p14:tracePt t="411038" x="631825" y="6108700"/>
          <p14:tracePt t="411055" x="660400" y="6127750"/>
          <p14:tracePt t="411071" x="676275" y="6127750"/>
          <p14:tracePt t="411088" x="688975" y="6127750"/>
          <p14:tracePt t="411105" x="704850" y="6127750"/>
          <p14:tracePt t="411121" x="714375" y="6127750"/>
          <p14:tracePt t="411138" x="723900" y="6127750"/>
          <p14:tracePt t="411155" x="739775" y="6127750"/>
          <p14:tracePt t="411172" x="749300" y="6127750"/>
          <p14:tracePt t="411189" x="758825" y="6127750"/>
          <p14:tracePt t="411205" x="774700" y="6127750"/>
          <p14:tracePt t="411222" x="777875" y="6127750"/>
          <p14:tracePt t="411238" x="787400" y="6127750"/>
          <p14:tracePt t="411271" x="793750" y="6127750"/>
          <p14:tracePt t="411320" x="800100" y="6127750"/>
          <p14:tracePt t="411334" x="803275" y="6127750"/>
          <p14:tracePt t="411377" x="809625" y="6127750"/>
          <p14:tracePt t="411457" x="812800" y="6127750"/>
          <p14:tracePt t="411470" x="819150" y="6127750"/>
          <p14:tracePt t="411488" x="822325" y="6127750"/>
          <p14:tracePt t="412013" x="831850" y="6127750"/>
          <p14:tracePt t="412028" x="838200" y="6127750"/>
          <p14:tracePt t="412320" x="844550" y="6127750"/>
          <p14:tracePt t="412335" x="847725" y="6127750"/>
          <p14:tracePt t="412348" x="854075" y="6127750"/>
          <p14:tracePt t="412359" x="857250" y="6127750"/>
          <p14:tracePt t="412371" x="866775" y="6127750"/>
          <p14:tracePt t="412388" x="882650" y="6127750"/>
          <p14:tracePt t="412421" x="908050" y="6127750"/>
          <p14:tracePt t="412455" x="936625" y="6127750"/>
          <p14:tracePt t="412472" x="946150" y="6127750"/>
          <p14:tracePt t="412488" x="955675" y="6127750"/>
          <p14:tracePt t="412533" x="962025" y="6127750"/>
          <p14:tracePt t="412548" x="965200" y="6127750"/>
          <p14:tracePt t="412562" x="977900" y="6127750"/>
          <p14:tracePt t="412570" x="981075" y="6127750"/>
          <p14:tracePt t="412587" x="987425" y="6127750"/>
          <p14:tracePt t="412685" x="990600" y="6127750"/>
          <p14:tracePt t="412699" x="996950" y="6127750"/>
          <p14:tracePt t="412713" x="1000125" y="6127750"/>
          <p14:tracePt t="412730" x="1006475" y="6127750"/>
          <p14:tracePt t="412746" x="1009650" y="6127750"/>
          <p14:tracePt t="412770" x="1016000" y="6127750"/>
          <p14:tracePt t="412798" x="1025525" y="6127750"/>
          <p14:tracePt t="412805" x="1031875" y="6127750"/>
          <p14:tracePt t="412821" x="1041400" y="6127750"/>
          <p14:tracePt t="412838" x="1050925" y="6130925"/>
          <p14:tracePt t="412855" x="1085850" y="6137275"/>
          <p14:tracePt t="412871" x="1120775" y="6143625"/>
          <p14:tracePt t="412888" x="1158875" y="6143625"/>
          <p14:tracePt t="412905" x="1212850" y="6149975"/>
          <p14:tracePt t="412921" x="1250950" y="6156325"/>
          <p14:tracePt t="412938" x="1289050" y="6156325"/>
          <p14:tracePt t="412955" x="1352550" y="6175375"/>
          <p14:tracePt t="412971" x="1397000" y="6181725"/>
          <p14:tracePt t="412988" x="1425575" y="6181725"/>
          <p14:tracePt t="413004" x="1473200" y="6194425"/>
          <p14:tracePt t="413021" x="1495425" y="6194425"/>
          <p14:tracePt t="413038" x="1520825" y="6194425"/>
          <p14:tracePt t="413055" x="1533525" y="6194425"/>
          <p14:tracePt t="413071" x="1543050" y="6194425"/>
          <p14:tracePt t="413088" x="1549400" y="6194425"/>
          <p14:tracePt t="413121" x="1552575" y="6194425"/>
          <p14:tracePt t="413138" x="1565275" y="6194425"/>
          <p14:tracePt t="413155" x="1574800" y="6194425"/>
          <p14:tracePt t="413220" x="1577975" y="6194425"/>
          <p14:tracePt t="413462" x="1584325" y="6194425"/>
          <p14:tracePt t="413477" x="1584325" y="6188075"/>
          <p14:tracePt t="413483" x="1584325" y="6184900"/>
          <p14:tracePt t="413499" x="1587500" y="6184900"/>
          <p14:tracePt t="413535" x="1593850" y="6178550"/>
          <p14:tracePt t="413577" x="1593850" y="6169025"/>
          <p14:tracePt t="413583" x="1593850" y="6162675"/>
          <p14:tracePt t="413620" x="1597025" y="6162675"/>
          <p14:tracePt t="413663" x="1603375" y="6162675"/>
          <p14:tracePt t="413672" x="1606550" y="6162675"/>
          <p14:tracePt t="413688" x="1622425" y="6162675"/>
          <p14:tracePt t="413705" x="1631950" y="6162675"/>
          <p14:tracePt t="413737" x="1638300" y="6162675"/>
          <p14:tracePt t="413754" x="1638300" y="6159500"/>
          <p14:tracePt t="413771" x="1638300" y="6153150"/>
          <p14:tracePt t="413788" x="1638300" y="6149975"/>
          <p14:tracePt t="413805" x="1638300" y="6140450"/>
          <p14:tracePt t="415384" x="1676400" y="6140450"/>
          <p14:tracePt t="415391" x="1733550" y="6140450"/>
          <p14:tracePt t="415405" x="1847850" y="6140450"/>
          <p14:tracePt t="415421" x="1965325" y="6121400"/>
          <p14:tracePt t="415439" x="2063750" y="6105525"/>
          <p14:tracePt t="415455" x="2168525" y="6061075"/>
          <p14:tracePt t="415472" x="2232025" y="6048375"/>
          <p14:tracePt t="415505" x="2305050" y="6022975"/>
          <p14:tracePt t="415537" x="2336800" y="6022975"/>
          <p14:tracePt t="415554" x="2352675" y="6016625"/>
          <p14:tracePt t="415570" x="2368550" y="6016625"/>
          <p14:tracePt t="415587" x="2378075" y="6013450"/>
          <p14:tracePt t="415604" x="2381250" y="6013450"/>
          <p14:tracePt t="416162" x="2381250" y="6019800"/>
          <p14:tracePt t="416170" x="2381250" y="6026150"/>
          <p14:tracePt t="416188" x="2390775" y="6035675"/>
          <p14:tracePt t="416205" x="2441575" y="6051550"/>
          <p14:tracePt t="416221" x="2505075" y="6073775"/>
          <p14:tracePt t="416238" x="2603500" y="6105525"/>
          <p14:tracePt t="416271" x="2955925" y="6169025"/>
          <p14:tracePt t="416305" x="3187700" y="6213475"/>
          <p14:tracePt t="416321" x="3232150" y="6223000"/>
          <p14:tracePt t="416337" x="3270250" y="6229350"/>
          <p14:tracePt t="416355" x="3289300" y="6229350"/>
          <p14:tracePt t="416371" x="3305175" y="6229350"/>
          <p14:tracePt t="416388" x="3311525" y="6229350"/>
          <p14:tracePt t="416421" x="3311525" y="6223000"/>
          <p14:tracePt t="416438" x="3311525" y="6207125"/>
          <p14:tracePt t="416455" x="3292475" y="6191250"/>
          <p14:tracePt t="416470" x="3289300" y="6184900"/>
          <p14:tracePt t="416549" x="3282950" y="6184900"/>
          <p14:tracePt t="416559" x="3279775" y="6184900"/>
          <p14:tracePt t="416571" x="3270250" y="6184900"/>
          <p14:tracePt t="416588" x="3254375" y="6184900"/>
          <p14:tracePt t="416604" x="3190875" y="6172200"/>
          <p14:tracePt t="416620" x="3121025" y="6172200"/>
          <p14:tracePt t="416637" x="3060700" y="6172200"/>
          <p14:tracePt t="416655" x="2974975" y="6172200"/>
          <p14:tracePt t="416671" x="2946400" y="6172200"/>
          <p14:tracePt t="416688" x="2924175" y="6172200"/>
          <p14:tracePt t="416705" x="2882900" y="6172200"/>
          <p14:tracePt t="416721" x="2867025" y="6172200"/>
          <p14:tracePt t="416737" x="2851150" y="6172200"/>
          <p14:tracePt t="416754" x="2838450" y="6172200"/>
          <p14:tracePt t="416770" x="2828925" y="6172200"/>
          <p14:tracePt t="416788" x="2828925" y="6162675"/>
          <p14:tracePt t="416821" x="2828925" y="6159500"/>
          <p14:tracePt t="416838" x="2828925" y="6153150"/>
          <p14:tracePt t="416854" x="2828925" y="6149975"/>
          <p14:tracePt t="416935" x="2835275" y="6149975"/>
          <p14:tracePt t="416948" x="2844800" y="6143625"/>
          <p14:tracePt t="416959" x="2847975" y="6140450"/>
          <p14:tracePt t="416971" x="2876550" y="6140450"/>
          <p14:tracePt t="416987" x="2898775" y="6134100"/>
          <p14:tracePt t="417004" x="2952750" y="6134100"/>
          <p14:tracePt t="417020" x="2974975" y="6134100"/>
          <p14:tracePt t="417037" x="3003550" y="6134100"/>
          <p14:tracePt t="417040" x="3016250" y="6134100"/>
          <p14:tracePt t="417055" x="3044825" y="6134100"/>
          <p14:tracePt t="417071" x="3067050" y="6134100"/>
          <p14:tracePt t="417088" x="3089275" y="6134100"/>
          <p14:tracePt t="417105" x="3146425" y="6115050"/>
          <p14:tracePt t="417121" x="3190875" y="6102350"/>
          <p14:tracePt t="417138" x="3235325" y="6089650"/>
          <p14:tracePt t="417154" x="3298825" y="6083300"/>
          <p14:tracePt t="417170" x="3321050" y="6070600"/>
          <p14:tracePt t="417188" x="3352800" y="6064250"/>
          <p14:tracePt t="417205" x="3381375" y="6048375"/>
          <p14:tracePt t="417221" x="3390900" y="6042025"/>
          <p14:tracePt t="417238" x="3403600" y="6038850"/>
          <p14:tracePt t="417255" x="3419475" y="6029325"/>
          <p14:tracePt t="417271" x="3429000" y="6022975"/>
          <p14:tracePt t="417287" x="3444875" y="6022975"/>
          <p14:tracePt t="417304" x="3470275" y="6022975"/>
          <p14:tracePt t="417321" x="3479800" y="6022975"/>
          <p14:tracePt t="417337" x="3495675" y="6022975"/>
          <p14:tracePt t="417355" x="3514725" y="6022975"/>
          <p14:tracePt t="417371" x="3524250" y="6022975"/>
          <p14:tracePt t="417388" x="3530600" y="6022975"/>
          <p14:tracePt t="417584" x="3536950" y="6022975"/>
          <p14:tracePt t="417603" x="3530600" y="6022975"/>
          <p14:tracePt t="418705" x="3552825" y="6032500"/>
          <p14:tracePt t="418716" x="3603625" y="6048375"/>
          <p14:tracePt t="418729" x="3689350" y="6080125"/>
          <p14:tracePt t="418741" x="3778250" y="6105525"/>
          <p14:tracePt t="418754" x="3863975" y="6118225"/>
          <p14:tracePt t="418771" x="3959225" y="6134100"/>
          <p14:tracePt t="418787" x="4032250" y="6134100"/>
          <p14:tracePt t="418820" x="4130675" y="6134100"/>
          <p14:tracePt t="418854" x="4162425" y="6134100"/>
          <p14:tracePt t="418871" x="4178300" y="6134100"/>
          <p14:tracePt t="419077" x="4175125" y="6134100"/>
          <p14:tracePt t="419083" x="4168775" y="6134100"/>
          <p14:tracePt t="419090" x="4159250" y="6134100"/>
          <p14:tracePt t="419112" x="4156075" y="6134100"/>
          <p14:tracePt t="419163" x="4149725" y="6134100"/>
          <p14:tracePt t="419175" x="4146550" y="6134100"/>
          <p14:tracePt t="419188" x="4137025" y="6134100"/>
          <p14:tracePt t="419204" x="4121150" y="6134100"/>
          <p14:tracePt t="419220" x="4105275" y="6134100"/>
          <p14:tracePt t="419237" x="4095750" y="6134100"/>
          <p14:tracePt t="419254" x="4086225" y="6134100"/>
          <p14:tracePt t="419291" x="4079875" y="6134100"/>
          <p14:tracePt t="419312" x="4076700" y="6134100"/>
          <p14:tracePt t="419334" x="4070350" y="6134100"/>
          <p14:tracePt t="419442" x="4073525" y="6134100"/>
          <p14:tracePt t="419456" x="4083050" y="6134100"/>
          <p14:tracePt t="419471" x="4092575" y="6134100"/>
          <p14:tracePt t="419487" x="4102100" y="6134100"/>
          <p14:tracePt t="419504" x="4121150" y="6134100"/>
          <p14:tracePt t="419520" x="4133850" y="6134100"/>
          <p14:tracePt t="419537" x="4143375" y="6134100"/>
          <p14:tracePt t="419554" x="4156075" y="6134100"/>
          <p14:tracePt t="419570" x="4171950" y="6134100"/>
          <p14:tracePt t="419587" x="4181475" y="6134100"/>
          <p14:tracePt t="419604" x="4191000" y="6134100"/>
          <p14:tracePt t="419649" x="4197350" y="6134100"/>
          <p14:tracePt t="419671" x="4200525" y="6134100"/>
          <p14:tracePt t="419683" x="4216400" y="6134100"/>
          <p14:tracePt t="419695" x="4222750" y="6134100"/>
          <p14:tracePt t="419706" x="4232275" y="6134100"/>
          <p14:tracePt t="419721" x="4241800" y="6134100"/>
          <p14:tracePt t="419737" x="4251325" y="6134100"/>
          <p14:tracePt t="419754" x="4283075" y="6127750"/>
          <p14:tracePt t="419770" x="4305300" y="6127750"/>
          <p14:tracePt t="419787" x="4327525" y="6127750"/>
          <p14:tracePt t="419804" x="4346575" y="6127750"/>
          <p14:tracePt t="419820" x="4356100" y="6127750"/>
          <p14:tracePt t="419837" x="4365625" y="6127750"/>
          <p14:tracePt t="419854" x="4387850" y="6127750"/>
          <p14:tracePt t="419871" x="4397375" y="6127750"/>
          <p14:tracePt t="419887" x="4406900" y="6127750"/>
          <p14:tracePt t="419904" x="4425950" y="6127750"/>
          <p14:tracePt t="419920" x="4435475" y="6127750"/>
          <p14:tracePt t="419937" x="4445000" y="6127750"/>
          <p14:tracePt t="419955" x="4479925" y="6127750"/>
          <p14:tracePt t="419971" x="4502150" y="6130925"/>
          <p14:tracePt t="419988" x="4552950" y="6130925"/>
          <p14:tracePt t="420005" x="4705350" y="6130925"/>
          <p14:tracePt t="420020" x="4797425" y="6130925"/>
          <p14:tracePt t="420037" x="4902200" y="6140450"/>
          <p14:tracePt t="420054" x="5083175" y="6172200"/>
          <p14:tracePt t="420071" x="5165725" y="6181725"/>
          <p14:tracePt t="420088" x="5226050" y="6188075"/>
          <p14:tracePt t="420104" x="5289550" y="6188075"/>
          <p14:tracePt t="420121" x="5318125" y="6188075"/>
          <p14:tracePt t="420137" x="5327650" y="6188075"/>
          <p14:tracePt t="420154" x="5337175" y="6188075"/>
          <p14:tracePt t="422100" x="5254625" y="6175375"/>
          <p14:tracePt t="422106" x="5130800" y="6165850"/>
          <p14:tracePt t="422121" x="4845050" y="6146800"/>
          <p14:tracePt t="422138" x="4511675" y="6134100"/>
          <p14:tracePt t="422155" x="3937000" y="6156325"/>
          <p14:tracePt t="422172" x="3584575" y="6203950"/>
          <p14:tracePt t="422187" x="3213100" y="6251575"/>
          <p14:tracePt t="422221" x="2536825" y="6365875"/>
          <p14:tracePt t="422254" x="2003425" y="6473825"/>
          <p14:tracePt t="422273" x="1838325" y="6518275"/>
          <p14:tracePt t="422714" x="457200" y="6486525"/>
          <p14:tracePt t="422728" x="447675" y="6477000"/>
          <p14:tracePt t="422753" x="428625" y="6442075"/>
          <p14:tracePt t="422787" x="393700" y="6381750"/>
          <p14:tracePt t="422805" x="390525" y="6369050"/>
          <p14:tracePt t="422821" x="384175" y="6359525"/>
          <p14:tracePt t="422838" x="377825" y="6350000"/>
          <p14:tracePt t="423077" x="381000" y="6350000"/>
          <p14:tracePt t="423087" x="387350" y="6350000"/>
          <p14:tracePt t="423105" x="400050" y="6350000"/>
          <p14:tracePt t="423121" x="415925" y="6350000"/>
          <p14:tracePt t="423137" x="425450" y="6350000"/>
          <p14:tracePt t="423153" x="441325" y="6350000"/>
          <p14:tracePt t="423170" x="466725" y="6350000"/>
          <p14:tracePt t="423187" x="488950" y="6350000"/>
          <p14:tracePt t="423203" x="511175" y="6350000"/>
          <p14:tracePt t="423220" x="552450" y="6350000"/>
          <p14:tracePt t="423237" x="568325" y="6350000"/>
          <p14:tracePt t="423254" x="587375" y="6350000"/>
          <p14:tracePt t="423270" x="596900" y="6350000"/>
          <p14:tracePt t="423287" x="606425" y="6350000"/>
          <p14:tracePt t="423303" x="615950" y="6350000"/>
          <p14:tracePt t="423320" x="635000" y="6350000"/>
          <p14:tracePt t="423337" x="647700" y="6350000"/>
          <p14:tracePt t="423355" x="660400" y="6350000"/>
          <p14:tracePt t="423371" x="676275" y="6350000"/>
          <p14:tracePt t="423387" x="685800" y="6350000"/>
          <p14:tracePt t="423404" x="695325" y="6337300"/>
          <p14:tracePt t="423420" x="704850" y="6337300"/>
          <p14:tracePt t="423437" x="714375" y="6337300"/>
          <p14:tracePt t="423454" x="749300" y="6337300"/>
          <p14:tracePt t="423470" x="768350" y="6337300"/>
          <p14:tracePt t="423486" x="800100" y="6337300"/>
          <p14:tracePt t="423504" x="838200" y="6337300"/>
          <p14:tracePt t="423520" x="860425" y="6337300"/>
          <p14:tracePt t="423537" x="882650" y="6337300"/>
          <p14:tracePt t="423554" x="923925" y="6337300"/>
          <p14:tracePt t="423570" x="952500" y="6337300"/>
          <p14:tracePt t="423587" x="990600" y="6337300"/>
          <p14:tracePt t="423603" x="1047750" y="6337300"/>
          <p14:tracePt t="423620" x="1120775" y="6337300"/>
          <p14:tracePt t="423637" x="1165225" y="6337300"/>
          <p14:tracePt t="423654" x="1203325" y="6337300"/>
          <p14:tracePt t="423670" x="1225550" y="6337300"/>
          <p14:tracePt t="423687" x="1247775" y="6337300"/>
          <p14:tracePt t="423704" x="1301750" y="6337300"/>
          <p14:tracePt t="423720" x="1346200" y="6337300"/>
          <p14:tracePt t="423737" x="1390650" y="6337300"/>
          <p14:tracePt t="423754" x="1444625" y="6337300"/>
          <p14:tracePt t="423770" x="1466850" y="6337300"/>
          <p14:tracePt t="423787" x="1489075" y="6337300"/>
          <p14:tracePt t="423803" x="1504950" y="6337300"/>
          <p14:tracePt t="423820" x="1520825" y="6337300"/>
          <p14:tracePt t="423837" x="1536700" y="6337300"/>
          <p14:tracePt t="423853" x="1549400" y="6337300"/>
          <p14:tracePt t="423870" x="1571625" y="6337300"/>
          <p14:tracePt t="423887" x="1581150" y="6337300"/>
          <p14:tracePt t="423904" x="1603375" y="6337300"/>
          <p14:tracePt t="423920" x="1628775" y="6337300"/>
          <p14:tracePt t="423937" x="1638300" y="6337300"/>
          <p14:tracePt t="423954" x="1657350" y="6337300"/>
          <p14:tracePt t="423970" x="1666875" y="6337300"/>
          <p14:tracePt t="423987" x="1676400" y="6337300"/>
          <p14:tracePt t="424004" x="1685925" y="6337300"/>
          <p14:tracePt t="426970" x="1743075" y="6340475"/>
          <p14:tracePt t="426978" x="1822450" y="6350000"/>
          <p14:tracePt t="426986" x="1905000" y="6359525"/>
          <p14:tracePt t="427003" x="2076450" y="6378575"/>
          <p14:tracePt t="427020" x="2330450" y="6403975"/>
          <p14:tracePt t="427036" x="2492375" y="6432550"/>
          <p14:tracePt t="427053" x="2632075" y="6442075"/>
          <p14:tracePt t="427087" x="2825750" y="6442075"/>
          <p14:tracePt t="427120" x="2876550" y="6442075"/>
          <p14:tracePt t="427137" x="2879725" y="6442075"/>
          <p14:tracePt t="427171" x="2879725" y="6438900"/>
          <p14:tracePt t="427186" x="2879725" y="6435725"/>
          <p14:tracePt t="427203" x="2879725" y="6423025"/>
          <p14:tracePt t="427220" x="2879725" y="6419850"/>
          <p14:tracePt t="427242" x="2879725" y="6413500"/>
          <p14:tracePt t="427328" x="2879725" y="6410325"/>
          <p14:tracePt t="427349" x="2879725" y="6403975"/>
          <p14:tracePt t="427363" x="2879725" y="6400800"/>
          <p14:tracePt t="427371" x="2879725" y="6394450"/>
          <p14:tracePt t="427387" x="2879725" y="6384925"/>
          <p14:tracePt t="427404" x="2879725" y="6375400"/>
          <p14:tracePt t="427420" x="2873375" y="6359525"/>
          <p14:tracePt t="427436" x="2857500" y="6350000"/>
          <p14:tracePt t="427453" x="2847975" y="6346825"/>
          <p14:tracePt t="427470" x="2844800" y="6346825"/>
          <p14:tracePt t="427520" x="2851150" y="6346825"/>
          <p14:tracePt t="427531" x="2854325" y="6346825"/>
          <p14:tracePt t="427541" x="2889250" y="6346825"/>
          <p14:tracePt t="427553" x="2908300" y="6346825"/>
          <p14:tracePt t="427570" x="2994025" y="6346825"/>
          <p14:tracePt t="427586" x="3038475" y="6346825"/>
          <p14:tracePt t="427603" x="3089275" y="6346825"/>
          <p14:tracePt t="427619" x="3152775" y="6346825"/>
          <p14:tracePt t="427636" x="3197225" y="6327775"/>
          <p14:tracePt t="427653" x="3251200" y="6318250"/>
          <p14:tracePt t="427670" x="3305175" y="6305550"/>
          <p14:tracePt t="427687" x="3343275" y="6305550"/>
          <p14:tracePt t="427703" x="3365500" y="6305550"/>
          <p14:tracePt t="427720" x="3394075" y="6305550"/>
          <p14:tracePt t="427736" x="3403600" y="6305550"/>
          <p14:tracePt t="427753" x="3413125" y="6305550"/>
          <p14:tracePt t="427770" x="3429000" y="6305550"/>
          <p14:tracePt t="427786" x="3438525" y="6305550"/>
          <p14:tracePt t="427803" x="3448050" y="6305550"/>
          <p14:tracePt t="427820" x="3467100" y="6305550"/>
          <p14:tracePt t="427837" x="3495675" y="6308725"/>
          <p14:tracePt t="427853" x="3517900" y="6308725"/>
          <p14:tracePt t="427869" x="3568700" y="6315075"/>
          <p14:tracePt t="427886" x="3609975" y="6315075"/>
          <p14:tracePt t="427903" x="3648075" y="6321425"/>
          <p14:tracePt t="427919" x="3733800" y="6327775"/>
          <p14:tracePt t="427936" x="3784600" y="6327775"/>
          <p14:tracePt t="427953" x="3844925" y="6327775"/>
          <p14:tracePt t="427970" x="3940175" y="6327775"/>
          <p14:tracePt t="427986" x="3975100" y="6327775"/>
          <p14:tracePt t="428003" x="4019550" y="6327775"/>
          <p14:tracePt t="428020" x="4067175" y="6327775"/>
          <p14:tracePt t="428036" x="4089400" y="6327775"/>
          <p14:tracePt t="428053" x="4121150" y="6327775"/>
          <p14:tracePt t="428070" x="4152900" y="6321425"/>
          <p14:tracePt t="428086" x="4175125" y="6321425"/>
          <p14:tracePt t="428103" x="4191000" y="6321425"/>
          <p14:tracePt t="428119" x="4206875" y="6321425"/>
          <p14:tracePt t="428136" x="4222750" y="6321425"/>
          <p14:tracePt t="428153" x="4232275" y="6315075"/>
          <p14:tracePt t="428169" x="4244975" y="6305550"/>
          <p14:tracePt t="428186" x="4273550" y="6305550"/>
          <p14:tracePt t="428203" x="4295775" y="6305550"/>
          <p14:tracePt t="428208" x="4308475" y="6305550"/>
          <p14:tracePt t="428220" x="4337050" y="6305550"/>
          <p14:tracePt t="428237" x="4346575" y="6305550"/>
          <p14:tracePt t="428253" x="4362450" y="6305550"/>
          <p14:tracePt t="428269" x="4381500" y="6305550"/>
          <p14:tracePt t="428286" x="4391025" y="6305550"/>
          <p14:tracePt t="428303" x="4397375" y="6305550"/>
          <p14:tracePt t="428319" x="4400550" y="6305550"/>
          <p14:tracePt t="428820" x="4432300" y="6305550"/>
          <p14:tracePt t="428826" x="4476750" y="6305550"/>
          <p14:tracePt t="428836" x="4514850" y="6299200"/>
          <p14:tracePt t="428853" x="4619625" y="6299200"/>
          <p14:tracePt t="428870" x="4737100" y="6289675"/>
          <p14:tracePt t="428887" x="4810125" y="6289675"/>
          <p14:tracePt t="428920" x="5019675" y="6296025"/>
          <p14:tracePt t="428953" x="5149850" y="6324600"/>
          <p14:tracePt t="428969" x="5197475" y="6334125"/>
          <p14:tracePt t="428986" x="5213350" y="6334125"/>
          <p14:tracePt t="429002" x="5226050" y="6334125"/>
          <p14:tracePt t="429020" x="5245100" y="6334125"/>
          <p14:tracePt t="429036" x="5245100" y="6346825"/>
          <p14:tracePt t="429262" x="5248275" y="6346825"/>
          <p14:tracePt t="429297" x="5254625" y="6346825"/>
          <p14:tracePt t="429312" x="5260975" y="6346825"/>
          <p14:tracePt t="429320" x="5264150" y="6346825"/>
          <p14:tracePt t="429336" x="5280025" y="6346825"/>
          <p14:tracePt t="434834" x="5318125" y="6343650"/>
          <p14:tracePt t="434841" x="5387975" y="6334125"/>
          <p14:tracePt t="434852" x="5457825" y="6324600"/>
          <p14:tracePt t="434869" x="5632450" y="6318250"/>
          <p14:tracePt t="434885" x="5715000" y="6321425"/>
          <p14:tracePt t="434902" x="5810250" y="6330950"/>
          <p14:tracePt t="434920" x="5953125" y="6337300"/>
          <p14:tracePt t="434953" x="6140450" y="6353175"/>
          <p14:tracePt t="434985" x="6464300" y="6353175"/>
          <p14:tracePt t="435002" x="6588125" y="6353175"/>
          <p14:tracePt t="435019" x="6753225" y="6346825"/>
          <p14:tracePt t="435036" x="6835775" y="6340475"/>
          <p14:tracePt t="435052" x="6918325" y="6340475"/>
          <p14:tracePt t="435070" x="7058025" y="6330950"/>
          <p14:tracePt t="435086" x="7175500" y="6330950"/>
          <p14:tracePt t="435102" x="7277100" y="6330950"/>
          <p14:tracePt t="435119" x="7407275" y="6324600"/>
          <p14:tracePt t="435135" x="7489825" y="6324600"/>
          <p14:tracePt t="435152" x="7550150" y="6324600"/>
          <p14:tracePt t="435169" x="7607300" y="6318250"/>
          <p14:tracePt t="435185" x="7626350" y="6318250"/>
          <p14:tracePt t="435202" x="7658100" y="6311900"/>
          <p14:tracePt t="435219" x="7677150" y="6305550"/>
          <p14:tracePt t="435235" x="7693025" y="6302375"/>
          <p14:tracePt t="435252" x="7708900" y="6302375"/>
          <p14:tracePt t="435269" x="7727950" y="6302375"/>
          <p14:tracePt t="435286" x="7737475" y="6302375"/>
          <p14:tracePt t="435302" x="7753350" y="6302375"/>
          <p14:tracePt t="435336" x="7759700" y="6302375"/>
          <p14:tracePt t="435534" x="7804150" y="6305550"/>
          <p14:tracePt t="435541" x="7877175" y="6321425"/>
          <p14:tracePt t="435552" x="7956550" y="6330950"/>
          <p14:tracePt t="435570" x="8118475" y="6330950"/>
          <p14:tracePt t="435585" x="8191500" y="6330950"/>
          <p14:tracePt t="435602" x="8235950" y="6330950"/>
          <p14:tracePt t="435620" x="8261350" y="6330950"/>
          <p14:tracePt t="435636" x="8277225" y="6330950"/>
          <p14:tracePt t="435652" x="8283575" y="6330950"/>
          <p14:tracePt t="435669" x="8283575" y="6337300"/>
          <p14:tracePt t="435878" x="8255000" y="6337300"/>
          <p14:tracePt t="435885" x="8207375" y="6343650"/>
          <p14:tracePt t="435902" x="8121650" y="6359525"/>
          <p14:tracePt t="435919" x="7981950" y="6365875"/>
          <p14:tracePt t="435935" x="7886700" y="6365875"/>
          <p14:tracePt t="435952" x="7807325" y="6365875"/>
          <p14:tracePt t="435969" x="7727950" y="6365875"/>
          <p14:tracePt t="435985" x="7689850" y="6365875"/>
          <p14:tracePt t="436002" x="7667625" y="6372225"/>
          <p14:tracePt t="436019" x="7654925" y="6372225"/>
          <p14:tracePt t="436035" x="7639050" y="6372225"/>
          <p14:tracePt t="436052" x="7629525" y="6372225"/>
          <p14:tracePt t="436069" x="7620000" y="6372225"/>
          <p14:tracePt t="436085" x="7620000" y="6378575"/>
          <p14:tracePt t="436126" x="7613650" y="6378575"/>
          <p14:tracePt t="436135" x="7610475" y="6378575"/>
          <p14:tracePt t="436370" x="7623175" y="6375400"/>
          <p14:tracePt t="436378" x="7648575" y="6369050"/>
          <p14:tracePt t="436385" x="7667625" y="6362700"/>
          <p14:tracePt t="436402" x="7705725" y="6362700"/>
          <p14:tracePt t="436419" x="7737475" y="6362700"/>
          <p14:tracePt t="436435" x="7766050" y="6362700"/>
          <p14:tracePt t="436452" x="7788275" y="6362700"/>
          <p14:tracePt t="436469" x="7804150" y="6362700"/>
          <p14:tracePt t="436485" x="7813675" y="6362700"/>
          <p14:tracePt t="436502" x="7820025" y="6362700"/>
          <p14:tracePt t="437106" x="7810500" y="6362700"/>
          <p14:tracePt t="437114" x="7794625" y="6362700"/>
          <p14:tracePt t="437124" x="7756525" y="6356350"/>
          <p14:tracePt t="437136" x="7661275" y="6340475"/>
          <p14:tracePt t="437152" x="7556500" y="6340475"/>
          <p14:tracePt t="437169" x="7340600" y="6340475"/>
          <p14:tracePt t="437203" x="7096125" y="6343650"/>
          <p14:tracePt t="437238" x="6813550" y="6378575"/>
          <p14:tracePt t="437253" x="6718300" y="6394450"/>
          <p14:tracePt t="437269" x="6629400" y="6413500"/>
          <p14:tracePt t="437286" x="6581775" y="6429375"/>
          <p14:tracePt t="437302" x="6543675" y="6438900"/>
          <p14:tracePt t="437319" x="6524625" y="6438900"/>
          <p14:tracePt t="437335" x="6515100" y="6438900"/>
          <p14:tracePt t="437353" x="6499225" y="6451600"/>
          <p14:tracePt t="437370" x="6483350" y="6451600"/>
          <p14:tracePt t="437386" x="6473825" y="6451600"/>
          <p14:tracePt t="437403" x="6457950" y="6451600"/>
          <p14:tracePt t="437419" x="6410325" y="6442075"/>
          <p14:tracePt t="437435" x="6372225" y="6429375"/>
          <p14:tracePt t="437452" x="6350000" y="6416675"/>
          <p14:tracePt t="437469" x="6305550" y="6403975"/>
          <p14:tracePt t="437486" x="6283325" y="6394450"/>
          <p14:tracePt t="437502" x="6254750" y="6388100"/>
          <p14:tracePt t="437520" x="6219825" y="6369050"/>
          <p14:tracePt t="437536" x="6194425" y="6369050"/>
          <p14:tracePt t="437552" x="6184900" y="6365875"/>
          <p14:tracePt t="437569" x="6172200" y="6365875"/>
          <p14:tracePt t="437585" x="6159500" y="6359525"/>
          <p14:tracePt t="437602" x="6146800" y="6359525"/>
          <p14:tracePt t="437636" x="6146800" y="6356350"/>
          <p14:tracePt t="437653" x="6140450" y="6350000"/>
          <p14:tracePt t="437670" x="6134100" y="6340475"/>
          <p14:tracePt t="437685" x="6124575" y="6340475"/>
          <p14:tracePt t="437956" x="6134100" y="6340475"/>
          <p14:tracePt t="437963" x="6137275" y="6340475"/>
          <p14:tracePt t="437970" x="6143625" y="6340475"/>
          <p14:tracePt t="437985" x="6153150" y="6340475"/>
          <p14:tracePt t="438002" x="6162675" y="6340475"/>
          <p14:tracePt t="438019" x="6181725" y="6340475"/>
          <p14:tracePt t="438035" x="6203950" y="6334125"/>
          <p14:tracePt t="438052" x="6229350" y="6327775"/>
          <p14:tracePt t="438070" x="6292850" y="6308725"/>
          <p14:tracePt t="438085" x="6343650" y="6308725"/>
          <p14:tracePt t="438103" x="6397625" y="6296025"/>
          <p14:tracePt t="438119" x="6461125" y="6289675"/>
          <p14:tracePt t="438137" x="6483350" y="6289675"/>
          <p14:tracePt t="438152" x="6505575" y="6289675"/>
          <p14:tracePt t="438169" x="6518275" y="6289675"/>
          <p14:tracePt t="438185" x="6530975" y="6289675"/>
          <p14:tracePt t="439206" x="6565900" y="6289675"/>
          <p14:tracePt t="439213" x="6604000" y="6283325"/>
          <p14:tracePt t="439220" x="6651625" y="6283325"/>
          <p14:tracePt t="439236" x="6724650" y="6273800"/>
          <p14:tracePt t="439252" x="6784975" y="6273800"/>
          <p14:tracePt t="439269" x="6851650" y="6273800"/>
          <p14:tracePt t="439301" x="6889750" y="6273800"/>
          <p14:tracePt t="439336" x="6905625" y="6273800"/>
          <p14:tracePt t="439384" x="6908800" y="6273800"/>
          <p14:tracePt t="439398" x="6915150" y="6273800"/>
          <p14:tracePt t="439419" x="6918325" y="6273800"/>
          <p14:tracePt t="439426" x="6924675" y="6273800"/>
          <p14:tracePt t="439435" x="6931025" y="6264275"/>
          <p14:tracePt t="439452" x="6940550" y="6264275"/>
          <p14:tracePt t="439469" x="6950075" y="6254750"/>
          <p14:tracePt t="439486" x="6959600" y="6248400"/>
          <p14:tracePt t="439502" x="6969125" y="6248400"/>
          <p14:tracePt t="439518" x="6991350" y="6248400"/>
          <p14:tracePt t="439535" x="7007225" y="6248400"/>
          <p14:tracePt t="439551" x="7016750" y="6248400"/>
          <p14:tracePt t="439569" x="7029450" y="6238875"/>
          <p14:tracePt t="439585" x="7045325" y="6229350"/>
          <p14:tracePt t="439602" x="7054850" y="6219825"/>
          <p14:tracePt t="439619" x="7070725" y="6197600"/>
          <p14:tracePt t="439636" x="7080250" y="6194425"/>
          <p14:tracePt t="439652" x="7096125" y="6194425"/>
          <p14:tracePt t="439668" x="7099300" y="6194425"/>
          <p14:tracePt t="439749" x="7105650" y="6194425"/>
          <p14:tracePt t="441919" x="7061200" y="6203950"/>
          <p14:tracePt t="441926" x="6991350" y="6223000"/>
          <p14:tracePt t="441935" x="6918325" y="6248400"/>
          <p14:tracePt t="441951" x="6740525" y="6305550"/>
          <p14:tracePt t="441969" x="6473825" y="6378575"/>
          <p14:tracePt t="441985" x="6264275" y="6416675"/>
          <p14:tracePt t="442001" x="6022975" y="6445250"/>
          <p14:tracePt t="442035" x="4994275" y="6623050"/>
          <p14:tracePt t="442069" x="4156075" y="6797675"/>
          <p14:tracePt t="442086" x="3863975" y="6851650"/>
          <p14:tracePt t="442102" x="3575050" y="6854825"/>
          <p14:tracePt t="442119" x="3187700" y="6854825"/>
          <p14:tracePt t="442134" x="2984500" y="6854825"/>
          <p14:tracePt t="442151" x="2778125" y="6854825"/>
          <p14:tracePt t="442169" x="2549525" y="6838950"/>
          <p14:tracePt t="442185" x="2441575" y="6823075"/>
          <p14:tracePt t="442201" x="2346325" y="6807200"/>
          <p14:tracePt t="442219" x="2212975" y="6781800"/>
          <p14:tracePt t="442235" x="2139950" y="6775450"/>
          <p14:tracePt t="443147" x="1031875" y="6486525"/>
          <p14:tracePt t="443161" x="1031875" y="6480175"/>
          <p14:tracePt t="443176" x="1028700" y="6480175"/>
          <p14:tracePt t="443184" x="1028700" y="6477000"/>
          <p14:tracePt t="443201" x="1022350" y="6470650"/>
          <p14:tracePt t="443235" x="1019175" y="6467475"/>
          <p14:tracePt t="443312" x="1012825" y="6467475"/>
          <p14:tracePt t="443319" x="1009650" y="6467475"/>
          <p14:tracePt t="443334" x="1009650" y="6461125"/>
          <p14:tracePt t="443351" x="1003300" y="6457950"/>
          <p14:tracePt t="443649" x="1006475" y="6457950"/>
          <p14:tracePt t="443655" x="1016000" y="6457950"/>
          <p14:tracePt t="443669" x="1025525" y="6457950"/>
          <p14:tracePt t="443686" x="1035050" y="6457950"/>
          <p14:tracePt t="443702" x="1044575" y="6457950"/>
          <p14:tracePt t="443734" x="1076325" y="6457950"/>
          <p14:tracePt t="443769" x="1089025" y="6457950"/>
          <p14:tracePt t="443785" x="1095375" y="6451600"/>
          <p14:tracePt t="443801" x="1098550" y="6442075"/>
          <p14:tracePt t="443819" x="1104900" y="6442075"/>
          <p14:tracePt t="443835" x="1104900" y="6435725"/>
          <p14:tracePt t="443869" x="1114425" y="6435725"/>
          <p14:tracePt t="443884" x="1120775" y="6432550"/>
          <p14:tracePt t="443901" x="1123950" y="6432550"/>
          <p14:tracePt t="443919" x="1130300" y="6426200"/>
          <p14:tracePt t="444012" x="1130300" y="6419850"/>
          <p14:tracePt t="446370" x="1200150" y="6445250"/>
          <p14:tracePt t="446377" x="1295400" y="6473825"/>
          <p14:tracePt t="446502" x="3333750" y="6810375"/>
          <p14:tracePt t="446518" x="3467100" y="6835775"/>
          <p14:tracePt t="446534" x="3530600" y="6842125"/>
          <p14:tracePt t="446551" x="3590925" y="6842125"/>
          <p14:tracePt t="446568" x="3667125" y="6842125"/>
          <p14:tracePt t="446584" x="3711575" y="6842125"/>
          <p14:tracePt t="446601" x="3756025" y="6842125"/>
          <p14:tracePt t="446619" x="3797300" y="6832600"/>
          <p14:tracePt t="446635" x="3829050" y="6819900"/>
          <p14:tracePt t="446652" x="3857625" y="6807200"/>
          <p14:tracePt t="446668" x="3914775" y="6800850"/>
          <p14:tracePt t="446684" x="3943350" y="6797675"/>
          <p14:tracePt t="446701" x="3965575" y="6797675"/>
          <p14:tracePt t="446719" x="4006850" y="6797675"/>
          <p14:tracePt t="446735" x="4016375" y="6797675"/>
          <p14:tracePt t="446751" x="4025900" y="6797675"/>
          <p14:tracePt t="446768" x="4032250" y="6788150"/>
          <p14:tracePt t="446784" x="4032250" y="6775450"/>
          <p14:tracePt t="446801" x="4029075" y="6746875"/>
          <p14:tracePt t="446818" x="3997325" y="6711950"/>
          <p14:tracePt t="446834" x="3959225" y="6680200"/>
          <p14:tracePt t="446851" x="3917950" y="6651625"/>
          <p14:tracePt t="446869" x="3813175" y="6600825"/>
          <p14:tracePt t="446884" x="3746500" y="6572250"/>
          <p14:tracePt t="446901" x="3683000" y="6556375"/>
          <p14:tracePt t="446919" x="3619500" y="6537325"/>
          <p14:tracePt t="446935" x="3581400" y="6530975"/>
          <p14:tracePt t="446951" x="3521075" y="6524625"/>
          <p14:tracePt t="446968" x="3435350" y="6518275"/>
          <p14:tracePt t="446984" x="3375025" y="6518275"/>
          <p14:tracePt t="447001" x="3311525" y="6511925"/>
          <p14:tracePt t="447019" x="3244850" y="6511925"/>
          <p14:tracePt t="447034" x="3197225" y="6499225"/>
          <p14:tracePt t="447051" x="3152775" y="6499225"/>
          <p14:tracePt t="447069" x="3114675" y="6499225"/>
          <p14:tracePt t="447085" x="3089275" y="6499225"/>
          <p14:tracePt t="447101" x="3079750" y="6499225"/>
          <p14:tracePt t="447118" x="3067050" y="6499225"/>
          <p14:tracePt t="447134" x="3060700" y="6499225"/>
          <p14:tracePt t="447151" x="3060700" y="6505575"/>
          <p14:tracePt t="447168" x="3060700" y="6515100"/>
          <p14:tracePt t="447185" x="3060700" y="6518275"/>
          <p14:tracePt t="447201" x="3063875" y="6518275"/>
          <p14:tracePt t="447218" x="3073400" y="6524625"/>
          <p14:tracePt t="447234" x="3076575" y="6524625"/>
          <p14:tracePt t="447251" x="3082925" y="6524625"/>
          <p14:tracePt t="447268" x="3095625" y="6524625"/>
          <p14:tracePt t="447284" x="3111500" y="6530975"/>
          <p14:tracePt t="447301" x="3121025" y="6534150"/>
          <p14:tracePt t="447319" x="3143250" y="6540500"/>
          <p14:tracePt t="447334" x="3171825" y="6553200"/>
          <p14:tracePt t="447352" x="3197225" y="6562725"/>
          <p14:tracePt t="447368" x="3257550" y="6562725"/>
          <p14:tracePt t="447384" x="3302000" y="6569075"/>
          <p14:tracePt t="447401" x="3349625" y="6575425"/>
          <p14:tracePt t="447419" x="3397250" y="6575425"/>
          <p14:tracePt t="447434" x="3432175" y="6575425"/>
          <p14:tracePt t="447452" x="3454400" y="6575425"/>
          <p14:tracePt t="447469" x="3495675" y="6575425"/>
          <p14:tracePt t="447485" x="3511550" y="6575425"/>
          <p14:tracePt t="447501" x="3524250" y="6575425"/>
          <p14:tracePt t="447518" x="3540125" y="6575425"/>
          <p14:tracePt t="447577" x="3546475" y="65754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cap_b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14375"/>
            <a:ext cx="4017962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2357438" y="6334125"/>
            <a:ext cx="3663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Capsella bursa-pastoris</a:t>
            </a:r>
          </a:p>
        </p:txBody>
      </p:sp>
      <p:pic>
        <p:nvPicPr>
          <p:cNvPr id="12292" name="Picture 5" descr="caps_p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571625"/>
            <a:ext cx="4500562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00"/>
    </mc:Choice>
    <mc:Fallback>
      <p:transition spd="slow" advTm="4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19" x="7200900" y="3028950"/>
          <p14:tracePt t="2626" x="7096125" y="3048000"/>
          <p14:tracePt t="2637" x="6991350" y="3067050"/>
          <p14:tracePt t="2654" x="6632575" y="3133725"/>
          <p14:tracePt t="2670" x="6413500" y="3181350"/>
          <p14:tracePt t="2686" x="6165850" y="3232150"/>
          <p14:tracePt t="2704" x="5775325" y="3302000"/>
          <p14:tracePt t="2737" x="5175250" y="3413125"/>
          <p14:tracePt t="2772" x="4562475" y="3543300"/>
          <p14:tracePt t="2789" x="4305300" y="3606800"/>
          <p14:tracePt t="2805" x="4175125" y="3641725"/>
          <p14:tracePt t="2820" x="4073525" y="3673475"/>
          <p14:tracePt t="2836" x="3997325" y="3714750"/>
          <p14:tracePt t="2854" x="3937000" y="3759200"/>
          <p14:tracePt t="2870" x="3905250" y="3784600"/>
          <p14:tracePt t="2887" x="3879850" y="3825875"/>
          <p14:tracePt t="2904" x="3822700" y="3943350"/>
          <p14:tracePt t="2920" x="3810000" y="4016375"/>
          <p14:tracePt t="2937" x="3768725" y="4105275"/>
          <p14:tracePt t="2953" x="3721100" y="4232275"/>
          <p14:tracePt t="2970" x="3683000" y="4302125"/>
          <p14:tracePt t="2986" x="3654425" y="4359275"/>
          <p14:tracePt t="3004" x="3606800" y="4435475"/>
          <p14:tracePt t="3020" x="3594100" y="4467225"/>
          <p14:tracePt t="3037" x="3581400" y="4489450"/>
          <p14:tracePt t="3053" x="3571875" y="4508500"/>
          <p14:tracePt t="3377" x="3524250" y="4505325"/>
          <p14:tracePt t="3384" x="3454400" y="4498975"/>
          <p14:tracePt t="3391" x="3384550" y="4498975"/>
          <p14:tracePt t="3404" x="3270250" y="4498975"/>
          <p14:tracePt t="3421" x="3108325" y="4502150"/>
          <p14:tracePt t="3437" x="2959100" y="4521200"/>
          <p14:tracePt t="3454" x="2794000" y="4546600"/>
          <p14:tracePt t="3470" x="2705100" y="4578350"/>
          <p14:tracePt t="3486" x="2616200" y="4610100"/>
          <p14:tracePt t="3504" x="2511425" y="4648200"/>
          <p14:tracePt t="3519" x="2463800" y="4683125"/>
          <p14:tracePt t="3536" x="2416175" y="4708525"/>
          <p14:tracePt t="3553" x="2365375" y="4752975"/>
          <p14:tracePt t="3570" x="2339975" y="4778375"/>
          <p14:tracePt t="3586" x="2314575" y="4810125"/>
          <p14:tracePt t="3604" x="2263775" y="4835525"/>
          <p14:tracePt t="3621" x="2235200" y="4848225"/>
          <p14:tracePt t="3637" x="2203450" y="4873625"/>
          <p14:tracePt t="3654" x="2136775" y="4911725"/>
          <p14:tracePt t="3670" x="2098675" y="4946650"/>
          <p14:tracePt t="3687" x="2073275" y="4968875"/>
          <p14:tracePt t="3705" x="2028825" y="5013325"/>
          <p14:tracePt t="3720" x="2003425" y="5032375"/>
          <p14:tracePt t="3737" x="1993900" y="5054600"/>
          <p14:tracePt t="3753" x="1971675" y="5080000"/>
          <p14:tracePt t="3769" x="1962150" y="5099050"/>
          <p14:tracePt t="3786" x="1962150" y="5124450"/>
          <p14:tracePt t="3803" x="1962150" y="5146675"/>
          <p14:tracePt t="3819" x="1962150" y="5162550"/>
          <p14:tracePt t="3837" x="1962150" y="5172075"/>
          <p14:tracePt t="3853" x="1962150" y="5175250"/>
          <p14:tracePt t="4190" x="1949450" y="5207000"/>
          <p14:tracePt t="4196" x="1930400" y="5257800"/>
          <p14:tracePt t="4204" x="1917700" y="5295900"/>
          <p14:tracePt t="4220" x="1876425" y="5384800"/>
          <p14:tracePt t="4236" x="1825625" y="5476875"/>
          <p14:tracePt t="4254" x="1752600" y="5607050"/>
          <p14:tracePt t="4287" x="1679575" y="5724525"/>
          <p14:tracePt t="4320" x="1641475" y="5883275"/>
          <p14:tracePt t="4336" x="1657350" y="5969000"/>
          <p14:tracePt t="4353" x="1701800" y="6086475"/>
          <p14:tracePt t="4371" x="1800225" y="6200775"/>
          <p14:tracePt t="4387" x="1939925" y="6321425"/>
          <p14:tracePt t="4405" x="2209800" y="6537325"/>
          <p14:tracePt t="4422" x="2422525" y="6670675"/>
          <p14:tracePt t="4439" x="2851150" y="6854825"/>
          <p14:tracePt t="4454" x="3114675" y="6854825"/>
          <p14:tracePt t="4471" x="3413125" y="6854825"/>
          <p14:tracePt t="4486" x="3651250" y="6854825"/>
          <p14:tracePt t="4503" x="3886200" y="6854825"/>
          <p14:tracePt t="4520" x="4003675" y="6854825"/>
          <p14:tracePt t="4536" x="4064000" y="6854825"/>
          <p14:tracePt t="4553" x="4108450" y="6835775"/>
          <p14:tracePt t="4570" x="4130675" y="6829425"/>
          <p14:tracePt t="4586" x="4140200" y="6819900"/>
          <p14:tracePt t="4603" x="4140200" y="6804025"/>
          <p14:tracePt t="4620" x="4140200" y="6788150"/>
          <p14:tracePt t="4637" x="4137025" y="6772275"/>
          <p14:tracePt t="4641" x="4133850" y="6769100"/>
          <p14:tracePt t="4654" x="4117975" y="6756400"/>
          <p14:tracePt t="4670" x="4102100" y="6740525"/>
          <p14:tracePt t="4687" x="4079875" y="6731000"/>
          <p14:tracePt t="4704" x="4022725" y="6711950"/>
          <p14:tracePt t="4720" x="3978275" y="6692900"/>
          <p14:tracePt t="4736" x="3930650" y="6664325"/>
          <p14:tracePt t="4753" x="3844925" y="6623050"/>
          <p14:tracePt t="4769" x="3778250" y="6584950"/>
          <p14:tracePt t="4786" x="3711575" y="6572250"/>
          <p14:tracePt t="4804" x="3632200" y="6553200"/>
          <p14:tracePt t="4820" x="3597275" y="6540500"/>
          <p14:tracePt t="4837" x="3543300" y="6540500"/>
          <p14:tracePt t="4853" x="3467100" y="6540500"/>
          <p14:tracePt t="4870" x="3422650" y="6540500"/>
          <p14:tracePt t="4886" x="3387725" y="6540500"/>
          <p14:tracePt t="4903" x="3352800" y="6540500"/>
          <p14:tracePt t="4920" x="3324225" y="6540500"/>
          <p14:tracePt t="4936" x="3302000" y="6540500"/>
          <p14:tracePt t="4953" x="3273425" y="6559550"/>
          <p14:tracePt t="4970" x="3251200" y="6569075"/>
          <p14:tracePt t="4986" x="3235325" y="6581775"/>
          <p14:tracePt t="5003" x="3206750" y="6600825"/>
          <p14:tracePt t="5020" x="3197225" y="6610350"/>
          <p14:tracePt t="5036" x="3187700" y="6623050"/>
          <p14:tracePt t="5054" x="3168650" y="6635750"/>
          <p14:tracePt t="5070" x="3159125" y="6635750"/>
          <p14:tracePt t="5087" x="3149600" y="6642100"/>
          <p14:tracePt t="5104" x="3133725" y="6651625"/>
          <p14:tracePt t="5120" x="3133725" y="6657975"/>
          <p14:tracePt t="5136" x="3133725" y="6661150"/>
          <p14:tracePt t="5154" x="3133725" y="6670675"/>
          <p14:tracePt t="5170" x="3140075" y="6677025"/>
          <p14:tracePt t="5190" x="3155950" y="6680200"/>
          <p14:tracePt t="5203" x="3165475" y="6689725"/>
          <p14:tracePt t="5220" x="3184525" y="6689725"/>
          <p14:tracePt t="5237" x="3206750" y="6689725"/>
          <p14:tracePt t="5253" x="3241675" y="6702425"/>
          <p14:tracePt t="5269" x="3263900" y="6702425"/>
          <p14:tracePt t="5286" x="3308350" y="6702425"/>
          <p14:tracePt t="5303" x="3355975" y="6702425"/>
          <p14:tracePt t="5319" x="3384550" y="6702425"/>
          <p14:tracePt t="5336" x="3413125" y="6702425"/>
          <p14:tracePt t="5353" x="3435350" y="6702425"/>
          <p14:tracePt t="5370" x="3448050" y="6702425"/>
          <p14:tracePt t="5386" x="3470275" y="6702425"/>
          <p14:tracePt t="5404" x="3495675" y="6702425"/>
          <p14:tracePt t="5419" x="3527425" y="6702425"/>
          <p14:tracePt t="5436" x="3556000" y="6702425"/>
          <p14:tracePt t="5453" x="3625850" y="6692900"/>
          <p14:tracePt t="5469" x="3686175" y="6692900"/>
          <p14:tracePt t="5486" x="3746500" y="6686550"/>
          <p14:tracePt t="5503" x="3835400" y="6670675"/>
          <p14:tracePt t="5519" x="3933825" y="6654800"/>
          <p14:tracePt t="5536" x="4016375" y="6638925"/>
          <p14:tracePt t="5553" x="4137025" y="6632575"/>
          <p14:tracePt t="5569" x="4267200" y="6613525"/>
          <p14:tracePt t="5586" x="4391025" y="6613525"/>
          <p14:tracePt t="5603" x="4543425" y="6613525"/>
          <p14:tracePt t="5620" x="4619625" y="6635750"/>
          <p14:tracePt t="5636" x="4705350" y="6648450"/>
          <p14:tracePt t="5654" x="4813300" y="6657975"/>
          <p14:tracePt t="5669" x="4857750" y="6657975"/>
          <p14:tracePt t="5686" x="4902200" y="6664325"/>
          <p14:tracePt t="5703" x="4940300" y="6664325"/>
          <p14:tracePt t="5720" x="4962525" y="6664325"/>
          <p14:tracePt t="5736" x="4978400" y="6664325"/>
          <p14:tracePt t="5753" x="5010150" y="6667500"/>
          <p14:tracePt t="5770" x="5026025" y="6673850"/>
          <p14:tracePt t="5787" x="5041900" y="6673850"/>
          <p14:tracePt t="5804" x="5057775" y="6677025"/>
          <p14:tracePt t="5820" x="5067300" y="6677025"/>
          <p14:tracePt t="5836" x="5076825" y="6677025"/>
          <p14:tracePt t="5853" x="5102225" y="6677025"/>
          <p14:tracePt t="5869" x="5124450" y="6677025"/>
          <p14:tracePt t="5886" x="5159375" y="6677025"/>
          <p14:tracePt t="5903" x="5207000" y="6677025"/>
          <p14:tracePt t="5919" x="5238750" y="6677025"/>
          <p14:tracePt t="5936" x="5267325" y="6677025"/>
          <p14:tracePt t="5954" x="5295900" y="6664325"/>
          <p14:tracePt t="5970" x="5305425" y="6657975"/>
          <p14:tracePt t="5986" x="5321300" y="6657975"/>
          <p14:tracePt t="6004" x="5340350" y="6657975"/>
          <p14:tracePt t="6020" x="5349875" y="6657975"/>
          <p14:tracePt t="6036" x="5372100" y="6654800"/>
          <p14:tracePt t="6053" x="5387975" y="6654800"/>
          <p14:tracePt t="6070" x="5397500" y="6654800"/>
          <p14:tracePt t="6086" x="5407025" y="6654800"/>
          <p14:tracePt t="6103" x="5426075" y="6654800"/>
          <p14:tracePt t="6120" x="5432425" y="6654800"/>
          <p14:tracePt t="6136" x="5441950" y="6654800"/>
          <p14:tracePt t="6153" x="5454650" y="6654800"/>
          <p14:tracePt t="6170" x="5470525" y="6654800"/>
          <p14:tracePt t="6186" x="5480050" y="6654800"/>
          <p14:tracePt t="6203" x="5495925" y="6654800"/>
          <p14:tracePt t="6219" x="5505450" y="6654800"/>
          <p14:tracePt t="6236" x="5508625" y="6654800"/>
          <p14:tracePt t="6254" x="5521325" y="6654800"/>
          <p14:tracePt t="6270" x="5524500" y="6654800"/>
          <p14:tracePt t="6303" x="5530850" y="6654800"/>
          <p14:tracePt t="6324" x="5534025" y="6654800"/>
          <p14:tracePt t="6336" x="5540375" y="6654800"/>
          <p14:tracePt t="6361" x="5543550" y="6654800"/>
          <p14:tracePt t="6440" x="5549900" y="6654800"/>
          <p14:tracePt t="6447" x="5553075" y="6654800"/>
          <p14:tracePt t="6476" x="5559425" y="6648450"/>
          <p14:tracePt t="6483" x="5559425" y="6645275"/>
          <p14:tracePt t="6490" x="5568950" y="6638925"/>
          <p14:tracePt t="6505" x="5575300" y="6626225"/>
          <p14:tracePt t="6520" x="5575300" y="6623050"/>
          <p14:tracePt t="6555" x="5581650" y="6623050"/>
          <p14:tracePt t="6562" x="5584825" y="6623050"/>
          <p14:tracePt t="6569" x="5591175" y="6623050"/>
          <p14:tracePt t="6587" x="5600700" y="6623050"/>
          <p14:tracePt t="6603" x="5619750" y="6623050"/>
          <p14:tracePt t="7269" x="5568950" y="6607175"/>
          <p14:tracePt t="7275" x="5486400" y="6588125"/>
          <p14:tracePt t="7290" x="5343525" y="6524625"/>
          <p14:tracePt t="7306" x="5210175" y="6470650"/>
          <p14:tracePt t="7323" x="5041900" y="6388100"/>
          <p14:tracePt t="7340" x="4803775" y="6296025"/>
          <p14:tracePt t="7361" x="4543425" y="6213475"/>
          <p14:tracePt t="7386" x="4308475" y="6149975"/>
          <p14:tracePt t="7420" x="3895725" y="6038850"/>
          <p14:tracePt t="7437" x="3708400" y="5972175"/>
          <p14:tracePt t="7453" x="3425825" y="5899150"/>
          <p14:tracePt t="7470" x="3251200" y="5851525"/>
          <p14:tracePt t="7487" x="3076575" y="5816600"/>
          <p14:tracePt t="7503" x="2886075" y="5762625"/>
          <p14:tracePt t="7520" x="2755900" y="5746750"/>
          <p14:tracePt t="7536" x="2625725" y="5730875"/>
          <p14:tracePt t="7553" x="2486025" y="5721350"/>
          <p14:tracePt t="7569" x="2371725" y="5721350"/>
          <p14:tracePt t="7586" x="2241550" y="5711825"/>
          <p14:tracePt t="7604" x="2105025" y="5711825"/>
          <p14:tracePt t="7620" x="2035175" y="5711825"/>
          <p14:tracePt t="7637" x="1965325" y="5711825"/>
          <p14:tracePt t="7654" x="1870075" y="5711825"/>
          <p14:tracePt t="7670" x="1797050" y="5711825"/>
          <p14:tracePt t="7686" x="1736725" y="5711825"/>
          <p14:tracePt t="7703" x="1625600" y="5683250"/>
          <p14:tracePt t="7719" x="1539875" y="5667375"/>
          <p14:tracePt t="7736" x="1454150" y="5651500"/>
          <p14:tracePt t="7753" x="1327150" y="5597525"/>
          <p14:tracePt t="7769" x="1250950" y="5565775"/>
          <p14:tracePt t="7786" x="1171575" y="5527675"/>
          <p14:tracePt t="7803" x="1041400" y="5451475"/>
          <p14:tracePt t="7819" x="962025" y="5413375"/>
          <p14:tracePt t="7836" x="892175" y="5375275"/>
          <p14:tracePt t="7853" x="809625" y="5334000"/>
          <p14:tracePt t="7870" x="752475" y="5295900"/>
          <p14:tracePt t="7886" x="714375" y="5270500"/>
          <p14:tracePt t="7904" x="647700" y="5232400"/>
          <p14:tracePt t="7920" x="600075" y="5207000"/>
          <p14:tracePt t="7937" x="561975" y="5172075"/>
          <p14:tracePt t="7953" x="517525" y="5137150"/>
          <p14:tracePt t="7969" x="485775" y="5105400"/>
          <p14:tracePt t="7985" x="463550" y="5092700"/>
          <p14:tracePt t="8003" x="419100" y="5067300"/>
          <p14:tracePt t="8019" x="396875" y="5051425"/>
          <p14:tracePt t="8036" x="381000" y="5038725"/>
          <p14:tracePt t="8054" x="365125" y="5026025"/>
          <p14:tracePt t="8070" x="355600" y="5013325"/>
          <p14:tracePt t="8086" x="346075" y="5000625"/>
          <p14:tracePt t="8103" x="323850" y="4978400"/>
          <p14:tracePt t="8119" x="314325" y="4968875"/>
          <p14:tracePt t="8136" x="304800" y="4953000"/>
          <p14:tracePt t="8153" x="295275" y="4937125"/>
          <p14:tracePt t="8170" x="295275" y="4927600"/>
          <p14:tracePt t="8186" x="295275" y="4918075"/>
          <p14:tracePt t="8203" x="295275" y="4902200"/>
          <p14:tracePt t="8220" x="295275" y="4899025"/>
          <p14:tracePt t="8297" x="301625" y="4899025"/>
          <p14:tracePt t="8304" x="304800" y="4899025"/>
          <p14:tracePt t="8320" x="327025" y="4899025"/>
          <p14:tracePt t="8336" x="355600" y="4902200"/>
          <p14:tracePt t="8353" x="393700" y="4924425"/>
          <p14:tracePt t="8369" x="422275" y="4937125"/>
          <p14:tracePt t="8385" x="466725" y="4949825"/>
          <p14:tracePt t="8403" x="533400" y="4975225"/>
          <p14:tracePt t="8419" x="571500" y="4987925"/>
          <p14:tracePt t="8436" x="615950" y="5000625"/>
          <p14:tracePt t="8453" x="657225" y="5019675"/>
          <p14:tracePt t="8469" x="682625" y="5038725"/>
          <p14:tracePt t="8486" x="698500" y="5048250"/>
          <p14:tracePt t="8503" x="720725" y="5064125"/>
          <p14:tracePt t="8519" x="730250" y="5073650"/>
          <p14:tracePt t="8536" x="739775" y="5089525"/>
          <p14:tracePt t="8553" x="752475" y="5099050"/>
          <p14:tracePt t="8569" x="768350" y="5099050"/>
          <p14:tracePt t="8586" x="777875" y="5102225"/>
          <p14:tracePt t="8603" x="793750" y="5108575"/>
          <p14:tracePt t="8620" x="796925" y="5108575"/>
          <p14:tracePt t="8661" x="796925" y="5114925"/>
          <p14:tracePt t="8669" x="796925" y="5118100"/>
          <p14:tracePt t="8689" x="803275" y="5124450"/>
          <p14:tracePt t="8703" x="812800" y="5127625"/>
          <p14:tracePt t="8720" x="819150" y="5140325"/>
          <p14:tracePt t="8737" x="819150" y="5143500"/>
          <p14:tracePt t="8775" x="819150" y="5149850"/>
          <p14:tracePt t="8789" x="819150" y="5153025"/>
          <p14:tracePt t="8834" x="815975" y="5153025"/>
          <p14:tracePt t="8840" x="806450" y="5153025"/>
          <p14:tracePt t="8854" x="796925" y="5153025"/>
          <p14:tracePt t="8870" x="787400" y="5153025"/>
          <p14:tracePt t="8886" x="777875" y="5153025"/>
          <p14:tracePt t="8903" x="736600" y="5140325"/>
          <p14:tracePt t="8919" x="704850" y="5114925"/>
          <p14:tracePt t="8935" x="666750" y="5095875"/>
          <p14:tracePt t="8953" x="622300" y="5076825"/>
          <p14:tracePt t="8969" x="606425" y="5060950"/>
          <p14:tracePt t="8986" x="596900" y="5054600"/>
          <p14:tracePt t="9003" x="577850" y="5051425"/>
          <p14:tracePt t="9020" x="568325" y="5045075"/>
          <p14:tracePt t="9036" x="555625" y="5035550"/>
          <p14:tracePt t="9053" x="542925" y="5016500"/>
          <p14:tracePt t="9069" x="527050" y="5003800"/>
          <p14:tracePt t="9086" x="517525" y="4994275"/>
          <p14:tracePt t="9103" x="479425" y="4953000"/>
          <p14:tracePt t="9119" x="457200" y="4927600"/>
          <p14:tracePt t="9136" x="431800" y="4911725"/>
          <p14:tracePt t="9153" x="387350" y="4873625"/>
          <p14:tracePt t="9170" x="365125" y="4854575"/>
          <p14:tracePt t="9186" x="349250" y="4838700"/>
          <p14:tracePt t="9203" x="333375" y="4816475"/>
          <p14:tracePt t="9219" x="323850" y="4806950"/>
          <p14:tracePt t="9236" x="314325" y="4797425"/>
          <p14:tracePt t="9253" x="307975" y="4797425"/>
          <p14:tracePt t="9270" x="298450" y="4797425"/>
          <p14:tracePt t="9303" x="298450" y="4787900"/>
          <p14:tracePt t="9526" x="304800" y="4800600"/>
          <p14:tracePt t="9533" x="311150" y="4803775"/>
          <p14:tracePt t="9539" x="314325" y="4816475"/>
          <p14:tracePt t="9553" x="327025" y="4838700"/>
          <p14:tracePt t="9570" x="339725" y="4860925"/>
          <p14:tracePt t="9586" x="358775" y="4876800"/>
          <p14:tracePt t="9603" x="384175" y="4911725"/>
          <p14:tracePt t="9619" x="415925" y="4937125"/>
          <p14:tracePt t="9635" x="438150" y="4956175"/>
          <p14:tracePt t="9653" x="482600" y="5000625"/>
          <p14:tracePt t="9669" x="508000" y="5019675"/>
          <p14:tracePt t="9686" x="539750" y="5035550"/>
          <p14:tracePt t="9703" x="558800" y="5057775"/>
          <p14:tracePt t="9720" x="574675" y="5070475"/>
          <p14:tracePt t="9736" x="593725" y="5080000"/>
          <p14:tracePt t="9753" x="606425" y="5099050"/>
          <p14:tracePt t="9769" x="615950" y="5111750"/>
          <p14:tracePt t="9786" x="625475" y="5121275"/>
          <p14:tracePt t="9803" x="647700" y="5140325"/>
          <p14:tracePt t="9820" x="657225" y="5146675"/>
          <p14:tracePt t="9836" x="666750" y="5156200"/>
          <p14:tracePt t="9853" x="688975" y="5172075"/>
          <p14:tracePt t="9870" x="704850" y="5181600"/>
          <p14:tracePt t="9886" x="749300" y="5200650"/>
          <p14:tracePt t="9903" x="812800" y="5219700"/>
          <p14:tracePt t="9919" x="835025" y="5232400"/>
          <p14:tracePt t="9936" x="873125" y="5245100"/>
          <p14:tracePt t="9953" x="911225" y="5267325"/>
          <p14:tracePt t="9969" x="930275" y="5276850"/>
          <p14:tracePt t="9986" x="942975" y="5286375"/>
          <p14:tracePt t="10003" x="968375" y="5311775"/>
          <p14:tracePt t="10019" x="990600" y="5321300"/>
          <p14:tracePt t="10036" x="1016000" y="5334000"/>
          <p14:tracePt t="10053" x="1041400" y="5349875"/>
          <p14:tracePt t="10070" x="1060450" y="5365750"/>
          <p14:tracePt t="10086" x="1069975" y="5375275"/>
          <p14:tracePt t="10103" x="1082675" y="5391150"/>
          <p14:tracePt t="10120" x="1098550" y="5400675"/>
          <p14:tracePt t="10136" x="1111250" y="5416550"/>
          <p14:tracePt t="10153" x="1130300" y="5432425"/>
          <p14:tracePt t="10169" x="1152525" y="5435600"/>
          <p14:tracePt t="10186" x="1162050" y="5441950"/>
          <p14:tracePt t="10189" x="1165225" y="5441950"/>
          <p14:tracePt t="10203" x="1174750" y="5441950"/>
          <p14:tracePt t="10220" x="1181100" y="5441950"/>
          <p14:tracePt t="10236" x="1184275" y="5441950"/>
          <p14:tracePt t="10504" x="1177925" y="5432425"/>
          <p14:tracePt t="10510" x="1171575" y="5429250"/>
          <p14:tracePt t="10519" x="1162050" y="5416550"/>
          <p14:tracePt t="10536" x="1130300" y="5407025"/>
          <p14:tracePt t="10553" x="1111250" y="5391150"/>
          <p14:tracePt t="10569" x="1089025" y="5378450"/>
          <p14:tracePt t="10586" x="1076325" y="5362575"/>
          <p14:tracePt t="10603" x="1057275" y="5346700"/>
          <p14:tracePt t="10619" x="1047750" y="5337175"/>
          <p14:tracePt t="10636" x="1031875" y="5327650"/>
          <p14:tracePt t="10653" x="1016000" y="5311775"/>
          <p14:tracePt t="10670" x="1006475" y="5311775"/>
          <p14:tracePt t="10686" x="1000125" y="5311775"/>
          <p14:tracePt t="10703" x="996950" y="5311775"/>
          <p14:tracePt t="10767" x="984250" y="5305425"/>
          <p14:tracePt t="10775" x="984250" y="5302250"/>
          <p14:tracePt t="10785" x="981075" y="5302250"/>
          <p14:tracePt t="10803" x="965200" y="5286375"/>
          <p14:tracePt t="10819" x="955675" y="5276850"/>
          <p14:tracePt t="10836" x="946150" y="5248275"/>
          <p14:tracePt t="10852" x="904875" y="5191125"/>
          <p14:tracePt t="10869" x="879475" y="5153025"/>
          <p14:tracePt t="10885" x="847725" y="5105400"/>
          <p14:tracePt t="10903" x="793750" y="5035550"/>
          <p14:tracePt t="10919" x="768350" y="5013325"/>
          <p14:tracePt t="10936" x="749300" y="4981575"/>
          <p14:tracePt t="10953" x="727075" y="4965700"/>
          <p14:tracePt t="10969" x="723900" y="4956175"/>
          <p14:tracePt t="10986" x="723900" y="4940300"/>
          <p14:tracePt t="11003" x="723900" y="4930775"/>
          <p14:tracePt t="11019" x="723900" y="4924425"/>
          <p14:tracePt t="11036" x="723900" y="4921250"/>
          <p14:tracePt t="11053" x="723900" y="4905375"/>
          <p14:tracePt t="11069" x="730250" y="4895850"/>
          <p14:tracePt t="11086" x="746125" y="4889500"/>
          <p14:tracePt t="11103" x="755650" y="4876800"/>
          <p14:tracePt t="11119" x="762000" y="4867275"/>
          <p14:tracePt t="11135" x="762000" y="4857750"/>
          <p14:tracePt t="11153" x="762000" y="4835525"/>
          <p14:tracePt t="11169" x="762000" y="4826000"/>
          <p14:tracePt t="11187" x="762000" y="4816475"/>
          <p14:tracePt t="11204" x="762000" y="4797425"/>
          <p14:tracePt t="11220" x="762000" y="4781550"/>
          <p14:tracePt t="11236" x="758825" y="4772025"/>
          <p14:tracePt t="11252" x="736600" y="4737100"/>
          <p14:tracePt t="11269" x="723900" y="4721225"/>
          <p14:tracePt t="11285" x="714375" y="4705350"/>
          <p14:tracePt t="11303" x="698500" y="4673600"/>
          <p14:tracePt t="11320" x="666750" y="4648200"/>
          <p14:tracePt t="11337" x="641350" y="4622800"/>
          <p14:tracePt t="11353" x="600075" y="4584700"/>
          <p14:tracePt t="11370" x="574675" y="4559300"/>
          <p14:tracePt t="11386" x="542925" y="4546600"/>
          <p14:tracePt t="11402" x="508000" y="4530725"/>
          <p14:tracePt t="11419" x="485775" y="4518025"/>
          <p14:tracePt t="11435" x="469900" y="4514850"/>
          <p14:tracePt t="11453" x="434975" y="4502150"/>
          <p14:tracePt t="11469" x="412750" y="4502150"/>
          <p14:tracePt t="11486" x="381000" y="4489450"/>
          <p14:tracePt t="11503" x="320675" y="4483100"/>
          <p14:tracePt t="11519" x="282575" y="4483100"/>
          <p14:tracePt t="11536" x="254000" y="4476750"/>
          <p14:tracePt t="11552" x="225425" y="4476750"/>
          <p14:tracePt t="11569" x="215900" y="4476750"/>
          <p14:tracePt t="11586" x="200025" y="4476750"/>
          <p14:tracePt t="11603" x="187325" y="4476750"/>
          <p14:tracePt t="11620" x="177800" y="4483100"/>
          <p14:tracePt t="11636" x="168275" y="4492625"/>
          <p14:tracePt t="11653" x="146050" y="4514850"/>
          <p14:tracePt t="11669" x="136525" y="4524375"/>
          <p14:tracePt t="11685" x="133350" y="4533900"/>
          <p14:tracePt t="11702" x="133350" y="4575175"/>
          <p14:tracePt t="11719" x="133350" y="4587875"/>
          <p14:tracePt t="11735" x="133350" y="4597400"/>
          <p14:tracePt t="11752" x="133350" y="4638675"/>
          <p14:tracePt t="11769" x="133350" y="4657725"/>
          <p14:tracePt t="11786" x="133350" y="4689475"/>
          <p14:tracePt t="11803" x="133350" y="4737100"/>
          <p14:tracePt t="11819" x="133350" y="4765675"/>
          <p14:tracePt t="11835" x="133350" y="4794250"/>
          <p14:tracePt t="11852" x="133350" y="4829175"/>
          <p14:tracePt t="11869" x="139700" y="4857750"/>
          <p14:tracePt t="11887" x="146050" y="4879975"/>
          <p14:tracePt t="11903" x="152400" y="4908550"/>
          <p14:tracePt t="11920" x="155575" y="4930775"/>
          <p14:tracePt t="11936" x="174625" y="4946650"/>
          <p14:tracePt t="11952" x="190500" y="4981575"/>
          <p14:tracePt t="11969" x="203200" y="5003800"/>
          <p14:tracePt t="11985" x="215900" y="5029200"/>
          <p14:tracePt t="12002" x="234950" y="5045075"/>
          <p14:tracePt t="12020" x="250825" y="5060950"/>
          <p14:tracePt t="12036" x="263525" y="5076825"/>
          <p14:tracePt t="12053" x="288925" y="5095875"/>
          <p14:tracePt t="12069" x="311150" y="5114925"/>
          <p14:tracePt t="12086" x="342900" y="5133975"/>
          <p14:tracePt t="12102" x="371475" y="5149850"/>
          <p14:tracePt t="12119" x="400050" y="5162550"/>
          <p14:tracePt t="12136" x="425450" y="5172075"/>
          <p14:tracePt t="12153" x="466725" y="5197475"/>
          <p14:tracePt t="12170" x="476250" y="5207000"/>
          <p14:tracePt t="12186" x="492125" y="5216525"/>
          <p14:tracePt t="12203" x="520700" y="5222875"/>
          <p14:tracePt t="12219" x="539750" y="5229225"/>
          <p14:tracePt t="12236" x="571500" y="5241925"/>
          <p14:tracePt t="12252" x="606425" y="5251450"/>
          <p14:tracePt t="12269" x="635000" y="5251450"/>
          <p14:tracePt t="12286" x="657225" y="5251450"/>
          <p14:tracePt t="12303" x="682625" y="5251450"/>
          <p14:tracePt t="12320" x="692150" y="5251450"/>
          <p14:tracePt t="12336" x="704850" y="5251450"/>
          <p14:tracePt t="12353" x="730250" y="5251450"/>
          <p14:tracePt t="12370" x="746125" y="5251450"/>
          <p14:tracePt t="12385" x="762000" y="5251450"/>
          <p14:tracePt t="12402" x="781050" y="5251450"/>
          <p14:tracePt t="12419" x="790575" y="5251450"/>
          <p14:tracePt t="12436" x="800100" y="5251450"/>
          <p14:tracePt t="12453" x="815975" y="5251450"/>
          <p14:tracePt t="12470" x="828675" y="5251450"/>
          <p14:tracePt t="12486" x="841375" y="5251450"/>
          <p14:tracePt t="12503" x="854075" y="5245100"/>
          <p14:tracePt t="12519" x="863600" y="5235575"/>
          <p14:tracePt t="12536" x="879475" y="5235575"/>
          <p14:tracePt t="12552" x="889000" y="5226050"/>
          <p14:tracePt t="12569" x="889000" y="5216525"/>
          <p14:tracePt t="12585" x="889000" y="5207000"/>
          <p14:tracePt t="12603" x="889000" y="5178425"/>
          <p14:tracePt t="12620" x="889000" y="5165725"/>
          <p14:tracePt t="12637" x="889000" y="5149850"/>
          <p14:tracePt t="12653" x="869950" y="5121275"/>
          <p14:tracePt t="12669" x="860425" y="5111750"/>
          <p14:tracePt t="12686" x="850900" y="5095875"/>
          <p14:tracePt t="12702" x="835025" y="5076825"/>
          <p14:tracePt t="12719" x="831850" y="5067300"/>
          <p14:tracePt t="12735" x="815975" y="5054600"/>
          <p14:tracePt t="12752" x="815975" y="5051425"/>
          <p14:tracePt t="13355" x="809625" y="5051425"/>
          <p14:tracePt t="13360" x="806450" y="5045075"/>
          <p14:tracePt t="13369" x="800100" y="5041900"/>
          <p14:tracePt t="13385" x="784225" y="5035550"/>
          <p14:tracePt t="13403" x="771525" y="5026025"/>
          <p14:tracePt t="13418" x="762000" y="5019675"/>
          <p14:tracePt t="13435" x="755650" y="5019675"/>
          <p14:tracePt t="13469" x="755650" y="5010150"/>
          <p14:tracePt t="14210" x="736600" y="4991100"/>
          <p14:tracePt t="14218" x="717550" y="4978400"/>
          <p14:tracePt t="14224" x="688975" y="4956175"/>
          <p14:tracePt t="14235" x="666750" y="4927600"/>
          <p14:tracePt t="14252" x="593725" y="4854575"/>
          <p14:tracePt t="14269" x="546100" y="4813300"/>
          <p14:tracePt t="14302" x="466725" y="4727575"/>
          <p14:tracePt t="14336" x="438150" y="4711700"/>
          <p14:tracePt t="14352" x="419100" y="4711700"/>
          <p14:tracePt t="14369" x="409575" y="4711700"/>
          <p14:tracePt t="14385" x="400050" y="4711700"/>
          <p14:tracePt t="14402" x="384175" y="4711700"/>
          <p14:tracePt t="14418" x="371475" y="4711700"/>
          <p14:tracePt t="14435" x="361950" y="4711700"/>
          <p14:tracePt t="14452" x="346075" y="4711700"/>
          <p14:tracePt t="14469" x="336550" y="4718050"/>
          <p14:tracePt t="14485" x="336550" y="4727575"/>
          <p14:tracePt t="14502" x="336550" y="4743450"/>
          <p14:tracePt t="14535" x="320675" y="4743450"/>
          <p14:tracePt t="14552" x="304800" y="4746625"/>
          <p14:tracePt t="14569" x="295275" y="4746625"/>
          <p14:tracePt t="14586" x="285750" y="4746625"/>
          <p14:tracePt t="14602" x="276225" y="4746625"/>
          <p14:tracePt t="14638" x="276225" y="4740275"/>
          <p14:tracePt t="14652" x="266700" y="4724400"/>
          <p14:tracePt t="14668" x="266700" y="4714875"/>
          <p14:tracePt t="14685" x="266700" y="4705350"/>
          <p14:tracePt t="14702" x="260350" y="4695825"/>
          <p14:tracePt t="14739" x="260350" y="4689475"/>
          <p14:tracePt t="14753" x="260350" y="4679950"/>
          <p14:tracePt t="14774" x="260350" y="4676775"/>
          <p14:tracePt t="14785" x="263525" y="4676775"/>
          <p14:tracePt t="14802" x="273050" y="4676775"/>
          <p14:tracePt t="14818" x="288925" y="4676775"/>
          <p14:tracePt t="14835" x="298450" y="4676775"/>
          <p14:tracePt t="14852" x="317500" y="4676775"/>
          <p14:tracePt t="14869" x="339725" y="4676775"/>
          <p14:tracePt t="14885" x="361950" y="4676775"/>
          <p14:tracePt t="14902" x="377825" y="4676775"/>
          <p14:tracePt t="14919" x="393700" y="4689475"/>
          <p14:tracePt t="14935" x="403225" y="4692650"/>
          <p14:tracePt t="14952" x="422275" y="4699000"/>
          <p14:tracePt t="14968" x="444500" y="4708525"/>
          <p14:tracePt t="14986" x="460375" y="4714875"/>
          <p14:tracePt t="15002" x="479425" y="4727575"/>
          <p14:tracePt t="15019" x="501650" y="4746625"/>
          <p14:tracePt t="15036" x="517525" y="4756150"/>
          <p14:tracePt t="15052" x="549275" y="4765675"/>
          <p14:tracePt t="15069" x="574675" y="4778375"/>
          <p14:tracePt t="15085" x="590550" y="4794250"/>
          <p14:tracePt t="15102" x="631825" y="4806950"/>
          <p14:tracePt t="15118" x="660400" y="4819650"/>
          <p14:tracePt t="15136" x="685800" y="4829175"/>
          <p14:tracePt t="15152" x="720725" y="4854575"/>
          <p14:tracePt t="15169" x="730250" y="4864100"/>
          <p14:tracePt t="15186" x="746125" y="4873625"/>
          <p14:tracePt t="15202" x="765175" y="4889500"/>
          <p14:tracePt t="15218" x="781050" y="4905375"/>
          <p14:tracePt t="15235" x="790575" y="4914900"/>
          <p14:tracePt t="15253" x="819150" y="4930775"/>
          <p14:tracePt t="15269" x="828675" y="4940300"/>
          <p14:tracePt t="15286" x="838200" y="4949825"/>
          <p14:tracePt t="15302" x="847725" y="4949825"/>
          <p14:tracePt t="15359" x="844550" y="4949825"/>
          <p14:tracePt t="15366" x="841375" y="4949825"/>
          <p14:tracePt t="15374" x="835025" y="4946650"/>
          <p14:tracePt t="15385" x="831850" y="4943475"/>
          <p14:tracePt t="15402" x="796925" y="4927600"/>
          <p14:tracePt t="15418" x="771525" y="4908550"/>
          <p14:tracePt t="15436" x="739775" y="4883150"/>
          <p14:tracePt t="15452" x="692150" y="4851400"/>
          <p14:tracePt t="15469" x="650875" y="4819650"/>
          <p14:tracePt t="15485" x="612775" y="4791075"/>
          <p14:tracePt t="15503" x="574675" y="4756150"/>
          <p14:tracePt t="15519" x="542925" y="4743450"/>
          <p14:tracePt t="15536" x="520700" y="4730750"/>
          <p14:tracePt t="15552" x="485775" y="4714875"/>
          <p14:tracePt t="15569" x="469900" y="4699000"/>
          <p14:tracePt t="15586" x="460375" y="4689475"/>
          <p14:tracePt t="15602" x="438150" y="4673600"/>
          <p14:tracePt t="15619" x="428625" y="4667250"/>
          <p14:tracePt t="15635" x="419100" y="4667250"/>
          <p14:tracePt t="15652" x="400050" y="4667250"/>
          <p14:tracePt t="15668" x="390525" y="4664075"/>
          <p14:tracePt t="15686" x="381000" y="4664075"/>
          <p14:tracePt t="15703" x="374650" y="4664075"/>
          <p14:tracePt t="15719" x="371475" y="4664075"/>
          <p14:tracePt t="15736" x="361950" y="4664075"/>
          <p14:tracePt t="15752" x="349250" y="4664075"/>
          <p14:tracePt t="15839" x="358775" y="4664075"/>
          <p14:tracePt t="15846" x="361950" y="4664075"/>
          <p14:tracePt t="15854" x="368300" y="4664075"/>
          <p14:tracePt t="15869" x="377825" y="4664075"/>
          <p14:tracePt t="15886" x="387350" y="4676775"/>
          <p14:tracePt t="15902" x="409575" y="4689475"/>
          <p14:tracePt t="15918" x="419100" y="4699000"/>
          <p14:tracePt t="15936" x="428625" y="4714875"/>
          <p14:tracePt t="15952" x="441325" y="4730750"/>
          <p14:tracePt t="15969" x="463550" y="4740275"/>
          <p14:tracePt t="15986" x="479425" y="4746625"/>
          <p14:tracePt t="16002" x="501650" y="4762500"/>
          <p14:tracePt t="16019" x="517525" y="4768850"/>
          <p14:tracePt t="16036" x="527050" y="4778375"/>
          <p14:tracePt t="16052" x="542925" y="4781550"/>
          <p14:tracePt t="16068" x="552450" y="4791075"/>
          <p14:tracePt t="16086" x="552450" y="4797425"/>
          <p14:tracePt t="16102" x="561975" y="4797425"/>
          <p14:tracePt t="16118" x="561975" y="4800600"/>
          <p14:tracePt t="16160" x="568325" y="4813300"/>
          <p14:tracePt t="16174" x="571500" y="4816475"/>
          <p14:tracePt t="16180" x="577850" y="4822825"/>
          <p14:tracePt t="16188" x="581025" y="4826000"/>
          <p14:tracePt t="16202" x="587375" y="4835525"/>
          <p14:tracePt t="16218" x="590550" y="4848225"/>
          <p14:tracePt t="16236" x="600075" y="4860925"/>
          <p14:tracePt t="16253" x="622300" y="4876800"/>
          <p14:tracePt t="16269" x="631825" y="4886325"/>
          <p14:tracePt t="16286" x="641350" y="4895850"/>
          <p14:tracePt t="16289" x="647700" y="4902200"/>
          <p14:tracePt t="16302" x="657225" y="4924425"/>
          <p14:tracePt t="16318" x="669925" y="4940300"/>
          <p14:tracePt t="16335" x="679450" y="4968875"/>
          <p14:tracePt t="16352" x="714375" y="4997450"/>
          <p14:tracePt t="16368" x="739775" y="5022850"/>
          <p14:tracePt t="16385" x="755650" y="5032375"/>
          <p14:tracePt t="16402" x="787400" y="5048250"/>
          <p14:tracePt t="16419" x="796925" y="5060950"/>
          <p14:tracePt t="16435" x="806450" y="5060950"/>
          <p14:tracePt t="16452" x="819150" y="5060950"/>
          <p14:tracePt t="16511" x="809625" y="5060950"/>
          <p14:tracePt t="16517" x="806450" y="5057775"/>
          <p14:tracePt t="16524" x="800100" y="5051425"/>
          <p14:tracePt t="16536" x="796925" y="5048250"/>
          <p14:tracePt t="16552" x="777875" y="5006975"/>
          <p14:tracePt t="16569" x="746125" y="4968875"/>
          <p14:tracePt t="16585" x="717550" y="4911725"/>
          <p14:tracePt t="16602" x="679450" y="4860925"/>
          <p14:tracePt t="16618" x="660400" y="4835525"/>
          <p14:tracePt t="16636" x="644525" y="4819650"/>
          <p14:tracePt t="16652" x="622300" y="4803775"/>
          <p14:tracePt t="16669" x="606425" y="4797425"/>
          <p14:tracePt t="16686" x="596900" y="4794250"/>
          <p14:tracePt t="16702" x="577850" y="4794250"/>
          <p14:tracePt t="16718" x="568325" y="4794250"/>
          <p14:tracePt t="16735" x="561975" y="4794250"/>
          <p14:tracePt t="16751" x="558800" y="4794250"/>
          <p14:tracePt t="17096" x="631825" y="4797425"/>
          <p14:tracePt t="17103" x="727075" y="4816475"/>
          <p14:tracePt t="17119" x="974725" y="4854575"/>
          <p14:tracePt t="17135" x="1209675" y="4895850"/>
          <p14:tracePt t="17152" x="1577975" y="4975225"/>
          <p14:tracePt t="17188" x="2028825" y="5048250"/>
          <p14:tracePt t="17221" x="2378075" y="5083175"/>
          <p14:tracePt t="17238" x="2673350" y="5092700"/>
          <p14:tracePt t="17252" x="2889250" y="5092700"/>
          <p14:tracePt t="17269" x="3082925" y="5092700"/>
          <p14:tracePt t="17285" x="3197225" y="5092700"/>
          <p14:tracePt t="17302" x="3346450" y="5092700"/>
          <p14:tracePt t="17318" x="3419475" y="5092700"/>
          <p14:tracePt t="17335" x="3502025" y="5073650"/>
          <p14:tracePt t="17352" x="3616325" y="5051425"/>
          <p14:tracePt t="17368" x="3686175" y="5045075"/>
          <p14:tracePt t="17385" x="3768725" y="5038725"/>
          <p14:tracePt t="17402" x="3870325" y="5016500"/>
          <p14:tracePt t="17418" x="3924300" y="5000625"/>
          <p14:tracePt t="17435" x="3962400" y="4991100"/>
          <p14:tracePt t="17451" x="3997325" y="4972050"/>
          <p14:tracePt t="17468" x="4029075" y="4953000"/>
          <p14:tracePt t="17486" x="4051300" y="4940300"/>
          <p14:tracePt t="17502" x="4108450" y="4933950"/>
          <p14:tracePt t="17519" x="4130675" y="4924425"/>
          <p14:tracePt t="17535" x="4156075" y="4918075"/>
          <p14:tracePt t="17552" x="4168775" y="4908550"/>
          <p14:tracePt t="17568" x="4178300" y="4908550"/>
          <p14:tracePt t="17585" x="4184650" y="4908550"/>
          <p14:tracePt t="17775" x="4168775" y="4883150"/>
          <p14:tracePt t="17782" x="4149725" y="4864100"/>
          <p14:tracePt t="17788" x="4117975" y="4832350"/>
          <p14:tracePt t="17802" x="4076700" y="4784725"/>
          <p14:tracePt t="17819" x="4022725" y="4730750"/>
          <p14:tracePt t="17835" x="3956050" y="4692650"/>
          <p14:tracePt t="17851" x="3854450" y="4616450"/>
          <p14:tracePt t="17868" x="3781425" y="4552950"/>
          <p14:tracePt t="17885" x="3708400" y="4489450"/>
          <p14:tracePt t="17902" x="3609975" y="4410075"/>
          <p14:tracePt t="17919" x="3559175" y="4375150"/>
          <p14:tracePt t="17936" x="3511550" y="4343400"/>
          <p14:tracePt t="17952" x="3476625" y="4311650"/>
          <p14:tracePt t="17969" x="3444875" y="4286250"/>
          <p14:tracePt t="17985" x="3429000" y="4270375"/>
          <p14:tracePt t="18002" x="3390900" y="4225925"/>
          <p14:tracePt t="18019" x="3368675" y="4203700"/>
          <p14:tracePt t="18036" x="3343275" y="4178300"/>
          <p14:tracePt t="18052" x="3298825" y="4133850"/>
          <p14:tracePt t="18069" x="3279775" y="4102100"/>
          <p14:tracePt t="18085" x="3263900" y="4092575"/>
          <p14:tracePt t="18102" x="3248025" y="4070350"/>
          <p14:tracePt t="18118" x="3238500" y="4060825"/>
          <p14:tracePt t="18135" x="3228975" y="4044950"/>
          <p14:tracePt t="18152" x="3213100" y="4032250"/>
          <p14:tracePt t="18169" x="3213100" y="4022725"/>
          <p14:tracePt t="18185" x="3213100" y="4016375"/>
          <p14:tracePt t="18202" x="3213100" y="4006850"/>
          <p14:tracePt t="18539" x="3171825" y="3994150"/>
          <p14:tracePt t="18546" x="3121025" y="3968750"/>
          <p14:tracePt t="18553" x="3082925" y="3952875"/>
          <p14:tracePt t="18569" x="3016250" y="3924300"/>
          <p14:tracePt t="18586" x="2968625" y="3895725"/>
          <p14:tracePt t="18602" x="2917825" y="3876675"/>
          <p14:tracePt t="18635" x="2867025" y="3863975"/>
          <p14:tracePt t="18668" x="2828925" y="3863975"/>
          <p14:tracePt t="18685" x="2809875" y="3863975"/>
          <p14:tracePt t="18702" x="2774950" y="3867150"/>
          <p14:tracePt t="18719" x="2720975" y="3879850"/>
          <p14:tracePt t="18736" x="2638425" y="3895725"/>
          <p14:tracePt t="18752" x="2419350" y="3905250"/>
          <p14:tracePt t="18769" x="2292350" y="3905250"/>
          <p14:tracePt t="18785" x="2130425" y="3898900"/>
          <p14:tracePt t="18801" x="1911350" y="3879850"/>
          <p14:tracePt t="18819" x="1758950" y="3863975"/>
          <p14:tracePt t="18836" x="1587500" y="3844925"/>
          <p14:tracePt t="18839" x="1517650" y="3844925"/>
          <p14:tracePt t="18852" x="1387475" y="3819525"/>
          <p14:tracePt t="18869" x="1238250" y="3800475"/>
          <p14:tracePt t="18886" x="1130300" y="3784600"/>
          <p14:tracePt t="18902" x="987425" y="3768725"/>
          <p14:tracePt t="18918" x="914400" y="3759200"/>
          <p14:tracePt t="18935" x="831850" y="3736975"/>
          <p14:tracePt t="18951" x="723900" y="3730625"/>
          <p14:tracePt t="18968" x="660400" y="3724275"/>
          <p14:tracePt t="18986" x="625475" y="3724275"/>
          <p14:tracePt t="19002" x="584200" y="3724275"/>
          <p14:tracePt t="19019" x="574675" y="3724275"/>
          <p14:tracePt t="19035" x="565150" y="3724275"/>
          <p14:tracePt t="19052" x="546100" y="3724275"/>
          <p14:tracePt t="19068" x="536575" y="3717925"/>
          <p14:tracePt t="19085" x="523875" y="3708400"/>
          <p14:tracePt t="19102" x="504825" y="3692525"/>
          <p14:tracePt t="19118" x="495300" y="3676650"/>
          <p14:tracePt t="19136" x="482600" y="3654425"/>
          <p14:tracePt t="19152" x="476250" y="3613150"/>
          <p14:tracePt t="19169" x="476250" y="3584575"/>
          <p14:tracePt t="19185" x="476250" y="3540125"/>
          <p14:tracePt t="19202" x="476250" y="3498850"/>
          <p14:tracePt t="19218" x="476250" y="3479800"/>
          <p14:tracePt t="19236" x="476250" y="3463925"/>
          <p14:tracePt t="19252" x="476250" y="3441700"/>
          <p14:tracePt t="19269" x="476250" y="3438525"/>
          <p14:tracePt t="19285" x="482600" y="3432175"/>
          <p14:tracePt t="19302" x="498475" y="3432175"/>
          <p14:tracePt t="19319" x="520700" y="3432175"/>
          <p14:tracePt t="19335" x="530225" y="3432175"/>
          <p14:tracePt t="19351" x="549275" y="3429000"/>
          <p14:tracePt t="19368" x="565150" y="3422650"/>
          <p14:tracePt t="19385" x="574675" y="3422650"/>
          <p14:tracePt t="19401" x="584200" y="3422650"/>
          <p14:tracePt t="19418" x="590550" y="3422650"/>
          <p14:tracePt t="19435" x="590550" y="3416300"/>
          <p14:tracePt t="19451" x="593725" y="3416300"/>
          <p14:tracePt t="19468" x="600075" y="3416300"/>
          <p14:tracePt t="19501" x="600075" y="3413125"/>
          <p14:tracePt t="19518" x="609600" y="3413125"/>
          <p14:tracePt t="19546" x="615950" y="3413125"/>
          <p14:tracePt t="19560" x="615950" y="3403600"/>
          <p14:tracePt t="20638" x="650875" y="3406775"/>
          <p14:tracePt t="20645" x="708025" y="3416300"/>
          <p14:tracePt t="20653" x="742950" y="3416300"/>
          <p14:tracePt t="20669" x="860425" y="3409950"/>
          <p14:tracePt t="20685" x="990600" y="3384550"/>
          <p14:tracePt t="20702" x="1181100" y="3330575"/>
          <p14:tracePt t="20735" x="1403350" y="3235325"/>
          <p14:tracePt t="20769" x="1539875" y="3178175"/>
          <p14:tracePt t="20785" x="1549400" y="3178175"/>
          <p14:tracePt t="20801" x="1558925" y="3178175"/>
          <p14:tracePt t="20852" x="1565275" y="3178175"/>
          <p14:tracePt t="20860" x="1574800" y="3171825"/>
          <p14:tracePt t="20868" x="1581150" y="3168650"/>
          <p14:tracePt t="20885" x="1609725" y="3143250"/>
          <p14:tracePt t="20901" x="1727200" y="3098800"/>
          <p14:tracePt t="20918" x="1851025" y="3038475"/>
          <p14:tracePt t="20935" x="1993900" y="2984500"/>
          <p14:tracePt t="20952" x="2130425" y="2936875"/>
          <p14:tracePt t="20969" x="2254250" y="2892425"/>
          <p14:tracePt t="20985" x="2336800" y="2876550"/>
          <p14:tracePt t="21001" x="2438400" y="2854325"/>
          <p14:tracePt t="21018" x="2482850" y="2847975"/>
          <p14:tracePt t="21035" x="2514600" y="2847975"/>
          <p14:tracePt t="21052" x="2540000" y="2847975"/>
          <p14:tracePt t="21069" x="2546350" y="2847975"/>
          <p14:tracePt t="21086" x="2546350" y="2844800"/>
          <p14:tracePt t="21102" x="2546350" y="2822575"/>
          <p14:tracePt t="21118" x="2546350" y="2813050"/>
          <p14:tracePt t="21135" x="2546350" y="2809875"/>
          <p14:tracePt t="21181" x="2546350" y="2803525"/>
          <p14:tracePt t="21217" x="2546350" y="2800350"/>
          <p14:tracePt t="21475" x="2546350" y="2813050"/>
          <p14:tracePt t="21481" x="2546350" y="2832100"/>
          <p14:tracePt t="21489" x="2546350" y="2863850"/>
          <p14:tracePt t="21502" x="2546350" y="2924175"/>
          <p14:tracePt t="21519" x="2546350" y="3063875"/>
          <p14:tracePt t="21535" x="2555875" y="3267075"/>
          <p14:tracePt t="21552" x="2603500" y="3822700"/>
          <p14:tracePt t="21585" x="2714625" y="4410075"/>
          <p14:tracePt t="23346" x="2867025" y="4394200"/>
          <p14:tracePt t="23353" x="3000375" y="4371975"/>
          <p14:tracePt t="23368" x="3276600" y="4330700"/>
          <p14:tracePt t="23386" x="3616325" y="4260850"/>
          <p14:tracePt t="23407" x="4016375" y="4187825"/>
          <p14:tracePt t="23409" x="4133850" y="4168775"/>
          <p14:tracePt t="23424" x="4340225" y="4130675"/>
          <p14:tracePt t="23435" x="4473575" y="4098925"/>
          <p14:tracePt t="23468" x="5076825" y="4000500"/>
          <p14:tracePt t="23502" x="5626100" y="3895725"/>
          <p14:tracePt t="23520" x="5724525" y="3844925"/>
          <p14:tracePt t="23537" x="5788025" y="3790950"/>
          <p14:tracePt t="23552" x="5842000" y="3724275"/>
          <p14:tracePt t="23568" x="5854700" y="3660775"/>
          <p14:tracePt t="23585" x="5864225" y="3597275"/>
          <p14:tracePt t="23601" x="5851525" y="3502025"/>
          <p14:tracePt t="23620" x="5838825" y="3438525"/>
          <p14:tracePt t="23634" x="5826125" y="3390900"/>
          <p14:tracePt t="23652" x="5807075" y="3355975"/>
          <p14:tracePt t="23668" x="5807075" y="3327400"/>
          <p14:tracePt t="23685" x="5807075" y="3311525"/>
          <p14:tracePt t="23702" x="5807075" y="3273425"/>
          <p14:tracePt t="23718" x="5807075" y="3244850"/>
          <p14:tracePt t="23734" x="5807075" y="3190875"/>
          <p14:tracePt t="23751" x="5822950" y="3111500"/>
          <p14:tracePt t="23767" x="5822950" y="3060700"/>
          <p14:tracePt t="23785" x="5822950" y="3016250"/>
          <p14:tracePt t="23802" x="5803900" y="2978150"/>
          <p14:tracePt t="23818" x="5778500" y="2940050"/>
          <p14:tracePt t="23836" x="5743575" y="2892425"/>
          <p14:tracePt t="23852" x="5676900" y="2838450"/>
          <p14:tracePt t="23868" x="5632450" y="2790825"/>
          <p14:tracePt t="23885" x="5600700" y="2759075"/>
          <p14:tracePt t="23901" x="5562600" y="2714625"/>
          <p14:tracePt t="23917" x="5546725" y="2682875"/>
          <p14:tracePt t="23935" x="5534025" y="2667000"/>
          <p14:tracePt t="23952" x="5521325" y="2651125"/>
          <p14:tracePt t="23968" x="5508625" y="2628900"/>
          <p14:tracePt t="23985" x="5495925" y="2619375"/>
          <p14:tracePt t="24002" x="5495925" y="2578100"/>
          <p14:tracePt t="24018" x="5495925" y="2559050"/>
          <p14:tracePt t="24034" x="5495925" y="2520950"/>
          <p14:tracePt t="24051" x="5505450" y="2457450"/>
          <p14:tracePt t="24068" x="5511800" y="2428875"/>
          <p14:tracePt t="24085" x="5518150" y="2384425"/>
          <p14:tracePt t="24102" x="5524500" y="2333625"/>
          <p14:tracePt t="24118" x="5524500" y="2298700"/>
          <p14:tracePt t="24135" x="5530850" y="2247900"/>
          <p14:tracePt t="24151" x="5540375" y="2168525"/>
          <p14:tracePt t="24168" x="5546725" y="2124075"/>
          <p14:tracePt t="24185" x="5546725" y="2079625"/>
          <p14:tracePt t="24201" x="5546725" y="2038350"/>
          <p14:tracePt t="24218" x="5537200" y="1993900"/>
          <p14:tracePt t="24235" x="5514975" y="1946275"/>
          <p14:tracePt t="24252" x="5448300" y="1847850"/>
          <p14:tracePt t="24268" x="5394325" y="1797050"/>
          <p14:tracePt t="24285" x="5346700" y="1762125"/>
          <p14:tracePt t="24301" x="5280025" y="1724025"/>
          <p14:tracePt t="24318" x="5245100" y="1711325"/>
          <p14:tracePt t="24335" x="5197475" y="1698625"/>
          <p14:tracePt t="24351" x="5102225" y="1698625"/>
          <p14:tracePt t="24367" x="5019675" y="1701800"/>
          <p14:tracePt t="24385" x="4946650" y="1717675"/>
          <p14:tracePt t="24401" x="4838700" y="1762125"/>
          <p14:tracePt t="24418" x="4781550" y="1790700"/>
          <p14:tracePt t="24435" x="4743450" y="1822450"/>
          <p14:tracePt t="24437" x="4714875" y="1835150"/>
          <p14:tracePt t="24451" x="4692650" y="1854200"/>
          <p14:tracePt t="24467" x="4667250" y="1866900"/>
          <p14:tracePt t="24484" x="4635500" y="1892300"/>
          <p14:tracePt t="24501" x="4594225" y="1930400"/>
          <p14:tracePt t="24517" x="4568825" y="1958975"/>
          <p14:tracePt t="24535" x="4543425" y="1984375"/>
          <p14:tracePt t="24552" x="4505325" y="2028825"/>
          <p14:tracePt t="24568" x="4492625" y="2060575"/>
          <p14:tracePt t="24585" x="4483100" y="2098675"/>
          <p14:tracePt t="24601" x="4457700" y="2146300"/>
          <p14:tracePt t="24618" x="4445000" y="2171700"/>
          <p14:tracePt t="24635" x="4419600" y="2216150"/>
          <p14:tracePt t="24651" x="4371975" y="2292350"/>
          <p14:tracePt t="24668" x="4324350" y="2362200"/>
          <p14:tracePt t="24685" x="4286250" y="2428875"/>
          <p14:tracePt t="24702" x="4235450" y="2527300"/>
          <p14:tracePt t="24718" x="4213225" y="2593975"/>
          <p14:tracePt t="24735" x="4197350" y="2657475"/>
          <p14:tracePt t="24751" x="4175125" y="2743200"/>
          <p14:tracePt t="24768" x="4152900" y="2844800"/>
          <p14:tracePt t="24785" x="4140200" y="2908300"/>
          <p14:tracePt t="24801" x="4127500" y="2987675"/>
          <p14:tracePt t="24818" x="4127500" y="3044825"/>
          <p14:tracePt t="24835" x="4127500" y="3105150"/>
          <p14:tracePt t="24851" x="4127500" y="3200400"/>
          <p14:tracePt t="24868" x="4127500" y="3235325"/>
          <p14:tracePt t="24884" x="4130675" y="3279775"/>
          <p14:tracePt t="24901" x="4149725" y="3343275"/>
          <p14:tracePt t="24917" x="4162425" y="3397250"/>
          <p14:tracePt t="24935" x="4181475" y="3444875"/>
          <p14:tracePt t="24939" x="4187825" y="3479800"/>
          <p14:tracePt t="24952" x="4200525" y="3527425"/>
          <p14:tracePt t="24968" x="4213225" y="3562350"/>
          <p14:tracePt t="24985" x="4225925" y="3609975"/>
          <p14:tracePt t="25002" x="4260850" y="3683000"/>
          <p14:tracePt t="25018" x="4289425" y="3740150"/>
          <p14:tracePt t="25035" x="4327525" y="3806825"/>
          <p14:tracePt t="25051" x="4346575" y="3879850"/>
          <p14:tracePt t="25068" x="4359275" y="3917950"/>
          <p14:tracePt t="25085" x="4371975" y="3962400"/>
          <p14:tracePt t="25102" x="4397375" y="4025900"/>
          <p14:tracePt t="25118" x="4410075" y="4070350"/>
          <p14:tracePt t="25135" x="4422775" y="4108450"/>
          <p14:tracePt t="25152" x="4441825" y="4149725"/>
          <p14:tracePt t="25168" x="4460875" y="4175125"/>
          <p14:tracePt t="25185" x="4470400" y="4206875"/>
          <p14:tracePt t="25201" x="4489450" y="4241800"/>
          <p14:tracePt t="25217" x="4502150" y="4270375"/>
          <p14:tracePt t="25235" x="4518025" y="4295775"/>
          <p14:tracePt t="25252" x="4537075" y="4330700"/>
          <p14:tracePt t="25268" x="4559300" y="4346575"/>
          <p14:tracePt t="25285" x="4584700" y="4371975"/>
          <p14:tracePt t="25302" x="4606925" y="4387850"/>
          <p14:tracePt t="25318" x="4616450" y="4397375"/>
          <p14:tracePt t="25335" x="4638675" y="4413250"/>
          <p14:tracePt t="25351" x="4654550" y="4435475"/>
          <p14:tracePt t="25368" x="4683125" y="4457700"/>
          <p14:tracePt t="25385" x="4708525" y="4489450"/>
          <p14:tracePt t="25402" x="4768850" y="4537075"/>
          <p14:tracePt t="25418" x="4835525" y="4565650"/>
          <p14:tracePt t="25435" x="4902200" y="4594225"/>
          <p14:tracePt t="25439" x="4930775" y="4616450"/>
          <p14:tracePt t="25451" x="4987925" y="4645025"/>
          <p14:tracePt t="25467" x="5032375" y="4657725"/>
          <p14:tracePt t="25484" x="5070475" y="4676775"/>
          <p14:tracePt t="25502" x="5133975" y="4695825"/>
          <p14:tracePt t="25518" x="5194300" y="4695825"/>
          <p14:tracePt t="25535" x="5238750" y="4695825"/>
          <p14:tracePt t="25552" x="5308600" y="4695825"/>
          <p14:tracePt t="25568" x="5353050" y="4695825"/>
          <p14:tracePt t="25585" x="5375275" y="4686300"/>
          <p14:tracePt t="25601" x="5426075" y="4660900"/>
          <p14:tracePt t="25617" x="5448300" y="4651375"/>
          <p14:tracePt t="25634" x="5480050" y="4625975"/>
          <p14:tracePt t="25652" x="5511800" y="4575175"/>
          <p14:tracePt t="25668" x="5524500" y="4530725"/>
          <p14:tracePt t="25685" x="5543550" y="4492625"/>
          <p14:tracePt t="25701" x="5562600" y="4413250"/>
          <p14:tracePt t="25718" x="5578475" y="4337050"/>
          <p14:tracePt t="25734" x="5594350" y="4241800"/>
          <p14:tracePt t="25751" x="5626100" y="4086225"/>
          <p14:tracePt t="25767" x="5641975" y="4019550"/>
          <p14:tracePt t="25785" x="5657850" y="3946525"/>
          <p14:tracePt t="25801" x="5686425" y="3844925"/>
          <p14:tracePt t="25817" x="5699125" y="3768725"/>
          <p14:tracePt t="25834" x="5715000" y="3705225"/>
          <p14:tracePt t="25851" x="5737225" y="3581400"/>
          <p14:tracePt t="25868" x="5743575" y="3454400"/>
          <p14:tracePt t="25885" x="5743575" y="3340100"/>
          <p14:tracePt t="25901" x="5743575" y="3209925"/>
          <p14:tracePt t="25918" x="5743575" y="3117850"/>
          <p14:tracePt t="25935" x="5743575" y="3013075"/>
          <p14:tracePt t="25937" x="5743575" y="2968625"/>
          <p14:tracePt t="25951" x="5740400" y="2882900"/>
          <p14:tracePt t="25968" x="5724525" y="2809875"/>
          <p14:tracePt t="25984" x="5708650" y="2679700"/>
          <p14:tracePt t="26001" x="5648325" y="2498725"/>
          <p14:tracePt t="26018" x="5626100" y="2432050"/>
          <p14:tracePt t="26034" x="5603875" y="2368550"/>
          <p14:tracePt t="26051" x="5572125" y="2301875"/>
          <p14:tracePt t="26068" x="5546725" y="2263775"/>
          <p14:tracePt t="26085" x="5521325" y="2219325"/>
          <p14:tracePt t="26101" x="5486400" y="2152650"/>
          <p14:tracePt t="26118" x="5473700" y="2108200"/>
          <p14:tracePt t="26135" x="5454650" y="2070100"/>
          <p14:tracePt t="26151" x="5435600" y="2012950"/>
          <p14:tracePt t="26167" x="5422900" y="1962150"/>
          <p14:tracePt t="26184" x="5410200" y="1895475"/>
          <p14:tracePt t="26201" x="5410200" y="1803400"/>
          <p14:tracePt t="26218" x="5394325" y="1746250"/>
          <p14:tracePt t="26235" x="5394325" y="1704975"/>
          <p14:tracePt t="26251" x="5387975" y="1641475"/>
          <p14:tracePt t="26268" x="5387975" y="1603375"/>
          <p14:tracePt t="26284" x="5387975" y="1574800"/>
          <p14:tracePt t="26301" x="5387975" y="1555750"/>
          <p14:tracePt t="26317" x="5387975" y="1546225"/>
          <p14:tracePt t="26335" x="5387975" y="1530350"/>
          <p14:tracePt t="26351" x="5384800" y="1530350"/>
          <p14:tracePt t="26368" x="5375275" y="1524000"/>
          <p14:tracePt t="26385" x="5362575" y="1524000"/>
          <p14:tracePt t="26401" x="5343525" y="1524000"/>
          <p14:tracePt t="26418" x="5334000" y="1524000"/>
          <p14:tracePt t="26434" x="5324475" y="1527175"/>
          <p14:tracePt t="26437" x="5318125" y="1530350"/>
          <p14:tracePt t="26451" x="5308600" y="1546225"/>
          <p14:tracePt t="26467" x="5280025" y="1565275"/>
          <p14:tracePt t="26485" x="5254625" y="1587500"/>
          <p14:tracePt t="26501" x="5203825" y="1641475"/>
          <p14:tracePt t="26518" x="5149850" y="1701800"/>
          <p14:tracePt t="26535" x="5105400" y="1771650"/>
          <p14:tracePt t="26551" x="5029200" y="1860550"/>
          <p14:tracePt t="26568" x="4978400" y="1914525"/>
          <p14:tracePt t="26584" x="4924425" y="1965325"/>
          <p14:tracePt t="26601" x="4886325" y="2032000"/>
          <p14:tracePt t="26617" x="4851400" y="2079625"/>
          <p14:tracePt t="26635" x="4826000" y="2124075"/>
          <p14:tracePt t="26652" x="4781550" y="2178050"/>
          <p14:tracePt t="26668" x="4756150" y="2200275"/>
          <p14:tracePt t="26685" x="4737100" y="2225675"/>
          <p14:tracePt t="26701" x="4721225" y="2266950"/>
          <p14:tracePt t="26718" x="4711700" y="2276475"/>
          <p14:tracePt t="26735" x="4699000" y="2305050"/>
          <p14:tracePt t="26751" x="4660900" y="2343150"/>
          <p14:tracePt t="26767" x="4635500" y="2374900"/>
          <p14:tracePt t="26785" x="4613275" y="2397125"/>
          <p14:tracePt t="26801" x="4584700" y="2463800"/>
          <p14:tracePt t="26818" x="4572000" y="2508250"/>
          <p14:tracePt t="26835" x="4552950" y="2555875"/>
          <p14:tracePt t="26851" x="4546600" y="2616200"/>
          <p14:tracePt t="26868" x="4540250" y="2660650"/>
          <p14:tracePt t="26885" x="4540250" y="2733675"/>
          <p14:tracePt t="26901" x="4530725" y="2863850"/>
          <p14:tracePt t="26917" x="4530725" y="2924175"/>
          <p14:tracePt t="26935" x="4530725" y="2984500"/>
          <p14:tracePt t="26938" x="4533900" y="3009900"/>
          <p14:tracePt t="26951" x="4549775" y="3073400"/>
          <p14:tracePt t="26968" x="4572000" y="3140075"/>
          <p14:tracePt t="26985" x="4584700" y="3203575"/>
          <p14:tracePt t="27001" x="4606925" y="3292475"/>
          <p14:tracePt t="27018" x="4619625" y="3336925"/>
          <p14:tracePt t="27035" x="4638675" y="3394075"/>
          <p14:tracePt t="27052" x="4660900" y="3482975"/>
          <p14:tracePt t="27068" x="4673600" y="3546475"/>
          <p14:tracePt t="27085" x="4686300" y="3609975"/>
          <p14:tracePt t="27102" x="4714875" y="3673475"/>
          <p14:tracePt t="27118" x="4724400" y="3705225"/>
          <p14:tracePt t="27135" x="4737100" y="3736975"/>
          <p14:tracePt t="27151" x="4749800" y="3768725"/>
          <p14:tracePt t="27168" x="4762500" y="3800475"/>
          <p14:tracePt t="27185" x="4768850" y="3816350"/>
          <p14:tracePt t="27201" x="4778375" y="3832225"/>
          <p14:tracePt t="27218" x="4781550" y="3848100"/>
          <p14:tracePt t="27235" x="4781550" y="3857625"/>
          <p14:tracePt t="27251" x="4781550" y="3870325"/>
          <p14:tracePt t="27268" x="4781550" y="3879850"/>
          <p14:tracePt t="27285" x="4781550" y="3892550"/>
          <p14:tracePt t="27352" x="4781550" y="3895725"/>
          <p14:tracePt t="27416" x="4781550" y="3902075"/>
          <p14:tracePt t="27816" x="4787900" y="3902075"/>
          <p14:tracePt t="27823" x="4791075" y="3902075"/>
          <p14:tracePt t="27834" x="4797425" y="3902075"/>
          <p14:tracePt t="27851" x="4851400" y="3898900"/>
          <p14:tracePt t="27867" x="4914900" y="3867150"/>
          <p14:tracePt t="27884" x="5003800" y="3835400"/>
          <p14:tracePt t="27918" x="5318125" y="3743325"/>
          <p14:tracePt t="27951" x="5635625" y="3600450"/>
          <p14:tracePt t="27968" x="5781675" y="3517900"/>
          <p14:tracePt t="27987" x="5937250" y="3416300"/>
          <p14:tracePt t="28001" x="6016625" y="3365500"/>
          <p14:tracePt t="28017" x="6108700" y="3308350"/>
          <p14:tracePt t="28034" x="6178550" y="3254375"/>
          <p14:tracePt t="28051" x="6254750" y="3213100"/>
          <p14:tracePt t="28068" x="6286500" y="3181350"/>
          <p14:tracePt t="28085" x="6318250" y="3155950"/>
          <p14:tracePt t="28101" x="6365875" y="3089275"/>
          <p14:tracePt t="28118" x="6391275" y="3041650"/>
          <p14:tracePt t="28134" x="6410325" y="3003550"/>
          <p14:tracePt t="28151" x="6435725" y="2940050"/>
          <p14:tracePt t="28167" x="6448425" y="2895600"/>
          <p14:tracePt t="28184" x="6448425" y="2841625"/>
          <p14:tracePt t="28201" x="6448425" y="2781300"/>
          <p14:tracePt t="28218" x="6454775" y="2736850"/>
          <p14:tracePt t="28235" x="6454775" y="2714625"/>
          <p14:tracePt t="28252" x="6461125" y="2673350"/>
          <p14:tracePt t="28268" x="6461125" y="2657475"/>
          <p14:tracePt t="28284" x="6461125" y="2647950"/>
          <p14:tracePt t="28301" x="6461125" y="2625725"/>
          <p14:tracePt t="28317" x="6461125" y="2616200"/>
          <p14:tracePt t="28334" x="6461125" y="2606675"/>
          <p14:tracePt t="28351" x="6461125" y="2593975"/>
          <p14:tracePt t="28368" x="6461125" y="2578100"/>
          <p14:tracePt t="28385" x="6461125" y="2562225"/>
          <p14:tracePt t="28401" x="6457950" y="2520950"/>
          <p14:tracePt t="28417" x="6445250" y="2498725"/>
          <p14:tracePt t="28434" x="6419850" y="2473325"/>
          <p14:tracePt t="28451" x="6403975" y="2451100"/>
          <p14:tracePt t="28467" x="6394450" y="2441575"/>
          <p14:tracePt t="28484" x="6384925" y="2438400"/>
          <p14:tracePt t="28501" x="6365875" y="2438400"/>
          <p14:tracePt t="28517" x="6356350" y="2438400"/>
          <p14:tracePt t="28534" x="6346825" y="2438400"/>
          <p14:tracePt t="28551" x="6305550" y="2438400"/>
          <p14:tracePt t="28567" x="6283325" y="2438400"/>
          <p14:tracePt t="28584" x="6273800" y="2438400"/>
          <p14:tracePt t="28600" x="6254750" y="2438400"/>
          <p14:tracePt t="28618" x="6245225" y="2438400"/>
          <p14:tracePt t="28634" x="6235700" y="2438400"/>
          <p14:tracePt t="28679" x="6242050" y="2438400"/>
          <p14:tracePt t="28686" x="6251575" y="2438400"/>
          <p14:tracePt t="28701" x="6289675" y="2438400"/>
          <p14:tracePt t="28717" x="6324600" y="2438400"/>
          <p14:tracePt t="28734" x="6369050" y="2438400"/>
          <p14:tracePt t="28751" x="6480175" y="2438400"/>
          <p14:tracePt t="28768" x="6575425" y="2438400"/>
          <p14:tracePt t="28785" x="6680200" y="2438400"/>
          <p14:tracePt t="28801" x="6838950" y="2438400"/>
          <p14:tracePt t="28817" x="6965950" y="2438400"/>
          <p14:tracePt t="28834" x="7061200" y="2438400"/>
          <p14:tracePt t="28850" x="7156450" y="2438400"/>
          <p14:tracePt t="28867" x="7216775" y="2432050"/>
          <p14:tracePt t="28885" x="7280275" y="2425700"/>
          <p14:tracePt t="28901" x="7369175" y="2403475"/>
          <p14:tracePt t="28917" x="7423150" y="2403475"/>
          <p14:tracePt t="28934" x="7467600" y="2397125"/>
          <p14:tracePt t="28951" x="7505700" y="2397125"/>
          <p14:tracePt t="28967" x="7531100" y="2390775"/>
          <p14:tracePt t="28984" x="7546975" y="2390775"/>
          <p14:tracePt t="29001" x="7559675" y="2387600"/>
          <p14:tracePt t="29018" x="7575550" y="2381250"/>
          <p14:tracePt t="29035" x="7585075" y="2381250"/>
          <p14:tracePt t="29051" x="7604125" y="2374900"/>
          <p14:tracePt t="29068" x="7632700" y="2374900"/>
          <p14:tracePt t="29084" x="7654925" y="2374900"/>
          <p14:tracePt t="29100" x="7673975" y="2374900"/>
          <p14:tracePt t="29117" x="7683500" y="2374900"/>
          <p14:tracePt t="29134" x="7693025" y="2374900"/>
          <p14:tracePt t="29208" x="7699375" y="2374900"/>
          <p14:tracePt t="29215" x="7705725" y="2374900"/>
          <p14:tracePt t="29222" x="7708900" y="2374900"/>
          <p14:tracePt t="29234" x="7715250" y="2374900"/>
          <p14:tracePt t="29251" x="7734300" y="2374900"/>
          <p14:tracePt t="29302" x="7734300" y="2378075"/>
          <p14:tracePt t="29309" x="7734300" y="2381250"/>
          <p14:tracePt t="29317" x="7734300" y="2387600"/>
          <p14:tracePt t="29334" x="7734300" y="2397125"/>
          <p14:tracePt t="29351" x="7708900" y="2419350"/>
          <p14:tracePt t="29367" x="7686675" y="2435225"/>
          <p14:tracePt t="29384" x="7639050" y="2470150"/>
          <p14:tracePt t="29401" x="7562850" y="2511425"/>
          <p14:tracePt t="29418" x="7496175" y="2549525"/>
          <p14:tracePt t="29435" x="7407275" y="2581275"/>
          <p14:tracePt t="29451" x="7280275" y="2638425"/>
          <p14:tracePt t="29468" x="7204075" y="2660650"/>
          <p14:tracePt t="29484" x="7137400" y="2682875"/>
          <p14:tracePt t="29486" x="7099300" y="2698750"/>
          <p14:tracePt t="29500" x="7035800" y="2711450"/>
          <p14:tracePt t="29517" x="6997700" y="2724150"/>
          <p14:tracePt t="29534" x="6953250" y="2730500"/>
          <p14:tracePt t="29550" x="6915150" y="2730500"/>
          <p14:tracePt t="29567" x="6892925" y="2730500"/>
          <p14:tracePt t="29584" x="6861175" y="2730500"/>
          <p14:tracePt t="29601" x="6842125" y="2730500"/>
          <p14:tracePt t="29617" x="6826250" y="2730500"/>
          <p14:tracePt t="29634" x="6797675" y="2730500"/>
          <p14:tracePt t="29650" x="6765925" y="2730500"/>
          <p14:tracePt t="29667" x="6721475" y="2727325"/>
          <p14:tracePt t="29684" x="6677025" y="2720975"/>
          <p14:tracePt t="29701" x="6613525" y="2708275"/>
          <p14:tracePt t="29718" x="6575425" y="2701925"/>
          <p14:tracePt t="29734" x="6537325" y="2701925"/>
          <p14:tracePt t="29751" x="6496050" y="2689225"/>
          <p14:tracePt t="29767" x="6473825" y="2689225"/>
          <p14:tracePt t="29784" x="6454775" y="2689225"/>
          <p14:tracePt t="29800" x="6413500" y="2689225"/>
          <p14:tracePt t="29817" x="6381750" y="2682875"/>
          <p14:tracePt t="29834" x="6362700" y="2682875"/>
          <p14:tracePt t="29851" x="6327775" y="2682875"/>
          <p14:tracePt t="29868" x="6318250" y="2682875"/>
          <p14:tracePt t="29884" x="6308725" y="2682875"/>
          <p14:tracePt t="29901" x="6292850" y="2682875"/>
          <p14:tracePt t="29917" x="6280150" y="2682875"/>
          <p14:tracePt t="29934" x="6270625" y="2682875"/>
          <p14:tracePt t="29951" x="6254750" y="2682875"/>
          <p14:tracePt t="29967" x="6245225" y="2682875"/>
          <p14:tracePt t="29984" x="6229350" y="2682875"/>
          <p14:tracePt t="30000" x="6219825" y="2682875"/>
          <p14:tracePt t="30079" x="6223000" y="2682875"/>
          <p14:tracePt t="30086" x="6245225" y="2679700"/>
          <p14:tracePt t="30100" x="6318250" y="2663825"/>
          <p14:tracePt t="30117" x="6423025" y="2663825"/>
          <p14:tracePt t="30134" x="6527800" y="2663825"/>
          <p14:tracePt t="30150" x="6756400" y="2663825"/>
          <p14:tracePt t="30167" x="6883400" y="2663825"/>
          <p14:tracePt t="30184" x="6997700" y="2663825"/>
          <p14:tracePt t="30201" x="7172325" y="2654300"/>
          <p14:tracePt t="30217" x="7267575" y="2647950"/>
          <p14:tracePt t="30234" x="7337425" y="2638425"/>
          <p14:tracePt t="30251" x="7451725" y="2632075"/>
          <p14:tracePt t="30268" x="7556500" y="2632075"/>
          <p14:tracePt t="30285" x="7651750" y="2616200"/>
          <p14:tracePt t="30301" x="7753350" y="2606675"/>
          <p14:tracePt t="30317" x="7797800" y="2600325"/>
          <p14:tracePt t="30334" x="7832725" y="2600325"/>
          <p14:tracePt t="30350" x="7854950" y="2597150"/>
          <p14:tracePt t="30367" x="7864475" y="2597150"/>
          <p14:tracePt t="30384" x="7880350" y="2590800"/>
          <p14:tracePt t="30401" x="7893050" y="2587625"/>
          <p14:tracePt t="30418" x="7899400" y="2587625"/>
          <p14:tracePt t="30435" x="7902575" y="2581275"/>
          <p14:tracePt t="30451" x="7908925" y="2574925"/>
          <p14:tracePt t="31379" x="7893050" y="2606675"/>
          <p14:tracePt t="31387" x="7858125" y="2647950"/>
          <p14:tracePt t="31401" x="7791450" y="2749550"/>
          <p14:tracePt t="31417" x="7734300" y="2832100"/>
          <p14:tracePt t="31434" x="7667625" y="2914650"/>
          <p14:tracePt t="31468" x="7473950" y="3203575"/>
          <p14:tracePt t="31502" x="7286625" y="3425825"/>
          <p14:tracePt t="31518" x="7200900" y="3521075"/>
          <p14:tracePt t="31522" x="7156450" y="3581400"/>
          <p14:tracePt t="31536" x="7099300" y="3663950"/>
          <p14:tracePt t="31551" x="7045325" y="3733800"/>
          <p14:tracePt t="31567" x="7004050" y="3775075"/>
          <p14:tracePt t="31584" x="6969125" y="3822700"/>
          <p14:tracePt t="31600" x="6899275" y="3895725"/>
          <p14:tracePt t="31618" x="6826250" y="3949700"/>
          <p14:tracePt t="31635" x="6772275" y="3978275"/>
          <p14:tracePt t="31651" x="6702425" y="4025900"/>
          <p14:tracePt t="31667" x="6680200" y="4035425"/>
          <p14:tracePt t="31684" x="6648450" y="4048125"/>
          <p14:tracePt t="31700" x="6623050" y="4048125"/>
          <p14:tracePt t="31717" x="6594475" y="4048125"/>
          <p14:tracePt t="31734" x="6565900" y="4048125"/>
          <p14:tracePt t="31751" x="6496050" y="4048125"/>
          <p14:tracePt t="31768" x="6451600" y="4048125"/>
          <p14:tracePt t="31784" x="6407150" y="4048125"/>
          <p14:tracePt t="31801" x="6381750" y="4048125"/>
          <p14:tracePt t="31817" x="6372225" y="4048125"/>
          <p14:tracePt t="31833" x="6356350" y="4048125"/>
          <p14:tracePt t="31850" x="6340475" y="4048125"/>
          <p14:tracePt t="31867" x="6330950" y="4048125"/>
          <p14:tracePt t="31883" x="6327775" y="4048125"/>
          <p14:tracePt t="31957" x="6327775" y="4041775"/>
          <p14:tracePt t="31965" x="6327775" y="4035425"/>
          <p14:tracePt t="31972" x="6334125" y="4032250"/>
          <p14:tracePt t="31983" x="6337300" y="4025900"/>
          <p14:tracePt t="32001" x="6381750" y="3984625"/>
          <p14:tracePt t="32018" x="6403975" y="3959225"/>
          <p14:tracePt t="32034" x="6423025" y="3943350"/>
          <p14:tracePt t="32037" x="6432550" y="3933825"/>
          <p14:tracePt t="32051" x="6445250" y="3908425"/>
          <p14:tracePt t="32067" x="6457950" y="3870325"/>
          <p14:tracePt t="32084" x="6467475" y="3848100"/>
          <p14:tracePt t="32101" x="6492875" y="3790950"/>
          <p14:tracePt t="32117" x="6505575" y="3759200"/>
          <p14:tracePt t="32134" x="6518275" y="3736975"/>
          <p14:tracePt t="32150" x="6518275" y="3695700"/>
          <p14:tracePt t="32166" x="6524625" y="3673475"/>
          <p14:tracePt t="32184" x="6524625" y="3657600"/>
          <p14:tracePt t="32200" x="6524625" y="3625850"/>
          <p14:tracePt t="32217" x="6524625" y="3609975"/>
          <p14:tracePt t="32234" x="6524625" y="3581400"/>
          <p14:tracePt t="32250" x="6530975" y="3546475"/>
          <p14:tracePt t="32267" x="6537325" y="3511550"/>
          <p14:tracePt t="32284" x="6556375" y="3463925"/>
          <p14:tracePt t="32301" x="6572250" y="3422650"/>
          <p14:tracePt t="32317" x="6581775" y="3384550"/>
          <p14:tracePt t="32334" x="6591300" y="3362325"/>
          <p14:tracePt t="32351" x="6597650" y="3321050"/>
          <p14:tracePt t="32367" x="6616700" y="3295650"/>
          <p14:tracePt t="32384" x="6629400" y="3267075"/>
          <p14:tracePt t="32400" x="6645275" y="3216275"/>
          <p14:tracePt t="32417" x="6657975" y="3184525"/>
          <p14:tracePt t="32434" x="6677025" y="3155950"/>
          <p14:tracePt t="32451" x="6696075" y="3121025"/>
          <p14:tracePt t="32467" x="6705600" y="3089275"/>
          <p14:tracePt t="32484" x="6718300" y="3067050"/>
          <p14:tracePt t="32501" x="6724650" y="3038475"/>
          <p14:tracePt t="32516" x="6740525" y="3028950"/>
          <p14:tracePt t="32534" x="6750050" y="3013075"/>
          <p14:tracePt t="32550" x="6756400" y="2971800"/>
          <p14:tracePt t="32567" x="6762750" y="2949575"/>
          <p14:tracePt t="32584" x="6775450" y="2917825"/>
          <p14:tracePt t="32601" x="6791325" y="2886075"/>
          <p14:tracePt t="32618" x="6797675" y="2854325"/>
          <p14:tracePt t="32634" x="6810375" y="2832100"/>
          <p14:tracePt t="32650" x="6826250" y="2797175"/>
          <p14:tracePt t="32667" x="6832600" y="2774950"/>
          <p14:tracePt t="32684" x="6832600" y="2752725"/>
          <p14:tracePt t="32700" x="6832600" y="2724150"/>
          <p14:tracePt t="32717" x="6832600" y="2705100"/>
          <p14:tracePt t="32734" x="6832600" y="2695575"/>
          <p14:tracePt t="32751" x="6848475" y="2673350"/>
          <p14:tracePt t="32767" x="6851650" y="2651125"/>
          <p14:tracePt t="32783" x="6851650" y="2632075"/>
          <p14:tracePt t="32800" x="6870700" y="2574925"/>
          <p14:tracePt t="32816" x="6870700" y="2520950"/>
          <p14:tracePt t="32834" x="6870700" y="2486025"/>
          <p14:tracePt t="32851" x="6870700" y="2438400"/>
          <p14:tracePt t="32867" x="6870700" y="2406650"/>
          <p14:tracePt t="32884" x="6877050" y="2397125"/>
          <p14:tracePt t="32900" x="6880225" y="2371725"/>
          <p14:tracePt t="32917" x="6886575" y="2343150"/>
          <p14:tracePt t="32934" x="6892925" y="2311400"/>
          <p14:tracePt t="32951" x="6892925" y="2241550"/>
          <p14:tracePt t="32967" x="6892925" y="2197100"/>
          <p14:tracePt t="32984" x="6892925" y="2178050"/>
          <p14:tracePt t="33000" x="6892925" y="2155825"/>
          <p14:tracePt t="33017" x="6892925" y="2149475"/>
          <p14:tracePt t="33051" x="6892925" y="2152650"/>
          <p14:tracePt t="33057" x="6892925" y="2159000"/>
          <p14:tracePt t="33066" x="6892925" y="2162175"/>
          <p14:tracePt t="33084" x="6892925" y="2178050"/>
          <p14:tracePt t="33101" x="6892925" y="2209800"/>
          <p14:tracePt t="33117" x="6892925" y="2238375"/>
          <p14:tracePt t="33134" x="6883400" y="2263775"/>
          <p14:tracePt t="33151" x="6877050" y="2301875"/>
          <p14:tracePt t="33167" x="6873875" y="2327275"/>
          <p14:tracePt t="33184" x="6873875" y="2368550"/>
          <p14:tracePt t="33200" x="6873875" y="2454275"/>
          <p14:tracePt t="33216" x="6873875" y="2514600"/>
          <p14:tracePt t="33234" x="6873875" y="2559050"/>
          <p14:tracePt t="33251" x="6873875" y="2590800"/>
          <p14:tracePt t="33267" x="6873875" y="2622550"/>
          <p14:tracePt t="33284" x="6873875" y="2644775"/>
          <p14:tracePt t="33301" x="6892925" y="2686050"/>
          <p14:tracePt t="33317" x="6892925" y="2708275"/>
          <p14:tracePt t="33334" x="6905625" y="2724150"/>
          <p14:tracePt t="33350" x="6905625" y="2740025"/>
          <p14:tracePt t="33367" x="6905625" y="2749550"/>
          <p14:tracePt t="33384" x="6915150" y="2755900"/>
          <p14:tracePt t="33401" x="6927850" y="2755900"/>
          <p14:tracePt t="33417" x="6937375" y="2752725"/>
          <p14:tracePt t="33434" x="6953250" y="2743200"/>
          <p14:tracePt t="33451" x="6969125" y="2727325"/>
          <p14:tracePt t="33467" x="6978650" y="2711450"/>
          <p14:tracePt t="33483" x="6994525" y="2701925"/>
          <p14:tracePt t="33500" x="7023100" y="2686050"/>
          <p14:tracePt t="33517" x="7045325" y="2676525"/>
          <p14:tracePt t="33533" x="7073900" y="2657475"/>
          <p14:tracePt t="33550" x="7112000" y="2632075"/>
          <p14:tracePt t="33567" x="7124700" y="2622550"/>
          <p14:tracePt t="33584" x="7143750" y="2613025"/>
          <p14:tracePt t="33586" x="7146925" y="2600325"/>
          <p14:tracePt t="33600" x="7156450" y="2590800"/>
          <p14:tracePt t="33617" x="7162800" y="2587625"/>
          <p14:tracePt t="34637" x="7200900" y="2597150"/>
          <p14:tracePt t="34644" x="7261225" y="2613025"/>
          <p14:tracePt t="34651" x="7321550" y="2632075"/>
          <p14:tracePt t="34668" x="7410450" y="2670175"/>
          <p14:tracePt t="34685" x="7512050" y="2705100"/>
          <p14:tracePt t="34700" x="7664450" y="2787650"/>
          <p14:tracePt t="34716" x="7734300" y="2844800"/>
          <p14:tracePt t="34750" x="7851775" y="2927350"/>
          <p14:tracePt t="34784" x="7953375" y="2971800"/>
          <p14:tracePt t="34801" x="8016875" y="2994025"/>
          <p14:tracePt t="34817" x="8061325" y="2997200"/>
          <p14:tracePt t="34834" x="8099425" y="2997200"/>
          <p14:tracePt t="34850" x="8137525" y="2997200"/>
          <p14:tracePt t="34866" x="8159750" y="2997200"/>
          <p14:tracePt t="34884" x="8191500" y="2990850"/>
          <p14:tracePt t="34900" x="8229600" y="2952750"/>
          <p14:tracePt t="34917" x="8261350" y="2921000"/>
          <p14:tracePt t="34934" x="8286750" y="2882900"/>
          <p14:tracePt t="34951" x="8331200" y="2838450"/>
          <p14:tracePt t="34967" x="8353425" y="2806700"/>
          <p14:tracePt t="34984" x="8394700" y="2781300"/>
          <p14:tracePt t="35000" x="8448675" y="2720975"/>
          <p14:tracePt t="35016" x="8483600" y="2663825"/>
          <p14:tracePt t="35034" x="8518525" y="2606675"/>
          <p14:tracePt t="35050" x="8559800" y="2530475"/>
          <p14:tracePt t="35067" x="8601075" y="2479675"/>
          <p14:tracePt t="35084" x="8642350" y="2454275"/>
          <p14:tracePt t="35100" x="8693150" y="2409825"/>
          <p14:tracePt t="35117" x="8724900" y="2384425"/>
          <p14:tracePt t="35134" x="8750300" y="2346325"/>
          <p14:tracePt t="35150" x="8794750" y="2289175"/>
          <p14:tracePt t="35166" x="8813800" y="2257425"/>
          <p14:tracePt t="35183" x="8832850" y="2219325"/>
          <p14:tracePt t="35200" x="8851900" y="2184400"/>
          <p14:tracePt t="35217" x="8851900" y="2174875"/>
          <p14:tracePt t="35234" x="8851900" y="2159000"/>
          <p14:tracePt t="35250" x="8851900" y="2149475"/>
          <p14:tracePt t="35266" x="8851900" y="2143125"/>
          <p14:tracePt t="35283" x="8851900" y="2139950"/>
          <p14:tracePt t="35300" x="8851900" y="2133600"/>
          <p14:tracePt t="35321" x="8851900" y="2130425"/>
          <p14:tracePt t="35335" x="8848725" y="2124075"/>
          <p14:tracePt t="35350" x="8839200" y="2114550"/>
          <p14:tracePt t="35366" x="8823325" y="2101850"/>
          <p14:tracePt t="35383" x="8801100" y="2092325"/>
          <p14:tracePt t="35400" x="8759825" y="2079625"/>
          <p14:tracePt t="35416" x="8737600" y="2079625"/>
          <p14:tracePt t="35434" x="8728075" y="2079625"/>
          <p14:tracePt t="35451" x="8705850" y="2079625"/>
          <p14:tracePt t="35467" x="8696325" y="2079625"/>
          <p14:tracePt t="35484" x="8686800" y="2079625"/>
          <p14:tracePt t="35500" x="8667750" y="2079625"/>
          <p14:tracePt t="35517" x="8651875" y="2079625"/>
          <p14:tracePt t="35533" x="8629650" y="2079625"/>
          <p14:tracePt t="35550" x="8582025" y="2082800"/>
          <p14:tracePt t="35566" x="8550275" y="2095500"/>
          <p14:tracePt t="35583" x="8528050" y="2105025"/>
          <p14:tracePt t="35600" x="8483600" y="2143125"/>
          <p14:tracePt t="35617" x="8458200" y="2168525"/>
          <p14:tracePt t="35634" x="8426450" y="2200275"/>
          <p14:tracePt t="35637" x="8416925" y="2212975"/>
          <p14:tracePt t="35650" x="8391525" y="2244725"/>
          <p14:tracePt t="35666" x="8356600" y="2282825"/>
          <p14:tracePt t="35684" x="8331200" y="2324100"/>
          <p14:tracePt t="35700" x="8270875" y="2422525"/>
          <p14:tracePt t="35717" x="8229600" y="2511425"/>
          <p14:tracePt t="35734" x="8191500" y="2590800"/>
          <p14:tracePt t="35751" x="8131175" y="2686050"/>
          <p14:tracePt t="35767" x="8093075" y="2746375"/>
          <p14:tracePt t="35784" x="8039100" y="2816225"/>
          <p14:tracePt t="35800" x="7956550" y="2949575"/>
          <p14:tracePt t="35816" x="7902575" y="3009900"/>
          <p14:tracePt t="35833" x="7858125" y="3079750"/>
          <p14:tracePt t="35849" x="7794625" y="3197225"/>
          <p14:tracePt t="35866" x="7762875" y="3286125"/>
          <p14:tracePt t="35884" x="7721600" y="3365500"/>
          <p14:tracePt t="35900" x="7686675" y="3457575"/>
          <p14:tracePt t="35917" x="7664450" y="3514725"/>
          <p14:tracePt t="35933" x="7635875" y="3581400"/>
          <p14:tracePt t="35950" x="7613650" y="3714750"/>
          <p14:tracePt t="35966" x="7591425" y="3790950"/>
          <p14:tracePt t="35984" x="7581900" y="3841750"/>
          <p14:tracePt t="36001" x="7581900" y="3937000"/>
          <p14:tracePt t="36017" x="7581900" y="3997325"/>
          <p14:tracePt t="36034" x="7594600" y="4048125"/>
          <p14:tracePt t="36051" x="7623175" y="4149725"/>
          <p14:tracePt t="36067" x="7629525" y="4187825"/>
          <p14:tracePt t="36084" x="7642225" y="4225925"/>
          <p14:tracePt t="36100" x="7658100" y="4267200"/>
          <p14:tracePt t="36116" x="7677150" y="4292600"/>
          <p14:tracePt t="36134" x="7702550" y="4318000"/>
          <p14:tracePt t="36150" x="7747000" y="4362450"/>
          <p14:tracePt t="36167" x="7772400" y="4394200"/>
          <p14:tracePt t="36184" x="7804150" y="4416425"/>
          <p14:tracePt t="36200" x="7848600" y="4460875"/>
          <p14:tracePt t="36216" x="7877175" y="4473575"/>
          <p14:tracePt t="36233" x="7908925" y="4486275"/>
          <p14:tracePt t="36250" x="7962900" y="4498975"/>
          <p14:tracePt t="36267" x="8001000" y="4498975"/>
          <p14:tracePt t="36284" x="8029575" y="4498975"/>
          <p14:tracePt t="36301" x="8093075" y="4495800"/>
          <p14:tracePt t="36317" x="8137525" y="4489450"/>
          <p14:tracePt t="36334" x="8175625" y="4476750"/>
          <p14:tracePt t="36350" x="8216900" y="4457700"/>
          <p14:tracePt t="36366" x="8258175" y="4438650"/>
          <p14:tracePt t="36384" x="8302625" y="4425950"/>
          <p14:tracePt t="36400" x="8359775" y="4406900"/>
          <p14:tracePt t="36417" x="8388350" y="4394200"/>
          <p14:tracePt t="36434" x="8420100" y="4378325"/>
          <p14:tracePt t="36450" x="8470900" y="4359275"/>
          <p14:tracePt t="36467" x="8499475" y="4346575"/>
          <p14:tracePt t="36484" x="8524875" y="4333875"/>
          <p14:tracePt t="36499" x="8566150" y="4298950"/>
          <p14:tracePt t="36516" x="8591550" y="4273550"/>
          <p14:tracePt t="36533" x="8626475" y="4225925"/>
          <p14:tracePt t="36550" x="8670925" y="4159250"/>
          <p14:tracePt t="36567" x="8699500" y="4111625"/>
          <p14:tracePt t="36584" x="8709025" y="4083050"/>
          <p14:tracePt t="36600" x="8743950" y="4010025"/>
          <p14:tracePt t="36616" x="8759825" y="3924300"/>
          <p14:tracePt t="36633" x="8775700" y="3816350"/>
          <p14:tracePt t="36650" x="8775700" y="3740150"/>
          <p14:tracePt t="36666" x="8775700" y="3711575"/>
          <p14:tracePt t="36684" x="8775700" y="3683000"/>
          <p14:tracePt t="36700" x="8778875" y="3654425"/>
          <p14:tracePt t="36716" x="8794750" y="3609975"/>
          <p14:tracePt t="36733" x="8813800" y="3546475"/>
          <p14:tracePt t="36750" x="8839200" y="3413125"/>
          <p14:tracePt t="36766" x="8839200" y="3362325"/>
          <p14:tracePt t="36783" x="8845550" y="3302000"/>
          <p14:tracePt t="36801" x="8867775" y="3178175"/>
          <p14:tracePt t="36817" x="8890000" y="3111500"/>
          <p14:tracePt t="36834" x="8902700" y="3048000"/>
          <p14:tracePt t="36850" x="8921750" y="2978150"/>
          <p14:tracePt t="36867" x="8953500" y="2911475"/>
          <p14:tracePt t="36883" x="8969375" y="2825750"/>
          <p14:tracePt t="36900" x="9001125" y="2679700"/>
          <p14:tracePt t="36916" x="9013825" y="2625725"/>
          <p14:tracePt t="36933" x="9036050" y="2581275"/>
          <p14:tracePt t="36950" x="9051925" y="2530475"/>
          <p14:tracePt t="36966" x="9070975" y="2486025"/>
          <p14:tracePt t="36983" x="9093200" y="2428875"/>
          <p14:tracePt t="37000" x="9115425" y="2317750"/>
          <p14:tracePt t="37017" x="9121775" y="2257425"/>
          <p14:tracePt t="37033" x="9121775" y="2219325"/>
          <p14:tracePt t="37050" x="9121775" y="2165350"/>
          <p14:tracePt t="37066" x="9121775" y="2136775"/>
          <p14:tracePt t="37084" x="9121775" y="2098675"/>
          <p14:tracePt t="37100" x="9121775" y="2028825"/>
          <p14:tracePt t="37117" x="9112250" y="1984375"/>
          <p14:tracePt t="37134" x="9083675" y="1936750"/>
          <p14:tracePt t="37150" x="9048750" y="1892300"/>
          <p14:tracePt t="37167" x="9023350" y="1876425"/>
          <p14:tracePt t="37184" x="9007475" y="1866900"/>
          <p14:tracePt t="37187" x="9001125" y="1860550"/>
          <p14:tracePt t="37199" x="8978900" y="1847850"/>
          <p14:tracePt t="37216" x="8950325" y="1838325"/>
          <p14:tracePt t="37233" x="8924925" y="1819275"/>
          <p14:tracePt t="37250" x="8883650" y="1800225"/>
          <p14:tracePt t="37267" x="8839200" y="1787525"/>
          <p14:tracePt t="37284" x="8813800" y="1778000"/>
          <p14:tracePt t="37300" x="8778875" y="1765300"/>
          <p14:tracePt t="37316" x="8769350" y="1765300"/>
          <p14:tracePt t="37334" x="8759825" y="1765300"/>
          <p14:tracePt t="37350" x="8731250" y="1778000"/>
          <p14:tracePt t="37367" x="8715375" y="1787525"/>
          <p14:tracePt t="37384" x="8693150" y="1800225"/>
          <p14:tracePt t="37400" x="8648700" y="1831975"/>
          <p14:tracePt t="37417" x="8623300" y="1857375"/>
          <p14:tracePt t="37433" x="8572500" y="1917700"/>
          <p14:tracePt t="37450" x="8496300" y="2006600"/>
          <p14:tracePt t="37466" x="8442325" y="2070100"/>
          <p14:tracePt t="37483" x="8404225" y="2108200"/>
          <p14:tracePt t="37499" x="8289925" y="2216150"/>
          <p14:tracePt t="37516" x="8239125" y="2305050"/>
          <p14:tracePt t="37533" x="8175625" y="2387600"/>
          <p14:tracePt t="37550" x="8099425" y="2479675"/>
          <p14:tracePt t="37567" x="8042275" y="2549525"/>
          <p14:tracePt t="37583" x="7988300" y="2619375"/>
          <p14:tracePt t="37600" x="7905750" y="2752725"/>
          <p14:tracePt t="37616" x="7867650" y="2832100"/>
          <p14:tracePt t="37633" x="7832725" y="2889250"/>
          <p14:tracePt t="37651" x="7797800" y="2971800"/>
          <p14:tracePt t="37667" x="7781925" y="3048000"/>
          <p14:tracePt t="37684" x="7759700" y="3124200"/>
          <p14:tracePt t="37701" x="7737475" y="3235325"/>
          <p14:tracePt t="37717" x="7737475" y="3270250"/>
          <p14:tracePt t="37733" x="7737475" y="3314700"/>
          <p14:tracePt t="37749" x="7737475" y="3384550"/>
          <p14:tracePt t="37766" x="7737475" y="3444875"/>
          <p14:tracePt t="37784" x="7737475" y="3495675"/>
          <p14:tracePt t="37800" x="7737475" y="3565525"/>
          <p14:tracePt t="37817" x="7737475" y="3597275"/>
          <p14:tracePt t="37834" x="7737475" y="3632200"/>
          <p14:tracePt t="37851" x="7737475" y="3686175"/>
          <p14:tracePt t="37867" x="7737475" y="3730625"/>
          <p14:tracePt t="37883" x="7737475" y="3768725"/>
          <p14:tracePt t="37900" x="7740650" y="3832225"/>
          <p14:tracePt t="37916" x="7753350" y="3876675"/>
          <p14:tracePt t="37933" x="7769225" y="3908425"/>
          <p14:tracePt t="37950" x="7788275" y="3949700"/>
          <p14:tracePt t="37967" x="7800975" y="3994150"/>
          <p14:tracePt t="37984" x="7826375" y="4032250"/>
          <p14:tracePt t="38000" x="7874000" y="4140200"/>
          <p14:tracePt t="38016" x="7905750" y="4187825"/>
          <p14:tracePt t="38033" x="7934325" y="4235450"/>
          <p14:tracePt t="38050" x="7966075" y="4276725"/>
          <p14:tracePt t="38066" x="7975600" y="4295775"/>
          <p14:tracePt t="38084" x="7985125" y="4305300"/>
          <p14:tracePt t="38101" x="7991475" y="4324350"/>
          <p14:tracePt t="38117" x="7991475" y="4333875"/>
          <p14:tracePt t="38133" x="7994650" y="4333875"/>
          <p14:tracePt t="38150" x="8013700" y="4340225"/>
          <p14:tracePt t="38166" x="8020050" y="4340225"/>
          <p14:tracePt t="38207" x="8023225" y="4340225"/>
          <p14:tracePt t="38236" x="8029575" y="4340225"/>
          <p14:tracePt t="38243" x="8035925" y="4340225"/>
          <p14:tracePt t="38251" x="8039100" y="4340225"/>
          <p14:tracePt t="38267" x="8048625" y="4340225"/>
          <p14:tracePt t="38283" x="8070850" y="4340225"/>
          <p14:tracePt t="38300" x="8102600" y="4340225"/>
          <p14:tracePt t="38316" x="8131175" y="4340225"/>
          <p14:tracePt t="38333" x="8147050" y="4340225"/>
          <p14:tracePt t="38351" x="8172450" y="4330700"/>
          <p14:tracePt t="38367" x="8188325" y="4314825"/>
          <p14:tracePt t="38384" x="8201025" y="4305300"/>
          <p14:tracePt t="38400" x="8226425" y="4289425"/>
          <p14:tracePt t="38416" x="8242300" y="4279900"/>
          <p14:tracePt t="38433" x="8258175" y="4257675"/>
          <p14:tracePt t="38449" x="8296275" y="4222750"/>
          <p14:tracePt t="38466" x="8315325" y="4191000"/>
          <p14:tracePt t="38483" x="8324850" y="4165600"/>
          <p14:tracePt t="38500" x="8350250" y="4124325"/>
          <p14:tracePt t="38516" x="8369300" y="4098925"/>
          <p14:tracePt t="38533" x="8388350" y="4070350"/>
          <p14:tracePt t="38549" x="8426450" y="4025900"/>
          <p14:tracePt t="38566" x="8451850" y="3978275"/>
          <p14:tracePt t="38584" x="8486775" y="3930650"/>
          <p14:tracePt t="38600" x="8524875" y="3863975"/>
          <p14:tracePt t="38616" x="8556625" y="3825875"/>
          <p14:tracePt t="38634" x="8569325" y="3797300"/>
          <p14:tracePt t="38650" x="8582025" y="3768725"/>
          <p14:tracePt t="38667" x="8588375" y="3746500"/>
          <p14:tracePt t="38683" x="8588375" y="3736975"/>
          <p14:tracePt t="38699" x="8588375" y="3721100"/>
          <p14:tracePt t="38733" x="8588375" y="3711575"/>
          <p14:tracePt t="38750" x="8588375" y="3692525"/>
          <p14:tracePt t="38766" x="8588375" y="3670300"/>
          <p14:tracePt t="38784" x="8588375" y="3641725"/>
          <p14:tracePt t="38800" x="8588375" y="3606800"/>
          <p14:tracePt t="38816" x="8588375" y="3578225"/>
          <p14:tracePt t="38833" x="8588375" y="3562350"/>
          <p14:tracePt t="38850" x="8588375" y="3549650"/>
          <p14:tracePt t="38866" x="8588375" y="3533775"/>
          <p14:tracePt t="38884" x="8588375" y="3517900"/>
          <p14:tracePt t="38900" x="8588375" y="3502025"/>
          <p14:tracePt t="38917" x="8588375" y="3489325"/>
          <p14:tracePt t="38933" x="8588375" y="3476625"/>
          <p14:tracePt t="38950" x="8588375" y="3463925"/>
          <p14:tracePt t="38966" x="8588375" y="3457575"/>
          <p14:tracePt t="39229" x="8591550" y="3448050"/>
          <p14:tracePt t="39235" x="8610600" y="3429000"/>
          <p14:tracePt t="39249" x="8636000" y="3403600"/>
          <p14:tracePt t="39266" x="8661400" y="3384550"/>
          <p14:tracePt t="39284" x="8689975" y="3368675"/>
          <p14:tracePt t="39301" x="8712200" y="3352800"/>
          <p14:tracePt t="39316" x="8728075" y="3343275"/>
          <p14:tracePt t="39334" x="8737600" y="3330575"/>
          <p14:tracePt t="39350" x="8753475" y="3311525"/>
          <p14:tracePt t="39366" x="8753475" y="3302000"/>
          <p14:tracePt t="39383" x="8756650" y="3292475"/>
          <p14:tracePt t="39399" x="8756650" y="3260725"/>
          <p14:tracePt t="39416" x="8756650" y="3244850"/>
          <p14:tracePt t="39433" x="8756650" y="3216275"/>
          <p14:tracePt t="39449" x="8756650" y="3194050"/>
          <p14:tracePt t="39466" x="8756650" y="3181350"/>
          <p14:tracePt t="39483" x="8756650" y="3165475"/>
          <p14:tracePt t="39499" x="8756650" y="3149600"/>
          <p14:tracePt t="39516" x="8756650" y="3140075"/>
          <p14:tracePt t="39533" x="8756650" y="3130550"/>
          <p14:tracePt t="39550" x="8756650" y="3111500"/>
          <p14:tracePt t="39566" x="8756650" y="3105150"/>
          <p14:tracePt t="39584" x="8756650" y="3095625"/>
          <p14:tracePt t="39600" x="8756650" y="3089275"/>
          <p14:tracePt t="39617" x="8756650" y="3086100"/>
          <p14:tracePt t="39633" x="8756650" y="3079750"/>
          <p14:tracePt t="39649" x="8756650" y="3067050"/>
          <p14:tracePt t="39707" x="8756650" y="3060700"/>
          <p14:tracePt t="39814" x="8756650" y="3057525"/>
          <p14:tracePt t="39821" x="8756650" y="3051175"/>
          <p14:tracePt t="39833" x="8756650" y="3044825"/>
          <p14:tracePt t="39849" x="8750300" y="3035300"/>
          <p14:tracePt t="39867" x="8747125" y="3032125"/>
          <p14:tracePt t="39884" x="8740775" y="3025775"/>
          <p14:tracePt t="39900" x="8734425" y="3016250"/>
          <p14:tracePt t="40264" x="8734425" y="3006725"/>
          <p14:tracePt t="40271" x="8734425" y="2987675"/>
          <p14:tracePt t="40285" x="8734425" y="2974975"/>
          <p14:tracePt t="40300" x="8734425" y="2949575"/>
          <p14:tracePt t="40317" x="8734425" y="2933700"/>
          <p14:tracePt t="40349" x="8734425" y="2908300"/>
          <p14:tracePt t="40383" x="8734425" y="2886075"/>
          <p14:tracePt t="40400" x="8734425" y="2870200"/>
          <p14:tracePt t="40416" x="8734425" y="2860675"/>
          <p14:tracePt t="40433" x="8734425" y="2851150"/>
          <p14:tracePt t="40450" x="8734425" y="2828925"/>
          <p14:tracePt t="40466" x="8734425" y="2819400"/>
          <p14:tracePt t="40482" x="8734425" y="2809875"/>
          <p14:tracePt t="40499" x="8734425" y="2797175"/>
          <p14:tracePt t="40516" x="8734425" y="2781300"/>
          <p14:tracePt t="40533" x="8734425" y="2771775"/>
          <p14:tracePt t="40550" x="8734425" y="2755900"/>
          <p14:tracePt t="40566" x="8734425" y="2746375"/>
          <p14:tracePt t="40583" x="8734425" y="2730500"/>
          <p14:tracePt t="40600" x="8734425" y="2717800"/>
          <p14:tracePt t="40616" x="8734425" y="2708275"/>
          <p14:tracePt t="40857" x="8737600" y="2701925"/>
          <p14:tracePt t="40864" x="8743950" y="2692400"/>
          <p14:tracePt t="40870" x="8747125" y="2686050"/>
          <p14:tracePt t="40882" x="8747125" y="2682875"/>
          <p14:tracePt t="40899" x="8747125" y="2667000"/>
          <p14:tracePt t="40916" x="8747125" y="2651125"/>
          <p14:tracePt t="40933" x="8747125" y="2638425"/>
          <p14:tracePt t="40950" x="8747125" y="2622550"/>
          <p14:tracePt t="40966" x="8747125" y="2613025"/>
          <p14:tracePt t="40984" x="8747125" y="2603500"/>
          <p14:tracePt t="41000" x="8747125" y="2581275"/>
          <p14:tracePt t="41016" x="8747125" y="2571750"/>
          <p14:tracePt t="41033" x="8747125" y="2562225"/>
          <p14:tracePt t="41049" x="8747125" y="2559050"/>
          <p14:tracePt t="41292" x="8747125" y="2552700"/>
          <p14:tracePt t="41299" x="8747125" y="2549525"/>
          <p14:tracePt t="41306" x="8753475" y="2536825"/>
          <p14:tracePt t="41315" x="8753475" y="2527300"/>
          <p14:tracePt t="41333" x="8753475" y="2517775"/>
          <p14:tracePt t="41350" x="8753475" y="2501900"/>
          <p14:tracePt t="41367" x="8753475" y="2492375"/>
          <p14:tracePt t="41383" x="8753475" y="2489200"/>
          <p14:tracePt t="41400" x="8753475" y="2466975"/>
          <p14:tracePt t="41416" x="8753475" y="2457450"/>
          <p14:tracePt t="41433" x="8753475" y="2447925"/>
          <p14:tracePt t="41449" x="8753475" y="2422525"/>
          <p14:tracePt t="41466" x="8753475" y="2406650"/>
          <p14:tracePt t="41482" x="8753475" y="2397125"/>
          <p14:tracePt t="41499" x="8756650" y="2378075"/>
          <p14:tracePt t="41516" x="8756650" y="2368550"/>
          <p14:tracePt t="41533" x="8756650" y="2355850"/>
          <p14:tracePt t="41549" x="8756650" y="2352675"/>
          <p14:tracePt t="41971" x="8756650" y="2346325"/>
          <p14:tracePt t="41977" x="8756650" y="2336800"/>
          <p14:tracePt t="41984" x="8756650" y="2327275"/>
          <p14:tracePt t="41999" x="8756650" y="2305050"/>
          <p14:tracePt t="42016" x="8756650" y="2282825"/>
          <p14:tracePt t="42035" x="8756650" y="2241550"/>
          <p14:tracePt t="42066" x="8756650" y="2184400"/>
          <p14:tracePt t="42100" x="8756650" y="2146300"/>
          <p14:tracePt t="42116" x="8756650" y="2130425"/>
          <p14:tracePt t="42133" x="8756650" y="2127250"/>
          <p14:tracePt t="42192" x="8756650" y="2133600"/>
          <p14:tracePt t="42199" x="8756650" y="2143125"/>
          <p14:tracePt t="42206" x="8756650" y="2149475"/>
          <p14:tracePt t="42216" x="8756650" y="2159000"/>
          <p14:tracePt t="42233" x="8756650" y="2181225"/>
          <p14:tracePt t="42249" x="8756650" y="2222500"/>
          <p14:tracePt t="42265" x="8750300" y="2260600"/>
          <p14:tracePt t="42282" x="8750300" y="2327275"/>
          <p14:tracePt t="42299" x="8750300" y="2457450"/>
          <p14:tracePt t="42316" x="8750300" y="2527300"/>
          <p14:tracePt t="42333" x="8750300" y="2606675"/>
          <p14:tracePt t="42350" x="8750300" y="2759075"/>
          <p14:tracePt t="42366" x="8750300" y="2863850"/>
          <p14:tracePt t="42383" x="8740775" y="2946400"/>
          <p14:tracePt t="42399" x="8715375" y="3101975"/>
          <p14:tracePt t="42416" x="8689975" y="3241675"/>
          <p14:tracePt t="42433" x="8674100" y="3371850"/>
          <p14:tracePt t="42450" x="8645525" y="3568700"/>
          <p14:tracePt t="42467" x="8629650" y="3698875"/>
          <p14:tracePt t="42484" x="8613775" y="3806825"/>
          <p14:tracePt t="42500" x="8604250" y="3924300"/>
          <p14:tracePt t="42516" x="8604250" y="4041775"/>
          <p14:tracePt t="42532" x="8597900" y="4133850"/>
          <p14:tracePt t="42549" x="8582025" y="4244975"/>
          <p14:tracePt t="42566" x="8566150" y="4330700"/>
          <p14:tracePt t="42585" x="8531225" y="4518025"/>
          <p14:tracePt t="42600" x="8518525" y="4603750"/>
          <p14:tracePt t="42617" x="8502650" y="4679950"/>
          <p14:tracePt t="42633" x="8486775" y="4752975"/>
          <p14:tracePt t="42650" x="8458200" y="4867275"/>
          <p14:tracePt t="42666" x="8435975" y="4930775"/>
          <p14:tracePt t="42682" x="8423275" y="4968875"/>
          <p14:tracePt t="42699" x="8378825" y="5000625"/>
          <p14:tracePt t="42716" x="8366125" y="5010150"/>
          <p14:tracePt t="42732" x="8347075" y="5029200"/>
          <p14:tracePt t="42749" x="8328025" y="5041900"/>
          <p14:tracePt t="42766" x="8318500" y="5048250"/>
          <p14:tracePt t="42783" x="8308975" y="5048250"/>
          <p14:tracePt t="42799" x="8286750" y="5048250"/>
          <p14:tracePt t="42815" x="8283575" y="5048250"/>
          <p14:tracePt t="43063" x="8283575" y="5035550"/>
          <p14:tracePt t="43070" x="8283575" y="5016500"/>
          <p14:tracePt t="43084" x="8283575" y="4997450"/>
          <p14:tracePt t="43099" x="8299450" y="4927600"/>
          <p14:tracePt t="43116" x="8321675" y="4860925"/>
          <p14:tracePt t="43133" x="8375650" y="4727575"/>
          <p14:tracePt t="43150" x="8445500" y="4492625"/>
          <p14:tracePt t="43183" x="8515350" y="4029075"/>
          <p14:tracePt t="43216" x="8613775" y="3429000"/>
          <p14:tracePt t="43234" x="8680450" y="3082925"/>
          <p14:tracePt t="43250" x="8718550" y="2908300"/>
          <p14:tracePt t="43266" x="8778875" y="2657475"/>
          <p14:tracePt t="43284" x="8813800" y="2492375"/>
          <p14:tracePt t="43299" x="8848725" y="2314575"/>
          <p14:tracePt t="43316" x="8864600" y="2219325"/>
          <p14:tracePt t="43333" x="8877300" y="2165350"/>
          <p14:tracePt t="43350" x="8877300" y="2117725"/>
          <p14:tracePt t="43366" x="8877300" y="2108200"/>
          <p14:tracePt t="43384" x="8877300" y="2092325"/>
          <p14:tracePt t="43506" x="8874125" y="2095500"/>
          <p14:tracePt t="43512" x="8870950" y="2098675"/>
          <p14:tracePt t="43520" x="8864600" y="2105025"/>
          <p14:tracePt t="43534" x="8855075" y="2114550"/>
          <p14:tracePt t="43550" x="8839200" y="2136775"/>
          <p14:tracePt t="43566" x="8826500" y="2162175"/>
          <p14:tracePt t="43584" x="8794750" y="2219325"/>
          <p14:tracePt t="43599" x="8756650" y="2305050"/>
          <p14:tracePt t="43616" x="8709025" y="2460625"/>
          <p14:tracePt t="43633" x="8667750" y="2581275"/>
          <p14:tracePt t="43649" x="8582025" y="2851150"/>
          <p14:tracePt t="43666" x="8547100" y="3016250"/>
          <p14:tracePt t="43684" x="8493125" y="3238500"/>
          <p14:tracePt t="43700" x="8464550" y="3381375"/>
          <p14:tracePt t="43717" x="8448675" y="3476625"/>
          <p14:tracePt t="43734" x="8410575" y="3590925"/>
          <p14:tracePt t="43749" x="8401050" y="3622675"/>
          <p14:tracePt t="43765" x="8388350" y="3651250"/>
          <p14:tracePt t="43782" x="8378825" y="3660775"/>
          <p14:tracePt t="43799" x="8378825" y="3676650"/>
          <p14:tracePt t="43816" x="8378825" y="3686175"/>
          <p14:tracePt t="43835" x="8378825" y="36925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 flipH="1">
            <a:off x="428625" y="6072188"/>
            <a:ext cx="3357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Diplotaxis catholica</a:t>
            </a:r>
          </a:p>
        </p:txBody>
      </p:sp>
      <p:pic>
        <p:nvPicPr>
          <p:cNvPr id="13315" name="Image 3" descr="http://4.bp.blogspot.com/-pr5DA0MAnnM/Tb-2YkejMAI/AAAAAAAAABc/FlmETLqBcA8/s1600/4526957176_050d0248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54292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Image 4" descr="http://upload.wikimedia.org/wikipedia/commons/thumb/a/a7/Cardamine.impatiens.pods.jpg/220px-Cardamine.impatiens.po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928938"/>
            <a:ext cx="418782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V&amp;R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214313"/>
            <a:ext cx="34988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63"/>
    </mc:Choice>
    <mc:Fallback>
      <p:transition spd="slow" advTm="3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90" x="8413750" y="3692525"/>
          <p14:tracePt t="2598" x="8461375" y="3686175"/>
          <p14:tracePt t="2604" x="8486775" y="3679825"/>
          <p14:tracePt t="2614" x="8515350" y="3673475"/>
          <p14:tracePt t="2631" x="8543925" y="3667125"/>
          <p14:tracePt t="2647" x="8553450" y="3667125"/>
          <p14:tracePt t="2681" x="8547100" y="3673475"/>
          <p14:tracePt t="2715" x="8382000" y="3724275"/>
          <p14:tracePt t="2731" x="8229600" y="3771900"/>
          <p14:tracePt t="2748" x="7959725" y="3835400"/>
          <p14:tracePt t="2764" x="7740650" y="3902075"/>
          <p14:tracePt t="2782" x="7435850" y="3997325"/>
          <p14:tracePt t="2798" x="7181850" y="4067175"/>
          <p14:tracePt t="2814" x="6985000" y="4124325"/>
          <p14:tracePt t="2831" x="6775450" y="4191000"/>
          <p14:tracePt t="2847" x="6502400" y="4276725"/>
          <p14:tracePt t="2864" x="6359525" y="4321175"/>
          <p14:tracePt t="2881" x="6226175" y="4384675"/>
          <p14:tracePt t="2897" x="6064250" y="4451350"/>
          <p14:tracePt t="2914" x="5997575" y="4479925"/>
          <p14:tracePt t="2931" x="5940425" y="4518025"/>
          <p14:tracePt t="2948" x="5889625" y="4549775"/>
          <p14:tracePt t="2964" x="5867400" y="4559300"/>
          <p14:tracePt t="2981" x="5854700" y="4575175"/>
          <p14:tracePt t="3241" x="5800725" y="4559300"/>
          <p14:tracePt t="3248" x="5705475" y="4530725"/>
          <p14:tracePt t="3264" x="5457825" y="4479925"/>
          <p14:tracePt t="3282" x="5127625" y="4460875"/>
          <p14:tracePt t="3298" x="4886325" y="4460875"/>
          <p14:tracePt t="3314" x="4692650" y="4460875"/>
          <p14:tracePt t="3332" x="4429125" y="4483100"/>
          <p14:tracePt t="3350" x="4298950" y="4511675"/>
          <p14:tracePt t="3365" x="4159250" y="4527550"/>
          <p14:tracePt t="3383" x="3968750" y="4572000"/>
          <p14:tracePt t="3398" x="3879850" y="4594225"/>
          <p14:tracePt t="3414" x="3790950" y="4625975"/>
          <p14:tracePt t="3430" x="3702050" y="4667250"/>
          <p14:tracePt t="3447" x="3600450" y="4705350"/>
          <p14:tracePt t="3464" x="3552825" y="4730750"/>
          <p14:tracePt t="3481" x="3505200" y="4756150"/>
          <p14:tracePt t="3498" x="3438525" y="4803775"/>
          <p14:tracePt t="3515" x="3390900" y="4832350"/>
          <p14:tracePt t="3532" x="3324225" y="4876800"/>
          <p14:tracePt t="3548" x="3286125" y="4902200"/>
          <p14:tracePt t="3564" x="3244850" y="4937125"/>
          <p14:tracePt t="3581" x="3222625" y="4953000"/>
          <p14:tracePt t="3597" x="3194050" y="4968875"/>
          <p14:tracePt t="3614" x="3184525" y="4984750"/>
          <p14:tracePt t="3632" x="3168650" y="5000625"/>
          <p14:tracePt t="3648" x="3168650" y="5010150"/>
          <p14:tracePt t="3665" x="3168650" y="5016500"/>
          <p14:tracePt t="4019" x="3146425" y="5013325"/>
          <p14:tracePt t="4026" x="3121025" y="5013325"/>
          <p14:tracePt t="4033" x="3076575" y="5013325"/>
          <p14:tracePt t="4049" x="2994025" y="5003800"/>
          <p14:tracePt t="4065" x="2921000" y="5003800"/>
          <p14:tracePt t="4082" x="2803525" y="4997450"/>
          <p14:tracePt t="4098" x="2708275" y="4981575"/>
          <p14:tracePt t="4131" x="2549525" y="4975225"/>
          <p14:tracePt t="4165" x="2428875" y="4975225"/>
          <p14:tracePt t="4182" x="2381250" y="4975225"/>
          <p14:tracePt t="4198" x="2359025" y="4975225"/>
          <p14:tracePt t="4215" x="2330450" y="4975225"/>
          <p14:tracePt t="4232" x="2301875" y="4981575"/>
          <p14:tracePt t="4248" x="2292350" y="4991100"/>
          <p14:tracePt t="4264" x="2276475" y="5000625"/>
          <p14:tracePt t="4281" x="2266950" y="5022850"/>
          <p14:tracePt t="4298" x="2266950" y="5045075"/>
          <p14:tracePt t="4314" x="2270125" y="5073650"/>
          <p14:tracePt t="4332" x="2295525" y="5140325"/>
          <p14:tracePt t="4348" x="2314575" y="5168900"/>
          <p14:tracePt t="4364" x="2333625" y="5207000"/>
          <p14:tracePt t="4382" x="2378075" y="5257800"/>
          <p14:tracePt t="4397" x="2403475" y="5283200"/>
          <p14:tracePt t="4414" x="2428875" y="5308600"/>
          <p14:tracePt t="4431" x="2438400" y="5311775"/>
          <p14:tracePt t="4818" x="2441575" y="5318125"/>
          <p14:tracePt t="4825" x="2447925" y="5318125"/>
          <p14:tracePt t="4832" x="2451100" y="5318125"/>
          <p14:tracePt t="4847" x="2457450" y="5318125"/>
          <p14:tracePt t="4876" x="2454275" y="5318125"/>
          <p14:tracePt t="4882" x="2451100" y="5318125"/>
          <p14:tracePt t="4898" x="2435225" y="5324475"/>
          <p14:tracePt t="4930" x="2257425" y="5337175"/>
          <p14:tracePt t="4963" x="2035175" y="5337175"/>
          <p14:tracePt t="4980" x="1952625" y="5337175"/>
          <p14:tracePt t="4997" x="1857375" y="5337175"/>
          <p14:tracePt t="5014" x="1803400" y="5349875"/>
          <p14:tracePt t="5031" x="1746250" y="5375275"/>
          <p14:tracePt t="5047" x="1720850" y="5387975"/>
          <p14:tracePt t="5063" x="1708150" y="5397500"/>
          <p14:tracePt t="5080" x="1695450" y="5403850"/>
          <p14:tracePt t="5097" x="1685925" y="5407025"/>
          <p14:tracePt t="5183" x="1685925" y="5400675"/>
          <p14:tracePt t="5190" x="1685925" y="5397500"/>
          <p14:tracePt t="5197" x="1685925" y="5391150"/>
          <p14:tracePt t="5214" x="1689100" y="5362575"/>
          <p14:tracePt t="5230" x="1701800" y="5330825"/>
          <p14:tracePt t="5248" x="1749425" y="5273675"/>
          <p14:tracePt t="5264" x="1774825" y="5226050"/>
          <p14:tracePt t="5280" x="1806575" y="5187950"/>
          <p14:tracePt t="5297" x="1825625" y="5153025"/>
          <p14:tracePt t="5314" x="1835150" y="5143500"/>
          <p14:tracePt t="5332" x="1857375" y="5121275"/>
          <p14:tracePt t="5347" x="1857375" y="5111750"/>
          <p14:tracePt t="5364" x="1857375" y="5102225"/>
          <p14:tracePt t="5380" x="1866900" y="5092700"/>
          <p14:tracePt t="5397" x="1882775" y="5064125"/>
          <p14:tracePt t="5414" x="1892300" y="5041900"/>
          <p14:tracePt t="5431" x="1911350" y="5000625"/>
          <p14:tracePt t="5447" x="1917700" y="4978400"/>
          <p14:tracePt t="5464" x="1917700" y="4949825"/>
          <p14:tracePt t="5481" x="1924050" y="4927600"/>
          <p14:tracePt t="5498" x="1930400" y="4886325"/>
          <p14:tracePt t="5514" x="1943100" y="4848225"/>
          <p14:tracePt t="5532" x="1968500" y="4797425"/>
          <p14:tracePt t="5548" x="1987550" y="4752975"/>
          <p14:tracePt t="5564" x="2012950" y="4695825"/>
          <p14:tracePt t="5581" x="2035175" y="4632325"/>
          <p14:tracePt t="5598" x="2057400" y="4540250"/>
          <p14:tracePt t="5614" x="2070100" y="4495800"/>
          <p14:tracePt t="5631" x="2070100" y="4432300"/>
          <p14:tracePt t="5647" x="2070100" y="4387850"/>
          <p14:tracePt t="5664" x="2070100" y="4337050"/>
          <p14:tracePt t="5681" x="2066925" y="4232275"/>
          <p14:tracePt t="5697" x="2060575" y="4178300"/>
          <p14:tracePt t="5714" x="2044700" y="4114800"/>
          <p14:tracePt t="5732" x="2022475" y="3959225"/>
          <p14:tracePt t="5748" x="2003425" y="3832225"/>
          <p14:tracePt t="5764" x="1987550" y="3746500"/>
          <p14:tracePt t="5782" x="1968500" y="3654425"/>
          <p14:tracePt t="5798" x="1949450" y="3609975"/>
          <p14:tracePt t="5814" x="1936750" y="3571875"/>
          <p14:tracePt t="5832" x="1930400" y="3508375"/>
          <p14:tracePt t="5848" x="1920875" y="3470275"/>
          <p14:tracePt t="5864" x="1920875" y="3429000"/>
          <p14:tracePt t="5881" x="1920875" y="3394075"/>
          <p14:tracePt t="5897" x="1920875" y="3365500"/>
          <p14:tracePt t="5913" x="1920875" y="3343275"/>
          <p14:tracePt t="5932" x="1920875" y="3302000"/>
          <p14:tracePt t="5948" x="1917700" y="3279775"/>
          <p14:tracePt t="5965" x="1911350" y="3244850"/>
          <p14:tracePt t="5982" x="1885950" y="3178175"/>
          <p14:tracePt t="5998" x="1885950" y="3149600"/>
          <p14:tracePt t="6015" x="1885950" y="3114675"/>
          <p14:tracePt t="6031" x="1885950" y="3073400"/>
          <p14:tracePt t="6047" x="1885950" y="3051175"/>
          <p14:tracePt t="6063" x="1885950" y="3022600"/>
          <p14:tracePt t="6082" x="1885950" y="2987675"/>
          <p14:tracePt t="6098" x="1885950" y="2946400"/>
          <p14:tracePt t="6114" x="1879600" y="2914650"/>
          <p14:tracePt t="6132" x="1866900" y="2873375"/>
          <p14:tracePt t="6147" x="1866900" y="2857500"/>
          <p14:tracePt t="6164" x="1866900" y="2835275"/>
          <p14:tracePt t="6181" x="1866900" y="2825750"/>
          <p14:tracePt t="6198" x="1866900" y="2806700"/>
          <p14:tracePt t="6214" x="1866900" y="2784475"/>
          <p14:tracePt t="6231" x="1860550" y="2765425"/>
          <p14:tracePt t="6248" x="1857375" y="2749550"/>
          <p14:tracePt t="6264" x="1857375" y="2720975"/>
          <p14:tracePt t="6280" x="1857375" y="2708275"/>
          <p14:tracePt t="6297" x="1857375" y="2667000"/>
          <p14:tracePt t="6313" x="1857375" y="2622550"/>
          <p14:tracePt t="6332" x="1857375" y="2559050"/>
          <p14:tracePt t="6348" x="1857375" y="2524125"/>
          <p14:tracePt t="6365" x="1857375" y="2495550"/>
          <p14:tracePt t="6382" x="1857375" y="2479675"/>
          <p14:tracePt t="6398" x="1857375" y="2470150"/>
          <p14:tracePt t="6475" x="1857375" y="2476500"/>
          <p14:tracePt t="6483" x="1857375" y="2482850"/>
          <p14:tracePt t="6498" x="1857375" y="2492375"/>
          <p14:tracePt t="6514" x="1857375" y="2517775"/>
          <p14:tracePt t="6532" x="1857375" y="2552700"/>
          <p14:tracePt t="6548" x="1857375" y="2581275"/>
          <p14:tracePt t="6564" x="1857375" y="2603500"/>
          <p14:tracePt t="6581" x="1857375" y="2647950"/>
          <p14:tracePt t="6597" x="1860550" y="2724150"/>
          <p14:tracePt t="6613" x="1860550" y="2787650"/>
          <p14:tracePt t="6631" x="1860550" y="2847975"/>
          <p14:tracePt t="6648" x="1866900" y="2908300"/>
          <p14:tracePt t="6665" x="1866900" y="2952750"/>
          <p14:tracePt t="6682" x="1866900" y="3016250"/>
          <p14:tracePt t="6697" x="1866900" y="3051175"/>
          <p14:tracePt t="6714" x="1866900" y="3095625"/>
          <p14:tracePt t="6731" x="1866900" y="3159125"/>
          <p14:tracePt t="6747" x="1866900" y="3203575"/>
          <p14:tracePt t="6764" x="1866900" y="3225800"/>
          <p14:tracePt t="6782" x="1866900" y="3263900"/>
          <p14:tracePt t="6798" x="1866900" y="3286125"/>
          <p14:tracePt t="6814" x="1866900" y="3314700"/>
          <p14:tracePt t="6831" x="1857375" y="3349625"/>
          <p14:tracePt t="6847" x="1857375" y="3378200"/>
          <p14:tracePt t="6864" x="1844675" y="3409950"/>
          <p14:tracePt t="6881" x="1838325" y="3457575"/>
          <p14:tracePt t="6897" x="1825625" y="3495675"/>
          <p14:tracePt t="6914" x="1819275" y="3517900"/>
          <p14:tracePt t="6931" x="1816100" y="3559175"/>
          <p14:tracePt t="6948" x="1809750" y="3581400"/>
          <p14:tracePt t="6964" x="1809750" y="3619500"/>
          <p14:tracePt t="6981" x="1809750" y="3679825"/>
          <p14:tracePt t="6998" x="1803400" y="3717925"/>
          <p14:tracePt t="7014" x="1797050" y="3762375"/>
          <p14:tracePt t="7030" x="1797050" y="3806825"/>
          <p14:tracePt t="7047" x="1797050" y="3848100"/>
          <p14:tracePt t="7064" x="1797050" y="3876675"/>
          <p14:tracePt t="7081" x="1797050" y="3914775"/>
          <p14:tracePt t="7098" x="1790700" y="3927475"/>
          <p14:tracePt t="7114" x="1784350" y="3946525"/>
          <p14:tracePt t="7131" x="1778000" y="3987800"/>
          <p14:tracePt t="7147" x="1778000" y="4010025"/>
          <p14:tracePt t="7164" x="1778000" y="4041775"/>
          <p14:tracePt t="7181" x="1778000" y="4067175"/>
          <p14:tracePt t="7198" x="1778000" y="4095750"/>
          <p14:tracePt t="7215" x="1778000" y="4105275"/>
          <p14:tracePt t="7232" x="1778000" y="4117975"/>
          <p14:tracePt t="7248" x="1778000" y="4127500"/>
          <p14:tracePt t="7264" x="1778000" y="4143375"/>
          <p14:tracePt t="7280" x="1778000" y="4152900"/>
          <p14:tracePt t="7297" x="1778000" y="4168775"/>
          <p14:tracePt t="7314" x="1778000" y="4178300"/>
          <p14:tracePt t="7331" x="1778000" y="4210050"/>
          <p14:tracePt t="7347" x="1778000" y="4232275"/>
          <p14:tracePt t="7364" x="1778000" y="4260850"/>
          <p14:tracePt t="7381" x="1778000" y="4318000"/>
          <p14:tracePt t="7397" x="1778000" y="4337050"/>
          <p14:tracePt t="7414" x="1778000" y="4368800"/>
          <p14:tracePt t="7431" x="1778000" y="4400550"/>
          <p14:tracePt t="7448" x="1778000" y="4429125"/>
          <p14:tracePt t="7464" x="1778000" y="4438650"/>
          <p14:tracePt t="7482" x="1778000" y="4460875"/>
          <p14:tracePt t="7498" x="1778000" y="4473575"/>
          <p14:tracePt t="7514" x="1778000" y="4489450"/>
          <p14:tracePt t="7531" x="1778000" y="4511675"/>
          <p14:tracePt t="7547" x="1778000" y="4530725"/>
          <p14:tracePt t="7564" x="1778000" y="4546600"/>
          <p14:tracePt t="7581" x="1778000" y="4562475"/>
          <p14:tracePt t="7597" x="1778000" y="4581525"/>
          <p14:tracePt t="7614" x="1778000" y="4603750"/>
          <p14:tracePt t="7631" x="1778000" y="4645025"/>
          <p14:tracePt t="7648" x="1778000" y="4667250"/>
          <p14:tracePt t="7664" x="1771650" y="4695825"/>
          <p14:tracePt t="7681" x="1771650" y="4718050"/>
          <p14:tracePt t="7697" x="1762125" y="4727575"/>
          <p14:tracePt t="7714" x="1762125" y="4743450"/>
          <p14:tracePt t="7731" x="1762125" y="4756150"/>
          <p14:tracePt t="7747" x="1762125" y="4765675"/>
          <p14:tracePt t="7764" x="1762125" y="4775200"/>
          <p14:tracePt t="7781" x="1762125" y="4797425"/>
          <p14:tracePt t="7798" x="1762125" y="4806950"/>
          <p14:tracePt t="7814" x="1762125" y="4816475"/>
          <p14:tracePt t="7831" x="1762125" y="4819650"/>
          <p14:tracePt t="7875" x="1762125" y="4826000"/>
          <p14:tracePt t="7882" x="1762125" y="4832350"/>
          <p14:tracePt t="7898" x="1762125" y="4845050"/>
          <p14:tracePt t="7914" x="1762125" y="4851400"/>
          <p14:tracePt t="8426" x="1749425" y="4813300"/>
          <p14:tracePt t="8432" x="1739900" y="4756150"/>
          <p14:tracePt t="8448" x="1727200" y="4679950"/>
          <p14:tracePt t="8465" x="1727200" y="4622800"/>
          <p14:tracePt t="8481" x="1727200" y="4575175"/>
          <p14:tracePt t="8497" x="1727200" y="4543425"/>
          <p14:tracePt t="8513" x="1733550" y="4527550"/>
          <p14:tracePt t="8547" x="1851025" y="4460875"/>
          <p14:tracePt t="8582" x="2098675" y="4378325"/>
          <p14:tracePt t="8598" x="2206625" y="4362450"/>
          <p14:tracePt t="8614" x="2305050" y="4340225"/>
          <p14:tracePt t="8632" x="2393950" y="4318000"/>
          <p14:tracePt t="8647" x="2432050" y="4318000"/>
          <p14:tracePt t="8663" x="2466975" y="4318000"/>
          <p14:tracePt t="8681" x="2501900" y="4318000"/>
          <p14:tracePt t="8697" x="2517775" y="4318000"/>
          <p14:tracePt t="8714" x="2527300" y="4318000"/>
          <p14:tracePt t="8768" x="2530475" y="4318000"/>
          <p14:tracePt t="8775" x="2536825" y="4318000"/>
          <p14:tracePt t="8782" x="2540000" y="4314825"/>
          <p14:tracePt t="8798" x="2568575" y="4302125"/>
          <p14:tracePt t="8815" x="2622550" y="4289425"/>
          <p14:tracePt t="8832" x="2708275" y="4251325"/>
          <p14:tracePt t="8848" x="2762250" y="4232275"/>
          <p14:tracePt t="8865" x="2825750" y="4219575"/>
          <p14:tracePt t="8881" x="2892425" y="4194175"/>
          <p14:tracePt t="8898" x="2914650" y="4181475"/>
          <p14:tracePt t="8914" x="2930525" y="4171950"/>
          <p14:tracePt t="8930" x="2952750" y="4156075"/>
          <p14:tracePt t="8947" x="2952750" y="4140200"/>
          <p14:tracePt t="8963" x="2949575" y="4117975"/>
          <p14:tracePt t="8982" x="2905125" y="4073525"/>
          <p14:tracePt t="8998" x="2857500" y="4038600"/>
          <p14:tracePt t="9014" x="2787650" y="3984625"/>
          <p14:tracePt t="9031" x="2616200" y="3841750"/>
          <p14:tracePt t="9048" x="2501900" y="3743325"/>
          <p14:tracePt t="9064" x="2384425" y="3644900"/>
          <p14:tracePt t="9081" x="2190750" y="3451225"/>
          <p14:tracePt t="9097" x="2047875" y="3289300"/>
          <p14:tracePt t="9115" x="1930400" y="3171825"/>
          <p14:tracePt t="9132" x="1743075" y="2946400"/>
          <p14:tracePt t="9148" x="1631950" y="2809875"/>
          <p14:tracePt t="9167" x="1549400" y="2714625"/>
          <p14:tracePt t="9181" x="1504950" y="2673350"/>
          <p14:tracePt t="9198" x="1482725" y="2657475"/>
          <p14:tracePt t="9214" x="1450975" y="2644775"/>
          <p14:tracePt t="9231" x="1387475" y="2625725"/>
          <p14:tracePt t="9247" x="1343025" y="2606675"/>
          <p14:tracePt t="9263" x="1304925" y="2600325"/>
          <p14:tracePt t="9280" x="1241425" y="2600325"/>
          <p14:tracePt t="9296" x="1206500" y="2600325"/>
          <p14:tracePt t="9314" x="1174750" y="2600325"/>
          <p14:tracePt t="9330" x="1108075" y="2600325"/>
          <p14:tracePt t="9347" x="1047750" y="2600325"/>
          <p14:tracePt t="9364" x="987425" y="2600325"/>
          <p14:tracePt t="9381" x="889000" y="2609850"/>
          <p14:tracePt t="9397" x="841375" y="2625725"/>
          <p14:tracePt t="9414" x="790575" y="2632075"/>
          <p14:tracePt t="9431" x="727075" y="2644775"/>
          <p14:tracePt t="9447" x="682625" y="2657475"/>
          <p14:tracePt t="9465" x="657225" y="2667000"/>
          <p14:tracePt t="9481" x="615950" y="2698750"/>
          <p14:tracePt t="9497" x="590550" y="2724150"/>
          <p14:tracePt t="9514" x="555625" y="2762250"/>
          <p14:tracePt t="9530" x="517525" y="2838450"/>
          <p14:tracePt t="9547" x="488950" y="2905125"/>
          <p14:tracePt t="9564" x="473075" y="2978150"/>
          <p14:tracePt t="9581" x="460375" y="3098800"/>
          <p14:tracePt t="9598" x="460375" y="3190875"/>
          <p14:tracePt t="9614" x="460375" y="3244850"/>
          <p14:tracePt t="9631" x="463550" y="3336925"/>
          <p14:tracePt t="9647" x="476250" y="3403600"/>
          <p14:tracePt t="9664" x="492125" y="3467100"/>
          <p14:tracePt t="9680" x="517525" y="3536950"/>
          <p14:tracePt t="9697" x="530225" y="3568700"/>
          <p14:tracePt t="9714" x="549275" y="3606800"/>
          <p14:tracePt t="9731" x="593725" y="3644900"/>
          <p14:tracePt t="9747" x="609600" y="3676650"/>
          <p14:tracePt t="9764" x="635000" y="3698875"/>
          <p14:tracePt t="9780" x="666750" y="3743325"/>
          <p14:tracePt t="9797" x="685800" y="3765550"/>
          <p14:tracePt t="9813" x="711200" y="3797300"/>
          <p14:tracePt t="9830" x="739775" y="3841750"/>
          <p14:tracePt t="9847" x="765175" y="3867150"/>
          <p14:tracePt t="9863" x="790575" y="3889375"/>
          <p14:tracePt t="9881" x="828675" y="3933825"/>
          <p14:tracePt t="9897" x="854075" y="3959225"/>
          <p14:tracePt t="9914" x="869950" y="3981450"/>
          <p14:tracePt t="9930" x="898525" y="4006850"/>
          <p14:tracePt t="9946" x="908050" y="4016375"/>
          <p14:tracePt t="9964" x="920750" y="4032250"/>
          <p14:tracePt t="9980" x="939800" y="4044950"/>
          <p14:tracePt t="9996" x="949325" y="4054475"/>
          <p14:tracePt t="10013" x="958850" y="4067175"/>
          <p14:tracePt t="10030" x="965200" y="4086225"/>
          <p14:tracePt t="10047" x="968375" y="4095750"/>
          <p14:tracePt t="10064" x="974725" y="4105275"/>
          <p14:tracePt t="10080" x="993775" y="4127500"/>
          <p14:tracePt t="10097" x="1003300" y="4137025"/>
          <p14:tracePt t="10114" x="1016000" y="4140200"/>
          <p14:tracePt t="10131" x="1060450" y="4146550"/>
          <p14:tracePt t="10147" x="1104900" y="4152900"/>
          <p14:tracePt t="10164" x="1143000" y="4159250"/>
          <p14:tracePt t="10181" x="1206500" y="4178300"/>
          <p14:tracePt t="10197" x="1254125" y="4197350"/>
          <p14:tracePt t="10213" x="1292225" y="4210050"/>
          <p14:tracePt t="10230" x="1339850" y="4229100"/>
          <p14:tracePt t="10247" x="1393825" y="4241800"/>
          <p14:tracePt t="10264" x="1457325" y="4264025"/>
          <p14:tracePt t="10280" x="1590675" y="4286250"/>
          <p14:tracePt t="10297" x="1651000" y="4286250"/>
          <p14:tracePt t="10314" x="1695450" y="4295775"/>
          <p14:tracePt t="10330" x="1758950" y="4298950"/>
          <p14:tracePt t="10347" x="1803400" y="4308475"/>
          <p14:tracePt t="10363" x="1847850" y="4308475"/>
          <p14:tracePt t="10380" x="1889125" y="4308475"/>
          <p14:tracePt t="10397" x="1917700" y="4314825"/>
          <p14:tracePt t="10413" x="1939925" y="4314825"/>
          <p14:tracePt t="10431" x="1987550" y="4314825"/>
          <p14:tracePt t="10447" x="2019300" y="4327525"/>
          <p14:tracePt t="10464" x="2038350" y="4327525"/>
          <p14:tracePt t="10480" x="2054225" y="4327525"/>
          <p14:tracePt t="10496" x="2063750" y="4327525"/>
          <p14:tracePt t="10513" x="2079625" y="4327525"/>
          <p14:tracePt t="10516" x="2089150" y="4327525"/>
          <p14:tracePt t="10530" x="2120900" y="4318000"/>
          <p14:tracePt t="10547" x="2165350" y="4302125"/>
          <p14:tracePt t="10564" x="2232025" y="4273550"/>
          <p14:tracePt t="10581" x="2409825" y="4168775"/>
          <p14:tracePt t="10597" x="2578100" y="4073525"/>
          <p14:tracePt t="10614" x="2701925" y="4003675"/>
          <p14:tracePt t="10630" x="2854325" y="3917950"/>
          <p14:tracePt t="10646" x="2946400" y="3860800"/>
          <p14:tracePt t="10664" x="3016250" y="3813175"/>
          <p14:tracePt t="10681" x="3101975" y="3711575"/>
          <p14:tracePt t="10697" x="3168650" y="3629025"/>
          <p14:tracePt t="10714" x="3222625" y="3568700"/>
          <p14:tracePt t="10731" x="3317875" y="3416300"/>
          <p14:tracePt t="10747" x="3375025" y="3311525"/>
          <p14:tracePt t="10763" x="3406775" y="3235325"/>
          <p14:tracePt t="10780" x="3429000" y="3152775"/>
          <p14:tracePt t="10796" x="3429000" y="3124200"/>
          <p14:tracePt t="10814" x="3429000" y="3092450"/>
          <p14:tracePt t="10831" x="3413125" y="3044825"/>
          <p14:tracePt t="10848" x="3400425" y="3006725"/>
          <p14:tracePt t="10864" x="3387725" y="2968625"/>
          <p14:tracePt t="10880" x="3343275" y="2924175"/>
          <p14:tracePt t="10896" x="3311525" y="2892425"/>
          <p14:tracePt t="10914" x="3254375" y="2863850"/>
          <p14:tracePt t="10930" x="3095625" y="2797175"/>
          <p14:tracePt t="10947" x="2974975" y="2762250"/>
          <p14:tracePt t="10964" x="2851150" y="2720975"/>
          <p14:tracePt t="10981" x="2673350" y="2676525"/>
          <p14:tracePt t="10997" x="2587625" y="2654300"/>
          <p14:tracePt t="11013" x="2457450" y="2625725"/>
          <p14:tracePt t="11030" x="2266950" y="2593975"/>
          <p14:tracePt t="11046" x="2168525" y="2568575"/>
          <p14:tracePt t="11064" x="2051050" y="2543175"/>
          <p14:tracePt t="11081" x="1873250" y="2517775"/>
          <p14:tracePt t="11097" x="1787525" y="2492375"/>
          <p14:tracePt t="11114" x="1724025" y="2479675"/>
          <p14:tracePt t="11131" x="1635125" y="2463800"/>
          <p14:tracePt t="11147" x="1574800" y="2463800"/>
          <p14:tracePt t="11164" x="1514475" y="2463800"/>
          <p14:tracePt t="11180" x="1444625" y="2463800"/>
          <p14:tracePt t="11197" x="1416050" y="2463800"/>
          <p14:tracePt t="11214" x="1377950" y="2473325"/>
          <p14:tracePt t="11231" x="1333500" y="2498725"/>
          <p14:tracePt t="11247" x="1317625" y="2508250"/>
          <p14:tracePt t="11264" x="1308100" y="2517775"/>
          <p14:tracePt t="11281" x="1289050" y="2530475"/>
          <p14:tracePt t="11297" x="1279525" y="2533650"/>
          <p14:tracePt t="11313" x="1263650" y="2540000"/>
          <p14:tracePt t="11330" x="1235075" y="2555875"/>
          <p14:tracePt t="11346" x="1212850" y="2568575"/>
          <p14:tracePt t="11364" x="1187450" y="2581275"/>
          <p14:tracePt t="11381" x="1146175" y="2597150"/>
          <p14:tracePt t="11397" x="1114425" y="2616200"/>
          <p14:tracePt t="11414" x="1092200" y="2628900"/>
          <p14:tracePt t="11431" x="1047750" y="2654300"/>
          <p14:tracePt t="11447" x="1022350" y="2682875"/>
          <p14:tracePt t="11463" x="990600" y="2708275"/>
          <p14:tracePt t="11480" x="955675" y="2752725"/>
          <p14:tracePt t="11496" x="923925" y="2778125"/>
          <p14:tracePt t="11514" x="898525" y="2809875"/>
          <p14:tracePt t="11531" x="854075" y="2860675"/>
          <p14:tracePt t="11547" x="828675" y="2898775"/>
          <p14:tracePt t="11564" x="793750" y="2940050"/>
          <p14:tracePt t="11581" x="755650" y="3006725"/>
          <p14:tracePt t="11597" x="736600" y="3044825"/>
          <p14:tracePt t="11613" x="723900" y="3089275"/>
          <p14:tracePt t="11630" x="704850" y="3140075"/>
          <p14:tracePt t="11647" x="698500" y="3162300"/>
          <p14:tracePt t="11664" x="698500" y="3190875"/>
          <p14:tracePt t="11681" x="698500" y="3222625"/>
          <p14:tracePt t="11697" x="698500" y="3254375"/>
          <p14:tracePt t="11714" x="698500" y="3276600"/>
          <p14:tracePt t="11731" x="698500" y="3321050"/>
          <p14:tracePt t="11747" x="698500" y="3359150"/>
          <p14:tracePt t="11763" x="698500" y="3387725"/>
          <p14:tracePt t="11780" x="701675" y="3429000"/>
          <p14:tracePt t="11796" x="701675" y="3451225"/>
          <p14:tracePt t="11813" x="708025" y="3473450"/>
          <p14:tracePt t="11830" x="711200" y="3495675"/>
          <p14:tracePt t="11846" x="717550" y="3505200"/>
          <p14:tracePt t="11864" x="720725" y="3514725"/>
          <p14:tracePt t="11880" x="720725" y="3533775"/>
          <p14:tracePt t="11896" x="720725" y="3543300"/>
          <p14:tracePt t="11913" x="727075" y="3549650"/>
          <p14:tracePt t="12281" x="742950" y="3546475"/>
          <p14:tracePt t="12289" x="777875" y="3540125"/>
          <p14:tracePt t="12296" x="806450" y="3524250"/>
          <p14:tracePt t="12313" x="917575" y="3473450"/>
          <p14:tracePt t="12330" x="1222375" y="3282950"/>
          <p14:tracePt t="12366" x="1873250" y="2921000"/>
          <p14:tracePt t="12399" x="2308225" y="2676525"/>
          <p14:tracePt t="12416" x="2517775" y="2540000"/>
          <p14:tracePt t="12431" x="2654300" y="2428875"/>
          <p14:tracePt t="12447" x="2781300" y="2320925"/>
          <p14:tracePt t="12463" x="2898775" y="2222500"/>
          <p14:tracePt t="12480" x="3022600" y="2114550"/>
          <p14:tracePt t="12496" x="3082925" y="2070100"/>
          <p14:tracePt t="12514" x="3108325" y="2028825"/>
          <p14:tracePt t="12531" x="3146425" y="1993900"/>
          <p14:tracePt t="12547" x="3159125" y="1962150"/>
          <p14:tracePt t="12564" x="3165475" y="1939925"/>
          <p14:tracePt t="12581" x="3165475" y="1898650"/>
          <p14:tracePt t="12597" x="3168650" y="1882775"/>
          <p14:tracePt t="12614" x="3175000" y="1870075"/>
          <p14:tracePt t="12631" x="3181350" y="1847850"/>
          <p14:tracePt t="12647" x="3181350" y="1838325"/>
          <p14:tracePt t="12664" x="3181350" y="1828800"/>
          <p14:tracePt t="12681" x="3181350" y="1812925"/>
          <p14:tracePt t="12697" x="3181350" y="1806575"/>
          <p14:tracePt t="12714" x="3181350" y="1803400"/>
          <p14:tracePt t="12730" x="3181350" y="1797050"/>
          <p14:tracePt t="12747" x="3181350" y="1787525"/>
          <p14:tracePt t="12763" x="3181350" y="1778000"/>
          <p14:tracePt t="12779" x="3178175" y="1758950"/>
          <p14:tracePt t="12796" x="3168650" y="1749425"/>
          <p14:tracePt t="12814" x="3136900" y="1724025"/>
          <p14:tracePt t="12830" x="3101975" y="1685925"/>
          <p14:tracePt t="12847" x="3070225" y="1663700"/>
          <p14:tracePt t="12864" x="3044825" y="1638300"/>
          <p14:tracePt t="12880" x="3003550" y="1600200"/>
          <p14:tracePt t="12896" x="2971800" y="1574800"/>
          <p14:tracePt t="12913" x="2924175" y="1546225"/>
          <p14:tracePt t="12930" x="2873375" y="1530350"/>
          <p14:tracePt t="12946" x="2841625" y="1504950"/>
          <p14:tracePt t="12963" x="2809875" y="1485900"/>
          <p14:tracePt t="12980" x="2774950" y="1441450"/>
          <p14:tracePt t="12997" x="2749550" y="1416050"/>
          <p14:tracePt t="13013" x="2724150" y="1384300"/>
          <p14:tracePt t="13030" x="2695575" y="1355725"/>
          <p14:tracePt t="13046" x="2679700" y="1333500"/>
          <p14:tracePt t="13064" x="2647950" y="1320800"/>
          <p14:tracePt t="13067" x="2641600" y="1317625"/>
          <p14:tracePt t="13080" x="2619375" y="1304925"/>
          <p14:tracePt t="13097" x="2590800" y="1292225"/>
          <p14:tracePt t="13114" x="2565400" y="1282700"/>
          <p14:tracePt t="13130" x="2530475" y="1257300"/>
          <p14:tracePt t="13147" x="2514600" y="1250950"/>
          <p14:tracePt t="13163" x="2498725" y="1241425"/>
          <p14:tracePt t="13180" x="2457450" y="1222375"/>
          <p14:tracePt t="13196" x="2432050" y="1206500"/>
          <p14:tracePt t="13213" x="2387600" y="1193800"/>
          <p14:tracePt t="13230" x="2324100" y="1181100"/>
          <p14:tracePt t="13246" x="2279650" y="1181100"/>
          <p14:tracePt t="13264" x="2244725" y="1181100"/>
          <p14:tracePt t="13280" x="2193925" y="1174750"/>
          <p14:tracePt t="13296" x="2152650" y="1174750"/>
          <p14:tracePt t="13313" x="2114550" y="1174750"/>
          <p14:tracePt t="13330" x="2044700" y="1174750"/>
          <p14:tracePt t="13346" x="1990725" y="1168400"/>
          <p14:tracePt t="13364" x="1946275" y="1168400"/>
          <p14:tracePt t="13380" x="1892300" y="1168400"/>
          <p14:tracePt t="13397" x="1870075" y="1168400"/>
          <p14:tracePt t="13414" x="1841500" y="1168400"/>
          <p14:tracePt t="13430" x="1809750" y="1168400"/>
          <p14:tracePt t="13446" x="1765300" y="1168400"/>
          <p14:tracePt t="13464" x="1727200" y="1168400"/>
          <p14:tracePt t="13481" x="1679575" y="1168400"/>
          <p14:tracePt t="13497" x="1651000" y="1168400"/>
          <p14:tracePt t="13514" x="1628775" y="1168400"/>
          <p14:tracePt t="13530" x="1593850" y="1174750"/>
          <p14:tracePt t="13547" x="1584325" y="1184275"/>
          <p14:tracePt t="13563" x="1574800" y="1193800"/>
          <p14:tracePt t="13566" x="1571625" y="1200150"/>
          <p14:tracePt t="13579" x="1555750" y="1216025"/>
          <p14:tracePt t="13596" x="1539875" y="1225550"/>
          <p14:tracePt t="13613" x="1530350" y="1235075"/>
          <p14:tracePt t="13630" x="1501775" y="1250950"/>
          <p14:tracePt t="13647" x="1485900" y="1273175"/>
          <p14:tracePt t="13664" x="1473200" y="1292225"/>
          <p14:tracePt t="13680" x="1444625" y="1327150"/>
          <p14:tracePt t="13697" x="1428750" y="1343025"/>
          <p14:tracePt t="13713" x="1412875" y="1352550"/>
          <p14:tracePt t="13730" x="1371600" y="1387475"/>
          <p14:tracePt t="13746" x="1362075" y="1403350"/>
          <p14:tracePt t="13763" x="1336675" y="1422400"/>
          <p14:tracePt t="13780" x="1320800" y="1457325"/>
          <p14:tracePt t="13796" x="1308100" y="1479550"/>
          <p14:tracePt t="13814" x="1295400" y="1511300"/>
          <p14:tracePt t="13830" x="1273175" y="1539875"/>
          <p14:tracePt t="13846" x="1273175" y="1568450"/>
          <p14:tracePt t="13863" x="1266825" y="1584325"/>
          <p14:tracePt t="13880" x="1266825" y="1603375"/>
          <p14:tracePt t="13897" x="1266825" y="1625600"/>
          <p14:tracePt t="13914" x="1266825" y="1635125"/>
          <p14:tracePt t="13931" x="1266825" y="1651000"/>
          <p14:tracePt t="13947" x="1266825" y="1663700"/>
          <p14:tracePt t="13963" x="1266825" y="1679575"/>
          <p14:tracePt t="13980" x="1266825" y="1704975"/>
          <p14:tracePt t="13996" x="1266825" y="1736725"/>
          <p14:tracePt t="14013" x="1266825" y="1758950"/>
          <p14:tracePt t="14030" x="1289050" y="1800225"/>
          <p14:tracePt t="14046" x="1301750" y="1822450"/>
          <p14:tracePt t="14064" x="1311275" y="1854200"/>
          <p14:tracePt t="14067" x="1317625" y="1866900"/>
          <p14:tracePt t="14080" x="1330325" y="1895475"/>
          <p14:tracePt t="14097" x="1355725" y="1920875"/>
          <p14:tracePt t="14113" x="1365250" y="1936750"/>
          <p14:tracePt t="14129" x="1381125" y="1958975"/>
          <p14:tracePt t="14146" x="1390650" y="1968500"/>
          <p14:tracePt t="14163" x="1406525" y="1978025"/>
          <p14:tracePt t="14180" x="1422400" y="2003425"/>
          <p14:tracePt t="14196" x="1431925" y="2016125"/>
          <p14:tracePt t="14213" x="1463675" y="2038350"/>
          <p14:tracePt t="14230" x="1489075" y="2066925"/>
          <p14:tracePt t="14246" x="1520825" y="2085975"/>
          <p14:tracePt t="14263" x="1546225" y="2095500"/>
          <p14:tracePt t="14280" x="1587500" y="2127250"/>
          <p14:tracePt t="14297" x="1619250" y="2139950"/>
          <p14:tracePt t="14313" x="1651000" y="2165350"/>
          <p14:tracePt t="14331" x="1685925" y="2193925"/>
          <p14:tracePt t="14346" x="1717675" y="2212975"/>
          <p14:tracePt t="14363" x="1746250" y="2225675"/>
          <p14:tracePt t="14380" x="1797050" y="2251075"/>
          <p14:tracePt t="14396" x="1841500" y="2263775"/>
          <p14:tracePt t="14413" x="1885950" y="2276475"/>
          <p14:tracePt t="14429" x="1958975" y="2295525"/>
          <p14:tracePt t="14446" x="1997075" y="2314575"/>
          <p14:tracePt t="14463" x="2044700" y="2327275"/>
          <p14:tracePt t="14480" x="2108200" y="2346325"/>
          <p14:tracePt t="14496" x="2152650" y="2359025"/>
          <p14:tracePt t="14513" x="2190750" y="2378075"/>
          <p14:tracePt t="14530" x="2254250" y="2397125"/>
          <p14:tracePt t="14546" x="2308225" y="2409825"/>
          <p14:tracePt t="14563" x="2352675" y="2422525"/>
          <p14:tracePt t="14580" x="2409825" y="2435225"/>
          <p14:tracePt t="14596" x="2438400" y="2441575"/>
          <p14:tracePt t="14613" x="2476500" y="2447925"/>
          <p14:tracePt t="14629" x="2530475" y="2447925"/>
          <p14:tracePt t="14646" x="2568575" y="2454275"/>
          <p14:tracePt t="14663" x="2613025" y="2460625"/>
          <p14:tracePt t="14680" x="2676525" y="2460625"/>
          <p14:tracePt t="14696" x="2720975" y="2460625"/>
          <p14:tracePt t="14714" x="2749550" y="2460625"/>
          <p14:tracePt t="14730" x="2809875" y="2460625"/>
          <p14:tracePt t="14746" x="2847975" y="2460625"/>
          <p14:tracePt t="14763" x="2870200" y="2457450"/>
          <p14:tracePt t="14779" x="2911475" y="2447925"/>
          <p14:tracePt t="14796" x="2936875" y="2428875"/>
          <p14:tracePt t="14814" x="2965450" y="2416175"/>
          <p14:tracePt t="14831" x="3000375" y="2400300"/>
          <p14:tracePt t="14846" x="3025775" y="2387600"/>
          <p14:tracePt t="14864" x="3035300" y="2371725"/>
          <p14:tracePt t="14880" x="3057525" y="2336800"/>
          <p14:tracePt t="14896" x="3086100" y="2289175"/>
          <p14:tracePt t="14913" x="3098800" y="2225675"/>
          <p14:tracePt t="14929" x="3121025" y="2127250"/>
          <p14:tracePt t="14946" x="3143250" y="2070100"/>
          <p14:tracePt t="14963" x="3143250" y="2025650"/>
          <p14:tracePt t="14980" x="3149600" y="1962150"/>
          <p14:tracePt t="14996" x="3149600" y="1917700"/>
          <p14:tracePt t="15014" x="3149600" y="1866900"/>
          <p14:tracePt t="15030" x="3149600" y="1803400"/>
          <p14:tracePt t="15046" x="3146425" y="1774825"/>
          <p14:tracePt t="15063" x="3133725" y="1752600"/>
          <p14:tracePt t="15079" x="3117850" y="1717675"/>
          <p14:tracePt t="15096" x="3105150" y="1695450"/>
          <p14:tracePt t="15114" x="3092450" y="1663700"/>
          <p14:tracePt t="15130" x="3070225" y="1628775"/>
          <p14:tracePt t="15146" x="3051175" y="1597025"/>
          <p14:tracePt t="15164" x="3025775" y="1584325"/>
          <p14:tracePt t="15180" x="2984500" y="1562100"/>
          <p14:tracePt t="15196" x="2952750" y="1543050"/>
          <p14:tracePt t="15214" x="2930525" y="1530350"/>
          <p14:tracePt t="15230" x="2886075" y="1511300"/>
          <p14:tracePt t="15246" x="2863850" y="1501775"/>
          <p14:tracePt t="15264" x="2825750" y="1489075"/>
          <p14:tracePt t="15280" x="2752725" y="1470025"/>
          <p14:tracePt t="15297" x="2701925" y="1470025"/>
          <p14:tracePt t="15313" x="2641600" y="1470025"/>
          <p14:tracePt t="15329" x="2581275" y="1463675"/>
          <p14:tracePt t="15346" x="2533650" y="1454150"/>
          <p14:tracePt t="15363" x="2473325" y="1447800"/>
          <p14:tracePt t="15380" x="2393950" y="1441450"/>
          <p14:tracePt t="15396" x="2349500" y="1435100"/>
          <p14:tracePt t="15413" x="2295525" y="1422400"/>
          <p14:tracePt t="15430" x="2232025" y="1409700"/>
          <p14:tracePt t="15446" x="2193925" y="1403350"/>
          <p14:tracePt t="15463" x="2139950" y="1390650"/>
          <p14:tracePt t="15480" x="2041525" y="1374775"/>
          <p14:tracePt t="15496" x="1990725" y="1368425"/>
          <p14:tracePt t="15513" x="1946275" y="1362075"/>
          <p14:tracePt t="15530" x="1889125" y="1362075"/>
          <p14:tracePt t="15546" x="1854200" y="1362075"/>
          <p14:tracePt t="15564" x="1825625" y="1362075"/>
          <p14:tracePt t="15580" x="1762125" y="1362075"/>
          <p14:tracePt t="15596" x="1717675" y="1362075"/>
          <p14:tracePt t="15613" x="1682750" y="1362075"/>
          <p14:tracePt t="15629" x="1619250" y="1362075"/>
          <p14:tracePt t="15646" x="1590675" y="1362075"/>
          <p14:tracePt t="15664" x="1568450" y="1362075"/>
          <p14:tracePt t="15680" x="1539875" y="1368425"/>
          <p14:tracePt t="15696" x="1530350" y="1374775"/>
          <p14:tracePt t="15713" x="1520825" y="1384300"/>
          <p14:tracePt t="15730" x="1498600" y="1403350"/>
          <p14:tracePt t="15746" x="1489075" y="1412875"/>
          <p14:tracePt t="15763" x="1479550" y="1422400"/>
          <p14:tracePt t="15780" x="1466850" y="1438275"/>
          <p14:tracePt t="15796" x="1450975" y="1454150"/>
          <p14:tracePt t="15814" x="1438275" y="1463675"/>
          <p14:tracePt t="15830" x="1425575" y="1479550"/>
          <p14:tracePt t="15847" x="1416050" y="1489075"/>
          <p14:tracePt t="15863" x="1397000" y="1511300"/>
          <p14:tracePt t="15880" x="1381125" y="1539875"/>
          <p14:tracePt t="15896" x="1371600" y="1552575"/>
          <p14:tracePt t="15913" x="1362075" y="1571625"/>
          <p14:tracePt t="15930" x="1339850" y="1590675"/>
          <p14:tracePt t="15946" x="1327150" y="1606550"/>
          <p14:tracePt t="15964" x="1317625" y="1622425"/>
          <p14:tracePt t="15980" x="1314450" y="1644650"/>
          <p14:tracePt t="15996" x="1314450" y="1654175"/>
          <p14:tracePt t="16013" x="1308100" y="1666875"/>
          <p14:tracePt t="16029" x="1304925" y="1682750"/>
          <p14:tracePt t="16046" x="1304925" y="1692275"/>
          <p14:tracePt t="16063" x="1292225" y="1701800"/>
          <p14:tracePt t="16080" x="1292225" y="1724025"/>
          <p14:tracePt t="16096" x="1289050" y="1733550"/>
          <p14:tracePt t="16113" x="1289050" y="1743075"/>
          <p14:tracePt t="16129" x="1282700" y="1755775"/>
          <p14:tracePt t="16146" x="1282700" y="1771650"/>
          <p14:tracePt t="16163" x="1282700" y="1781175"/>
          <p14:tracePt t="16180" x="1282700" y="1797050"/>
          <p14:tracePt t="16213" x="1282700" y="1806575"/>
          <p14:tracePt t="16230" x="1282700" y="1816100"/>
          <p14:tracePt t="16247" x="1282700" y="1825625"/>
          <p14:tracePt t="16263" x="1282700" y="1831975"/>
          <p14:tracePt t="16280" x="1282700" y="1841500"/>
          <p14:tracePt t="16296" x="1282700" y="1847850"/>
          <p14:tracePt t="16313" x="1282700" y="1851025"/>
          <p14:tracePt t="16330" x="1282700" y="1866900"/>
          <p14:tracePt t="16364" x="1282700" y="1876425"/>
          <p14:tracePt t="16379" x="1282700" y="1892300"/>
          <p14:tracePt t="16396" x="1282700" y="1901825"/>
          <p14:tracePt t="16413" x="1282700" y="1914525"/>
          <p14:tracePt t="16430" x="1282700" y="1930400"/>
          <p14:tracePt t="16446" x="1282700" y="1939925"/>
          <p14:tracePt t="16464" x="1282700" y="1949450"/>
          <p14:tracePt t="16481" x="1282700" y="1974850"/>
          <p14:tracePt t="16497" x="1282700" y="1997075"/>
          <p14:tracePt t="16512" x="1282700" y="2028825"/>
          <p14:tracePt t="16530" x="1282700" y="2060575"/>
          <p14:tracePt t="16546" x="1282700" y="2089150"/>
          <p14:tracePt t="16563" x="1282700" y="2111375"/>
          <p14:tracePt t="16580" x="1282700" y="2152650"/>
          <p14:tracePt t="16596" x="1282700" y="2174875"/>
          <p14:tracePt t="16613" x="1282700" y="2203450"/>
          <p14:tracePt t="16615" x="1282700" y="2212975"/>
          <p14:tracePt t="16629" x="1285875" y="2235200"/>
          <p14:tracePt t="16646" x="1292225" y="2273300"/>
          <p14:tracePt t="16662" x="1304925" y="2298700"/>
          <p14:tracePt t="16680" x="1304925" y="2336800"/>
          <p14:tracePt t="16696" x="1314450" y="2368550"/>
          <p14:tracePt t="16713" x="1320800" y="2390775"/>
          <p14:tracePt t="16729" x="1320800" y="2422525"/>
          <p14:tracePt t="16746" x="1327150" y="2432050"/>
          <p14:tracePt t="16763" x="1327150" y="2441575"/>
          <p14:tracePt t="16780" x="1327150" y="2457450"/>
          <p14:tracePt t="16796" x="1327150" y="2463800"/>
          <p14:tracePt t="17545" x="1330325" y="2463800"/>
          <p14:tracePt t="17644" x="1336675" y="2463800"/>
          <p14:tracePt t="17658" x="1346200" y="2463800"/>
          <p14:tracePt t="17672" x="1352550" y="2463800"/>
          <p14:tracePt t="17695" x="1355725" y="2463800"/>
          <p14:tracePt t="17701" x="1355725" y="2460625"/>
          <p14:tracePt t="17713" x="1362075" y="2457450"/>
          <p14:tracePt t="17747" x="1362075" y="2422525"/>
          <p14:tracePt t="18002" x="1444625" y="2454275"/>
          <p14:tracePt t="18009" x="1549400" y="2492375"/>
          <p14:tracePt t="18016" x="1670050" y="2543175"/>
          <p14:tracePt t="18030" x="2000250" y="2635250"/>
          <p14:tracePt t="18047" x="2232025" y="2686050"/>
          <p14:tracePt t="18064" x="2644775" y="2768600"/>
          <p14:tracePt t="18080" x="2949575" y="2813050"/>
          <p14:tracePt t="18097" x="3197225" y="2822575"/>
          <p14:tracePt t="18113" x="3533775" y="2822575"/>
          <p14:tracePt t="18130" x="4006850" y="2822575"/>
          <p14:tracePt t="18147" x="4283075" y="2854325"/>
          <p14:tracePt t="18163" x="4552950" y="2873375"/>
          <p14:tracePt t="18180" x="4838700" y="2911475"/>
          <p14:tracePt t="18197" x="5026025" y="2949575"/>
          <p14:tracePt t="18213" x="5175250" y="2965450"/>
          <p14:tracePt t="18229" x="5365750" y="2990850"/>
          <p14:tracePt t="18246" x="5524500" y="2990850"/>
          <p14:tracePt t="18263" x="5673725" y="2990850"/>
          <p14:tracePt t="18280" x="5857875" y="2984500"/>
          <p14:tracePt t="18297" x="5988050" y="2968625"/>
          <p14:tracePt t="18313" x="6096000" y="2952750"/>
          <p14:tracePt t="18330" x="6181725" y="2901950"/>
          <p14:tracePt t="18347" x="6219825" y="2876550"/>
          <p14:tracePt t="18363" x="6261100" y="2841625"/>
          <p14:tracePt t="18379" x="6311900" y="2803525"/>
          <p14:tracePt t="18396" x="6343650" y="2765425"/>
          <p14:tracePt t="18413" x="6397625" y="2714625"/>
          <p14:tracePt t="18429" x="6467475" y="2641600"/>
          <p14:tracePt t="18446" x="6518275" y="2600325"/>
          <p14:tracePt t="18463" x="6550025" y="2559050"/>
          <p14:tracePt t="18480" x="6594475" y="2508250"/>
          <p14:tracePt t="18496" x="6613525" y="2476500"/>
          <p14:tracePt t="18512" x="6626225" y="2444750"/>
          <p14:tracePt t="18529" x="6648450" y="2425700"/>
          <p14:tracePt t="18546" x="6657975" y="2409825"/>
          <p14:tracePt t="18563" x="6667500" y="2400300"/>
          <p14:tracePt t="18580" x="6667500" y="2384425"/>
          <p14:tracePt t="18630" x="6667500" y="2378075"/>
          <p14:tracePt t="18636" x="6667500" y="2374900"/>
          <p14:tracePt t="18658" x="6661150" y="2374900"/>
          <p14:tracePt t="18665" x="6657975" y="2374900"/>
          <p14:tracePt t="18679" x="6648450" y="2374900"/>
          <p14:tracePt t="18696" x="6632575" y="2374900"/>
          <p14:tracePt t="18714" x="6623050" y="2374900"/>
          <p14:tracePt t="19159" x="6657975" y="2378075"/>
          <p14:tracePt t="19166" x="6727825" y="2387600"/>
          <p14:tracePt t="19180" x="6864350" y="2387600"/>
          <p14:tracePt t="19197" x="6962775" y="2374900"/>
          <p14:tracePt t="19213" x="7026275" y="2359025"/>
          <p14:tracePt t="19229" x="7121525" y="2314575"/>
          <p14:tracePt t="19246" x="7188200" y="2279650"/>
          <p14:tracePt t="19279" x="7362825" y="2193925"/>
          <p14:tracePt t="19313" x="7458075" y="2133600"/>
          <p14:tracePt t="19330" x="7531100" y="2063750"/>
          <p14:tracePt t="19347" x="7562850" y="2032000"/>
          <p14:tracePt t="19363" x="7588250" y="1990725"/>
          <p14:tracePt t="19379" x="7616825" y="1955800"/>
          <p14:tracePt t="19396" x="7629525" y="1924050"/>
          <p14:tracePt t="19412" x="7635875" y="1914525"/>
          <p14:tracePt t="19429" x="7639050" y="1901825"/>
          <p14:tracePt t="19446" x="7639050" y="1885950"/>
          <p14:tracePt t="19463" x="7639050" y="1879600"/>
          <p14:tracePt t="19480" x="7639050" y="1876425"/>
          <p14:tracePt t="19513" x="7639050" y="1870075"/>
          <p14:tracePt t="19758" x="7639050" y="1866900"/>
          <p14:tracePt t="19764" x="7632700" y="1860550"/>
          <p14:tracePt t="19779" x="7610475" y="1851025"/>
          <p14:tracePt t="19795" x="7578725" y="1831975"/>
          <p14:tracePt t="19812" x="7556500" y="1812925"/>
          <p14:tracePt t="19830" x="7496175" y="1774825"/>
          <p14:tracePt t="19846" x="7432675" y="1739900"/>
          <p14:tracePt t="19863" x="7366000" y="1708150"/>
          <p14:tracePt t="19879" x="7277100" y="1663700"/>
          <p14:tracePt t="19896" x="7248525" y="1651000"/>
          <p14:tracePt t="19912" x="7232650" y="1651000"/>
          <p14:tracePt t="19929" x="7216775" y="1651000"/>
          <p14:tracePt t="19945" x="7207250" y="1651000"/>
          <p14:tracePt t="19962" x="7197725" y="1651000"/>
          <p14:tracePt t="20009" x="7204075" y="1651000"/>
          <p14:tracePt t="20016" x="7210425" y="1651000"/>
          <p14:tracePt t="20030" x="7239000" y="1647825"/>
          <p14:tracePt t="20046" x="7283450" y="1647825"/>
          <p14:tracePt t="20062" x="7324725" y="1647825"/>
          <p14:tracePt t="20079" x="7388225" y="1647825"/>
          <p14:tracePt t="20096" x="7416800" y="1651000"/>
          <p14:tracePt t="20113" x="7448550" y="1663700"/>
          <p14:tracePt t="20130" x="7483475" y="1673225"/>
          <p14:tracePt t="20146" x="7515225" y="1692275"/>
          <p14:tracePt t="20163" x="7537450" y="1698625"/>
          <p14:tracePt t="20180" x="7600950" y="1717675"/>
          <p14:tracePt t="20196" x="7639050" y="1730375"/>
          <p14:tracePt t="20212" x="7661275" y="1736725"/>
          <p14:tracePt t="20229" x="7696200" y="1749425"/>
          <p14:tracePt t="20246" x="7705725" y="1752600"/>
          <p14:tracePt t="20263" x="7715250" y="1752600"/>
          <p14:tracePt t="20280" x="7724775" y="1758950"/>
          <p14:tracePt t="20296" x="7727950" y="1758950"/>
          <p14:tracePt t="21122" x="7708900" y="1749425"/>
          <p14:tracePt t="21129" x="7689850" y="1736725"/>
          <p14:tracePt t="21136" x="7661275" y="1724025"/>
          <p14:tracePt t="21146" x="7642225" y="1708150"/>
          <p14:tracePt t="21162" x="7616825" y="1679575"/>
          <p14:tracePt t="21179" x="7572375" y="1635125"/>
          <p14:tracePt t="21212" x="7546975" y="1606550"/>
          <p14:tracePt t="21214" x="7543800" y="1603375"/>
          <p14:tracePt t="21246" x="7537450" y="1593850"/>
          <p14:tracePt t="21280" x="7540625" y="1593850"/>
          <p14:tracePt t="21295" x="7556500" y="1593850"/>
          <p14:tracePt t="21312" x="7566025" y="1593850"/>
          <p14:tracePt t="21366" x="7562850" y="1600200"/>
          <p14:tracePt t="21373" x="7559675" y="1603375"/>
          <p14:tracePt t="21380" x="7546975" y="1609725"/>
          <p14:tracePt t="21396" x="7524750" y="1622425"/>
          <p14:tracePt t="21412" x="7483475" y="1654175"/>
          <p14:tracePt t="21429" x="7394575" y="1720850"/>
          <p14:tracePt t="21445" x="7340600" y="1749425"/>
          <p14:tracePt t="21462" x="7280275" y="1787525"/>
          <p14:tracePt t="21479" x="7213600" y="1831975"/>
          <p14:tracePt t="21496" x="7162800" y="1882775"/>
          <p14:tracePt t="21513" x="7112000" y="1933575"/>
          <p14:tracePt t="21530" x="7073900" y="2000250"/>
          <p14:tracePt t="21546" x="7042150" y="2025650"/>
          <p14:tracePt t="21562" x="7029450" y="2057400"/>
          <p14:tracePt t="21579" x="7013575" y="2076450"/>
          <p14:tracePt t="21595" x="7013575" y="2085975"/>
          <p14:tracePt t="21612" x="7013575" y="2095500"/>
          <p14:tracePt t="21630" x="7013575" y="2117725"/>
          <p14:tracePt t="21646" x="7013575" y="2127250"/>
          <p14:tracePt t="21663" x="7013575" y="2136775"/>
          <p14:tracePt t="21679" x="7013575" y="2146300"/>
          <p14:tracePt t="21696" x="7013575" y="2162175"/>
          <p14:tracePt t="21712" x="7013575" y="2171700"/>
          <p14:tracePt t="21714" x="7013575" y="2174875"/>
          <p14:tracePt t="21730" x="7013575" y="2181225"/>
          <p14:tracePt t="21746" x="7013575" y="2184400"/>
          <p14:tracePt t="21762" x="7013575" y="2190750"/>
          <p14:tracePt t="21880" x="7013575" y="2187575"/>
          <p14:tracePt t="21887" x="7013575" y="2184400"/>
          <p14:tracePt t="21896" x="7013575" y="2178050"/>
          <p14:tracePt t="21913" x="7016750" y="2143125"/>
          <p14:tracePt t="21930" x="7023100" y="2108200"/>
          <p14:tracePt t="21946" x="7023100" y="2079625"/>
          <p14:tracePt t="21963" x="7023100" y="2070100"/>
          <p14:tracePt t="21978" x="7023100" y="2060575"/>
          <p14:tracePt t="22059" x="7016750" y="2060575"/>
          <p14:tracePt t="22065" x="7007225" y="2060575"/>
          <p14:tracePt t="22079" x="7000875" y="2060575"/>
          <p14:tracePt t="22166" x="7000875" y="2054225"/>
          <p14:tracePt t="22173" x="7000875" y="2051050"/>
          <p14:tracePt t="22180" x="7000875" y="2044700"/>
          <p14:tracePt t="22197" x="7016750" y="2022475"/>
          <p14:tracePt t="22200" x="7023100" y="2009775"/>
          <p14:tracePt t="22213" x="7032625" y="2000250"/>
          <p14:tracePt t="22229" x="7096125" y="1943100"/>
          <p14:tracePt t="22245" x="7165975" y="1889125"/>
          <p14:tracePt t="22262" x="7232650" y="1860550"/>
          <p14:tracePt t="22278" x="7318375" y="1809750"/>
          <p14:tracePt t="22295" x="7343775" y="1797050"/>
          <p14:tracePt t="22312" x="7366000" y="1790700"/>
          <p14:tracePt t="22330" x="7375525" y="1790700"/>
          <p14:tracePt t="22399" x="7369175" y="1790700"/>
          <p14:tracePt t="22407" x="7359650" y="1790700"/>
          <p14:tracePt t="22414" x="7353300" y="1790700"/>
          <p14:tracePt t="22429" x="7343775" y="1790700"/>
          <p14:tracePt t="22446" x="7334250" y="1787525"/>
          <p14:tracePt t="22463" x="7305675" y="1774825"/>
          <p14:tracePt t="22480" x="7270750" y="1755775"/>
          <p14:tracePt t="22496" x="7239000" y="1733550"/>
          <p14:tracePt t="22513" x="7213600" y="1701800"/>
          <p14:tracePt t="22529" x="7159625" y="1641475"/>
          <p14:tracePt t="22545" x="7137400" y="1609725"/>
          <p14:tracePt t="22562" x="7102475" y="1577975"/>
          <p14:tracePt t="22580" x="7067550" y="1549400"/>
          <p14:tracePt t="22596" x="7045325" y="1536700"/>
          <p14:tracePt t="22613" x="7026275" y="1520825"/>
          <p14:tracePt t="22629" x="7013575" y="1511300"/>
          <p14:tracePt t="22645" x="6997700" y="1504950"/>
          <p14:tracePt t="22662" x="6988175" y="1501775"/>
          <p14:tracePt t="22678" x="6972300" y="1492250"/>
          <p14:tracePt t="22695" x="6969125" y="1485900"/>
          <p14:tracePt t="22729" x="6962775" y="1485900"/>
          <p14:tracePt t="22746" x="6953250" y="1479550"/>
          <p14:tracePt t="22762" x="6943725" y="1479550"/>
          <p14:tracePt t="22779" x="6934200" y="1463675"/>
          <p14:tracePt t="22796" x="6927850" y="1460500"/>
          <p14:tracePt t="22812" x="6921500" y="1460500"/>
          <p14:tracePt t="22830" x="6921500" y="1450975"/>
          <p14:tracePt t="22846" x="6918325" y="1450975"/>
          <p14:tracePt t="22862" x="6918325" y="1444625"/>
          <p14:tracePt t="22929" x="6911975" y="1444625"/>
          <p14:tracePt t="23378" x="6896100" y="1460500"/>
          <p14:tracePt t="23385" x="6854825" y="1482725"/>
          <p14:tracePt t="23395" x="6826250" y="1514475"/>
          <p14:tracePt t="23412" x="6775450" y="1555750"/>
          <p14:tracePt t="23429" x="6711950" y="1625600"/>
          <p14:tracePt t="23445" x="6689725" y="1657350"/>
          <p14:tracePt t="23479" x="6619875" y="1727200"/>
          <p14:tracePt t="23512" x="6578600" y="1749425"/>
          <p14:tracePt t="23529" x="6565900" y="1762125"/>
          <p14:tracePt t="23546" x="6553200" y="1771650"/>
          <p14:tracePt t="23562" x="6540500" y="1784350"/>
          <p14:tracePt t="23579" x="6530975" y="1787525"/>
          <p14:tracePt t="23621" x="6524625" y="1787525"/>
          <p14:tracePt t="23629" x="6518275" y="1787525"/>
          <p14:tracePt t="23687" x="6518275" y="1797050"/>
          <p14:tracePt t="23893" x="6527800" y="1797050"/>
          <p14:tracePt t="23901" x="6546850" y="1797050"/>
          <p14:tracePt t="23912" x="6562725" y="1797050"/>
          <p14:tracePt t="23929" x="6657975" y="1797050"/>
          <p14:tracePt t="23945" x="6753225" y="1793875"/>
          <p14:tracePt t="23980" x="7029450" y="1743075"/>
          <p14:tracePt t="24012" x="7331075" y="1708150"/>
          <p14:tracePt t="24030" x="7550150" y="1682750"/>
          <p14:tracePt t="24046" x="7635875" y="1666875"/>
          <p14:tracePt t="24062" x="7689850" y="1654175"/>
          <p14:tracePt t="24079" x="7731125" y="1628775"/>
          <p14:tracePt t="24095" x="7756525" y="1619250"/>
          <p14:tracePt t="24112" x="7766050" y="1612900"/>
          <p14:tracePt t="24129" x="7781925" y="1606550"/>
          <p14:tracePt t="24146" x="7781925" y="1603375"/>
          <p14:tracePt t="24163" x="7781925" y="1597025"/>
          <p14:tracePt t="24179" x="7781925" y="1593850"/>
          <p14:tracePt t="24195" x="7781925" y="1584325"/>
          <p14:tracePt t="24212" x="7781925" y="1577975"/>
          <p14:tracePt t="24228" x="7781925" y="1568450"/>
          <p14:tracePt t="24245" x="7781925" y="1558925"/>
          <p14:tracePt t="24262" x="7781925" y="1552575"/>
          <p14:tracePt t="25222" x="7810500" y="1622425"/>
          <p14:tracePt t="25229" x="7848600" y="1727200"/>
          <p14:tracePt t="25236" x="7912100" y="1866900"/>
          <p14:tracePt t="25246" x="7950200" y="1971675"/>
          <p14:tracePt t="25279" x="8169275" y="2679700"/>
          <p14:tracePt t="25313" x="8334375" y="3213100"/>
          <p14:tracePt t="25330" x="8401050" y="3413125"/>
          <p14:tracePt t="25346" x="8474075" y="3578225"/>
          <p14:tracePt t="25363" x="8575675" y="3797300"/>
          <p14:tracePt t="25379" x="8626475" y="3930650"/>
          <p14:tracePt t="25396" x="8686800" y="4022725"/>
          <p14:tracePt t="25413" x="8737600" y="4130675"/>
          <p14:tracePt t="25429" x="8759825" y="4187825"/>
          <p14:tracePt t="25445" x="8772525" y="4232275"/>
          <p14:tracePt t="25462" x="8785225" y="4254500"/>
          <p14:tracePt t="25478" x="8804275" y="4298950"/>
          <p14:tracePt t="25495" x="8804275" y="4321175"/>
          <p14:tracePt t="25513" x="8804275" y="4359275"/>
          <p14:tracePt t="25530" x="8804275" y="4381500"/>
          <p14:tracePt t="25546" x="8804275" y="4410075"/>
          <p14:tracePt t="25564" x="8804275" y="4445000"/>
          <p14:tracePt t="25579" x="8810625" y="4473575"/>
          <p14:tracePt t="25595" x="8823325" y="4511675"/>
          <p14:tracePt t="25612" x="8836025" y="4556125"/>
          <p14:tracePt t="25629" x="8861425" y="4613275"/>
          <p14:tracePt t="25646" x="8874125" y="4657725"/>
          <p14:tracePt t="25663" x="8880475" y="4699000"/>
          <p14:tracePt t="25679" x="8886825" y="4730750"/>
          <p14:tracePt t="25696" x="8886825" y="4752975"/>
          <p14:tracePt t="25714" x="8886825" y="4778375"/>
          <p14:tracePt t="25728" x="8886825" y="4787900"/>
          <p14:tracePt t="25745" x="8886825" y="4794250"/>
          <p14:tracePt t="25762" x="8874125" y="4794250"/>
          <p14:tracePt t="25778" x="8858250" y="4791075"/>
          <p14:tracePt t="25796" x="8842375" y="4775200"/>
          <p14:tracePt t="25813" x="8794750" y="4708525"/>
          <p14:tracePt t="25829" x="8769350" y="4651375"/>
          <p14:tracePt t="25846" x="8740775" y="4594225"/>
          <p14:tracePt t="25862" x="8689975" y="4508500"/>
          <p14:tracePt t="25879" x="8655050" y="4451350"/>
          <p14:tracePt t="25895" x="8626475" y="4394200"/>
          <p14:tracePt t="25912" x="8597900" y="4346575"/>
          <p14:tracePt t="25929" x="8553450" y="4279900"/>
          <p14:tracePt t="25946" x="8521700" y="4248150"/>
          <p14:tracePt t="25963" x="8477250" y="4210050"/>
          <p14:tracePt t="25979" x="8429625" y="4178300"/>
          <p14:tracePt t="25995" x="8362950" y="4146550"/>
          <p14:tracePt t="26012" x="8255000" y="4095750"/>
          <p14:tracePt t="26029" x="8178800" y="4064000"/>
          <p14:tracePt t="26045" x="8086725" y="4006850"/>
          <p14:tracePt t="26063" x="7959725" y="3949700"/>
          <p14:tracePt t="26079" x="7880350" y="3917950"/>
          <p14:tracePt t="26096" x="7813675" y="3889375"/>
          <p14:tracePt t="26113" x="7699375" y="3857625"/>
          <p14:tracePt t="26129" x="7626350" y="3844925"/>
          <p14:tracePt t="26145" x="7572375" y="3832225"/>
          <p14:tracePt t="26162" x="7515225" y="3810000"/>
          <p14:tracePt t="26179" x="7451725" y="3790950"/>
          <p14:tracePt t="26196" x="7407275" y="3778250"/>
          <p14:tracePt t="26213" x="7343775" y="3765550"/>
          <p14:tracePt t="26229" x="7296150" y="3746500"/>
          <p14:tracePt t="26246" x="7267575" y="3740150"/>
          <p14:tracePt t="26263" x="7204075" y="3727450"/>
          <p14:tracePt t="26279" x="7165975" y="3721100"/>
          <p14:tracePt t="26295" x="7131050" y="3721100"/>
          <p14:tracePt t="26312" x="7086600" y="3714750"/>
          <p14:tracePt t="26329" x="7007225" y="3698875"/>
          <p14:tracePt t="26346" x="6943725" y="3679825"/>
          <p14:tracePt t="26363" x="6858000" y="3673475"/>
          <p14:tracePt t="26379" x="6804025" y="3667125"/>
          <p14:tracePt t="26396" x="6731000" y="3651250"/>
          <p14:tracePt t="26413" x="6562725" y="3600450"/>
          <p14:tracePt t="26428" x="6451600" y="3565525"/>
          <p14:tracePt t="26445" x="6330950" y="3521075"/>
          <p14:tracePt t="26463" x="6149975" y="3460750"/>
          <p14:tracePt t="26479" x="6061075" y="3429000"/>
          <p14:tracePt t="26495" x="5984875" y="3416300"/>
          <p14:tracePt t="26513" x="5905500" y="3409950"/>
          <p14:tracePt t="26529" x="5854700" y="3409950"/>
          <p14:tracePt t="26545" x="5794375" y="3409950"/>
          <p14:tracePt t="26563" x="5730875" y="3409950"/>
          <p14:tracePt t="26579" x="5695950" y="3409950"/>
          <p14:tracePt t="26595" x="5657850" y="3409950"/>
          <p14:tracePt t="26613" x="5607050" y="3429000"/>
          <p14:tracePt t="26629" x="5578475" y="3441700"/>
          <p14:tracePt t="26646" x="5540375" y="3454400"/>
          <p14:tracePt t="26663" x="5476875" y="3473450"/>
          <p14:tracePt t="26679" x="5429250" y="3486150"/>
          <p14:tracePt t="26695" x="5391150" y="3511550"/>
          <p14:tracePt t="26713" x="5324475" y="3540125"/>
          <p14:tracePt t="26729" x="5286375" y="3559175"/>
          <p14:tracePt t="26746" x="5264150" y="3575050"/>
          <p14:tracePt t="26763" x="5219700" y="3606800"/>
          <p14:tracePt t="26779" x="5194300" y="3638550"/>
          <p14:tracePt t="26796" x="5162550" y="3663950"/>
          <p14:tracePt t="26813" x="5124450" y="3714750"/>
          <p14:tracePt t="26829" x="5099050" y="3762375"/>
          <p14:tracePt t="26845" x="5086350" y="3797300"/>
          <p14:tracePt t="26862" x="5073650" y="3860800"/>
          <p14:tracePt t="26879" x="5073650" y="3892550"/>
          <p14:tracePt t="26896" x="5073650" y="3911600"/>
          <p14:tracePt t="26913" x="5073650" y="3940175"/>
          <p14:tracePt t="26929" x="5073650" y="3949700"/>
          <p14:tracePt t="26946" x="5073650" y="3959225"/>
          <p14:tracePt t="26963" x="5073650" y="3971925"/>
          <p14:tracePt t="26979" x="5073650" y="3987800"/>
          <p14:tracePt t="26995" x="5073650" y="3997325"/>
          <p14:tracePt t="27012" x="5073650" y="4013200"/>
          <p14:tracePt t="27029" x="5073650" y="4022725"/>
          <p14:tracePt t="27046" x="5073650" y="4038600"/>
          <p14:tracePt t="27063" x="5073650" y="4057650"/>
          <p14:tracePt t="27079" x="5073650" y="4067175"/>
          <p14:tracePt t="27096" x="5073650" y="4076700"/>
          <p14:tracePt t="27113" x="5073650" y="4098925"/>
          <p14:tracePt t="27129" x="5076825" y="4108450"/>
          <p14:tracePt t="27146" x="5086350" y="4117975"/>
          <p14:tracePt t="27507" x="5089525" y="4140200"/>
          <p14:tracePt t="27514" x="5095875" y="4165600"/>
          <p14:tracePt t="27529" x="5111750" y="4229100"/>
          <p14:tracePt t="27545" x="5124450" y="4292600"/>
          <p14:tracePt t="27562" x="5124450" y="4362450"/>
          <p14:tracePt t="27595" x="5124450" y="4445000"/>
          <p14:tracePt t="27628" x="5124450" y="4505325"/>
          <p14:tracePt t="27645" x="5124450" y="4521200"/>
          <p14:tracePt t="27662" x="5124450" y="4537075"/>
          <p14:tracePt t="27678" x="5124450" y="4552950"/>
          <p14:tracePt t="27696" x="5124450" y="4562475"/>
          <p14:tracePt t="27713" x="5124450" y="4575175"/>
          <p14:tracePt t="27729" x="5124450" y="4587875"/>
          <p14:tracePt t="27745" x="5137150" y="4606925"/>
          <p14:tracePt t="27763" x="5153025" y="4641850"/>
          <p14:tracePt t="27779" x="5159375" y="4673600"/>
          <p14:tracePt t="27795" x="5172075" y="4695825"/>
          <p14:tracePt t="27798" x="5178425" y="4708525"/>
          <p14:tracePt t="27812" x="5191125" y="4737100"/>
          <p14:tracePt t="27828" x="5207000" y="4762500"/>
          <p14:tracePt t="27845" x="5219700" y="4791075"/>
          <p14:tracePt t="27863" x="5238750" y="4826000"/>
          <p14:tracePt t="27879" x="5251450" y="4857750"/>
          <p14:tracePt t="27896" x="5273675" y="4883150"/>
          <p14:tracePt t="27914" x="5305425" y="4924425"/>
          <p14:tracePt t="27929" x="5337175" y="4949825"/>
          <p14:tracePt t="27945" x="5362575" y="4981575"/>
          <p14:tracePt t="27963" x="5419725" y="5019675"/>
          <p14:tracePt t="27978" x="5461000" y="5054600"/>
          <p14:tracePt t="27995" x="5489575" y="5070475"/>
          <p14:tracePt t="28013" x="5534025" y="5089525"/>
          <p14:tracePt t="28029" x="5562600" y="5108575"/>
          <p14:tracePt t="28046" x="5594350" y="5121275"/>
          <p14:tracePt t="28063" x="5616575" y="5130800"/>
          <p14:tracePt t="28078" x="5638800" y="5130800"/>
          <p14:tracePt t="28095" x="5648325" y="5130800"/>
          <p14:tracePt t="28112" x="5661025" y="5130800"/>
          <p14:tracePt t="28128" x="5670550" y="5130800"/>
          <p14:tracePt t="28145" x="5676900" y="5130800"/>
          <p14:tracePt t="28198" x="5676900" y="5124450"/>
          <p14:tracePt t="28206" x="5676900" y="5114925"/>
          <p14:tracePt t="28213" x="5676900" y="5095875"/>
          <p14:tracePt t="28228" x="5676900" y="5073650"/>
          <p14:tracePt t="28245" x="5676900" y="5051425"/>
          <p14:tracePt t="28262" x="5676900" y="5019675"/>
          <p14:tracePt t="28278" x="5676900" y="5006975"/>
          <p14:tracePt t="28295" x="5676900" y="4997450"/>
          <p14:tracePt t="28312" x="5676900" y="4984750"/>
          <p14:tracePt t="28345" x="5686425" y="4972050"/>
          <p14:tracePt t="28362" x="5702300" y="4962525"/>
          <p14:tracePt t="28378" x="5711825" y="4959350"/>
          <p14:tracePt t="28395" x="5721350" y="4959350"/>
          <p14:tracePt t="28429" x="5718175" y="4953000"/>
          <p14:tracePt t="28445" x="5705475" y="4943475"/>
          <p14:tracePt t="28462" x="5638800" y="4911725"/>
          <p14:tracePt t="28478" x="5527675" y="4876800"/>
          <p14:tracePt t="28495" x="5384800" y="4832350"/>
          <p14:tracePt t="28513" x="5194300" y="4781550"/>
          <p14:tracePt t="28529" x="5026025" y="4714875"/>
          <p14:tracePt t="28546" x="4870450" y="4660900"/>
          <p14:tracePt t="28563" x="4699000" y="4591050"/>
          <p14:tracePt t="28579" x="4587875" y="4530725"/>
          <p14:tracePt t="28596" x="4495800" y="4473575"/>
          <p14:tracePt t="28612" x="4425950" y="4410075"/>
          <p14:tracePt t="28628" x="4394200" y="4378325"/>
          <p14:tracePt t="28645" x="4381500" y="4346575"/>
          <p14:tracePt t="28663" x="4381500" y="4314825"/>
          <p14:tracePt t="28679" x="4381500" y="4298950"/>
          <p14:tracePt t="28696" x="4381500" y="4292600"/>
          <p14:tracePt t="28712" x="4397375" y="4283075"/>
          <p14:tracePt t="28729" x="4419600" y="4283075"/>
          <p14:tracePt t="28745" x="4438650" y="4283075"/>
          <p14:tracePt t="28761" x="4470400" y="4283075"/>
          <p14:tracePt t="28778" x="4502150" y="4286250"/>
          <p14:tracePt t="28796" x="4524375" y="4295775"/>
          <p14:tracePt t="28799" x="4537075" y="4308475"/>
          <p14:tracePt t="28812" x="4562475" y="4327525"/>
          <p14:tracePt t="28829" x="4591050" y="4352925"/>
          <p14:tracePt t="28846" x="4625975" y="4384675"/>
          <p14:tracePt t="28862" x="4689475" y="4422775"/>
          <p14:tracePt t="28878" x="4730750" y="4464050"/>
          <p14:tracePt t="28895" x="4791075" y="4518025"/>
          <p14:tracePt t="28912" x="4860925" y="4581525"/>
          <p14:tracePt t="28928" x="4908550" y="4616450"/>
          <p14:tracePt t="28945" x="4968875" y="4660900"/>
          <p14:tracePt t="28962" x="5054600" y="4702175"/>
          <p14:tracePt t="28978" x="5092700" y="4733925"/>
          <p14:tracePt t="28995" x="5140325" y="4762500"/>
          <p14:tracePt t="29012" x="5191125" y="4791075"/>
          <p14:tracePt t="29028" x="5213350" y="4803775"/>
          <p14:tracePt t="29045" x="5251450" y="4816475"/>
          <p14:tracePt t="29062" x="5314950" y="4835525"/>
          <p14:tracePt t="29079" x="5353050" y="4854575"/>
          <p14:tracePt t="29096" x="5391150" y="4867275"/>
          <p14:tracePt t="29113" x="5438775" y="4873625"/>
          <p14:tracePt t="29129" x="5461000" y="4879975"/>
          <p14:tracePt t="29145" x="5492750" y="4879975"/>
          <p14:tracePt t="29162" x="5518150" y="4879975"/>
          <p14:tracePt t="29178" x="5534025" y="4879975"/>
          <p14:tracePt t="29195" x="5556250" y="4879975"/>
          <p14:tracePt t="29212" x="5568950" y="4879975"/>
          <p14:tracePt t="29228" x="5578475" y="4879975"/>
          <p14:tracePt t="29245" x="5594350" y="4879975"/>
          <p14:tracePt t="29315" x="5600700" y="48799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Brassic_Biscutelladidy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11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6927850" y="4240213"/>
            <a:ext cx="17319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Biscutella 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didyma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59"/>
    </mc:Choice>
    <mc:Fallback>
      <p:transition spd="slow" advTm="22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58" x="5556250" y="4876800"/>
          <p14:tracePt t="4465" x="5495925" y="4867275"/>
          <p14:tracePt t="4472" x="5426075" y="4857750"/>
          <p14:tracePt t="4481" x="5346700" y="4848225"/>
          <p14:tracePt t="4498" x="5207000" y="4841875"/>
          <p14:tracePt t="4516" x="5064125" y="4822825"/>
          <p14:tracePt t="4549" x="4911725" y="4816475"/>
          <p14:tracePt t="4581" x="4838700" y="4794250"/>
          <p14:tracePt t="4599" x="4794250" y="4775200"/>
          <p14:tracePt t="4615" x="4772025" y="4762500"/>
          <p14:tracePt t="4631" x="4740275" y="4743450"/>
          <p14:tracePt t="4648" x="4718050" y="4733925"/>
          <p14:tracePt t="4665" x="4676775" y="4721225"/>
          <p14:tracePt t="4681" x="4654550" y="4714875"/>
          <p14:tracePt t="4699" x="4619625" y="4695825"/>
          <p14:tracePt t="4715" x="4594225" y="4679950"/>
          <p14:tracePt t="4731" x="4562475" y="4667250"/>
          <p14:tracePt t="4749" x="4521200" y="4648200"/>
          <p14:tracePt t="4765" x="4498975" y="4638675"/>
          <p14:tracePt t="4781" x="4473575" y="4619625"/>
          <p14:tracePt t="4799" x="4451350" y="4610100"/>
          <p14:tracePt t="4815" x="4441825" y="4610100"/>
          <p14:tracePt t="4831" x="4432300" y="4603750"/>
          <p14:tracePt t="4849" x="4413250" y="4587875"/>
          <p14:tracePt t="4865" x="4397375" y="4572000"/>
          <p14:tracePt t="4882" x="4381500" y="4556125"/>
          <p14:tracePt t="4898" x="4333875" y="4495800"/>
          <p14:tracePt t="4915" x="4311650" y="4473575"/>
          <p14:tracePt t="4931" x="4292600" y="4441825"/>
          <p14:tracePt t="4947" x="4273550" y="4416425"/>
          <p14:tracePt t="4965" x="4257675" y="4397375"/>
          <p14:tracePt t="4982" x="4248150" y="4381500"/>
          <p14:tracePt t="4999" x="4225925" y="4365625"/>
          <p14:tracePt t="5015" x="4216400" y="4365625"/>
          <p14:tracePt t="5031" x="4206875" y="4365625"/>
          <p14:tracePt t="5415" x="4241800" y="4365625"/>
          <p14:tracePt t="5422" x="4311650" y="4356100"/>
          <p14:tracePt t="5432" x="4394200" y="4346575"/>
          <p14:tracePt t="5449" x="4641850" y="4273550"/>
          <p14:tracePt t="5465" x="4806950" y="4219575"/>
          <p14:tracePt t="5481" x="4930775" y="4156075"/>
          <p14:tracePt t="5515" x="5057775" y="4073525"/>
          <p14:tracePt t="5549" x="5089525" y="4041775"/>
          <p14:tracePt t="5565" x="5089525" y="4032250"/>
          <p14:tracePt t="5582" x="5089525" y="4022725"/>
          <p14:tracePt t="5599" x="5070475" y="4006850"/>
          <p14:tracePt t="5615" x="5032375" y="3987800"/>
          <p14:tracePt t="5631" x="4956175" y="3959225"/>
          <p14:tracePt t="5648" x="4867275" y="3917950"/>
          <p14:tracePt t="5665" x="4733925" y="3892550"/>
          <p14:tracePt t="5682" x="4657725" y="3879850"/>
          <p14:tracePt t="5700" x="4572000" y="3873500"/>
          <p14:tracePt t="5715" x="4521200" y="3873500"/>
          <p14:tracePt t="5732" x="4483100" y="3873500"/>
          <p14:tracePt t="5749" x="4435475" y="3873500"/>
          <p14:tracePt t="5765" x="4406900" y="3873500"/>
          <p14:tracePt t="5781" x="4397375" y="3873500"/>
          <p14:tracePt t="5799" x="4381500" y="3873500"/>
          <p14:tracePt t="5815" x="4371975" y="3873500"/>
          <p14:tracePt t="5832" x="4371975" y="3879850"/>
          <p14:tracePt t="5849" x="4371975" y="3892550"/>
          <p14:tracePt t="5865" x="4371975" y="3908425"/>
          <p14:tracePt t="5882" x="4375150" y="3914775"/>
          <p14:tracePt t="5899" x="4384675" y="3917950"/>
          <p14:tracePt t="5986" x="4381500" y="3917950"/>
          <p14:tracePt t="5993" x="4378325" y="3917950"/>
          <p14:tracePt t="6000" x="4371975" y="3917950"/>
          <p14:tracePt t="6015" x="4362450" y="3917950"/>
          <p14:tracePt t="6031" x="4340225" y="3917950"/>
          <p14:tracePt t="6047" x="4305300" y="3914775"/>
          <p14:tracePt t="6064" x="4232275" y="3889375"/>
          <p14:tracePt t="6082" x="4194175" y="3883025"/>
          <p14:tracePt t="6099" x="4143375" y="3870325"/>
          <p14:tracePt t="6115" x="4114800" y="3870325"/>
          <p14:tracePt t="6132" x="4092575" y="3867150"/>
          <p14:tracePt t="6149" x="4051300" y="3860800"/>
          <p14:tracePt t="6165" x="4029075" y="3860800"/>
          <p14:tracePt t="6182" x="4013200" y="3860800"/>
          <p14:tracePt t="6197" x="4003675" y="3860800"/>
          <p14:tracePt t="6500" x="3984625" y="3876675"/>
          <p14:tracePt t="6507" x="3952875" y="3908425"/>
          <p14:tracePt t="6515" x="3921125" y="3949700"/>
          <p14:tracePt t="6532" x="3848100" y="4013200"/>
          <p14:tracePt t="6549" x="3756025" y="4086225"/>
          <p14:tracePt t="6564" x="3698875" y="4124325"/>
          <p14:tracePt t="6581" x="3660775" y="4143375"/>
          <p14:tracePt t="6598" x="3629025" y="4162425"/>
          <p14:tracePt t="6614" x="3600450" y="4178300"/>
          <p14:tracePt t="6631" x="3590925" y="4187825"/>
          <p14:tracePt t="6649" x="3571875" y="4187825"/>
          <p14:tracePt t="6665" x="3562350" y="4187825"/>
          <p14:tracePt t="6682" x="3552825" y="4187825"/>
          <p14:tracePt t="6698" x="3546475" y="4187825"/>
          <p14:tracePt t="6731" x="3530600" y="4187825"/>
          <p14:tracePt t="6749" x="3521075" y="4187825"/>
          <p14:tracePt t="6764" x="3517900" y="4187825"/>
          <p14:tracePt t="6781" x="3508375" y="4187825"/>
          <p14:tracePt t="6799" x="3508375" y="4171950"/>
          <p14:tracePt t="6815" x="3502025" y="4149725"/>
          <p14:tracePt t="6832" x="3502025" y="4127500"/>
          <p14:tracePt t="6848" x="3495675" y="4086225"/>
          <p14:tracePt t="6864" x="3492500" y="4070350"/>
          <p14:tracePt t="6881" x="3479800" y="4060825"/>
          <p14:tracePt t="6898" x="3476625" y="4041775"/>
          <p14:tracePt t="6915" x="3470275" y="4032250"/>
          <p14:tracePt t="6931" x="3470275" y="4025900"/>
          <p14:tracePt t="6949" x="3467100" y="4016375"/>
          <p14:tracePt t="6965" x="3454400" y="4006850"/>
          <p14:tracePt t="6981" x="3451225" y="3990975"/>
          <p14:tracePt t="6997" x="3444875" y="3981450"/>
          <p14:tracePt t="7014" x="3425825" y="3952875"/>
          <p14:tracePt t="7032" x="3413125" y="3930650"/>
          <p14:tracePt t="7049" x="3397250" y="3902075"/>
          <p14:tracePt t="7065" x="3384550" y="3886200"/>
          <p14:tracePt t="7082" x="3371850" y="3876675"/>
          <p14:tracePt t="7085" x="3365500" y="3870325"/>
          <p14:tracePt t="7099" x="3355975" y="3860800"/>
          <p14:tracePt t="7115" x="3346450" y="3851275"/>
          <p14:tracePt t="7131" x="3340100" y="3835400"/>
          <p14:tracePt t="7147" x="3324225" y="3832225"/>
          <p14:tracePt t="7164" x="3311525" y="3822700"/>
          <p14:tracePt t="7182" x="3302000" y="3816350"/>
          <p14:tracePt t="7199" x="3292475" y="3803650"/>
          <p14:tracePt t="7215" x="3286125" y="3787775"/>
          <p14:tracePt t="7232" x="3276600" y="3778250"/>
          <p14:tracePt t="7249" x="3276600" y="3768725"/>
          <p14:tracePt t="7265" x="3276600" y="3762375"/>
          <p14:tracePt t="7281" x="3270250" y="3752850"/>
          <p14:tracePt t="7314" x="3260725" y="3736975"/>
          <p14:tracePt t="7331" x="3260725" y="3727450"/>
          <p14:tracePt t="7349" x="3257550" y="3717925"/>
          <p14:tracePt t="7365" x="3257550" y="3708400"/>
          <p14:tracePt t="7381" x="3257550" y="3702050"/>
          <p14:tracePt t="7398" x="3251200" y="3686175"/>
          <p14:tracePt t="7414" x="3251200" y="3683000"/>
          <p14:tracePt t="7431" x="3244850" y="3676650"/>
          <p14:tracePt t="7449" x="3241675" y="3676650"/>
          <p14:tracePt t="7465" x="3225800" y="3676650"/>
          <p14:tracePt t="7482" x="3222625" y="3676650"/>
          <p14:tracePt t="7499" x="3206750" y="3676650"/>
          <p14:tracePt t="7515" x="3197225" y="3676650"/>
          <p14:tracePt t="7531" x="3187700" y="3676650"/>
          <p14:tracePt t="7547" x="3171825" y="3676650"/>
          <p14:tracePt t="7564" x="3140075" y="3673475"/>
          <p14:tracePt t="7581" x="3114675" y="3667125"/>
          <p14:tracePt t="7599" x="3095625" y="3667125"/>
          <p14:tracePt t="7615" x="3086100" y="3660775"/>
          <p14:tracePt t="7632" x="3070225" y="3660775"/>
          <p14:tracePt t="7649" x="3038475" y="3660775"/>
          <p14:tracePt t="7665" x="3009900" y="3660775"/>
          <p14:tracePt t="7681" x="2987675" y="3660775"/>
          <p14:tracePt t="7698" x="2936875" y="3657600"/>
          <p14:tracePt t="7714" x="2908300" y="3657600"/>
          <p14:tracePt t="7731" x="2879725" y="3657600"/>
          <p14:tracePt t="7749" x="2832100" y="3657600"/>
          <p14:tracePt t="7765" x="2803525" y="3657600"/>
          <p14:tracePt t="7782" x="2774950" y="3657600"/>
          <p14:tracePt t="7798" x="2727325" y="3657600"/>
          <p14:tracePt t="7815" x="2682875" y="3657600"/>
          <p14:tracePt t="7831" x="2638425" y="3657600"/>
          <p14:tracePt t="7848" x="2609850" y="3657600"/>
          <p14:tracePt t="7864" x="2568575" y="3657600"/>
          <p14:tracePt t="7881" x="2546350" y="3657600"/>
          <p14:tracePt t="7899" x="2511425" y="3657600"/>
          <p14:tracePt t="7915" x="2498725" y="3663950"/>
          <p14:tracePt t="7932" x="2486025" y="3673475"/>
          <p14:tracePt t="7948" x="2454275" y="3695700"/>
          <p14:tracePt t="7964" x="2444750" y="3705225"/>
          <p14:tracePt t="7981" x="2435225" y="3714750"/>
          <p14:tracePt t="7998" x="2413000" y="3730625"/>
          <p14:tracePt t="8014" x="2403475" y="3746500"/>
          <p14:tracePt t="8031" x="2390775" y="3768725"/>
          <p14:tracePt t="8048" x="2384425" y="3810000"/>
          <p14:tracePt t="8065" x="2384425" y="3832225"/>
          <p14:tracePt t="8082" x="2384425" y="3870325"/>
          <p14:tracePt t="8098" x="2384425" y="3908425"/>
          <p14:tracePt t="8114" x="2393950" y="3940175"/>
          <p14:tracePt t="8131" x="2406650" y="3962400"/>
          <p14:tracePt t="8148" x="2422525" y="4000500"/>
          <p14:tracePt t="8164" x="2447925" y="4022725"/>
          <p14:tracePt t="8182" x="2473325" y="4054475"/>
          <p14:tracePt t="8199" x="2514600" y="4073525"/>
          <p14:tracePt t="8215" x="2540000" y="4083050"/>
          <p14:tracePt t="8231" x="2568575" y="4102100"/>
          <p14:tracePt t="8248" x="2603500" y="4121150"/>
          <p14:tracePt t="8264" x="2635250" y="4133850"/>
          <p14:tracePt t="8280" x="2673350" y="4140200"/>
          <p14:tracePt t="8298" x="2771775" y="4159250"/>
          <p14:tracePt t="8314" x="2832100" y="4165600"/>
          <p14:tracePt t="8331" x="2876550" y="4165600"/>
          <p14:tracePt t="8348" x="2933700" y="4165600"/>
          <p14:tracePt t="8365" x="2962275" y="4165600"/>
          <p14:tracePt t="8382" x="2984500" y="4165600"/>
          <p14:tracePt t="8398" x="3022600" y="4165600"/>
          <p14:tracePt t="8414" x="3060700" y="4149725"/>
          <p14:tracePt t="8431" x="3098800" y="4137025"/>
          <p14:tracePt t="8448" x="3149600" y="4121150"/>
          <p14:tracePt t="8464" x="3165475" y="4108450"/>
          <p14:tracePt t="8481" x="3175000" y="4092575"/>
          <p14:tracePt t="8498" x="3190875" y="4083050"/>
          <p14:tracePt t="8531" x="3190875" y="4073525"/>
          <p14:tracePt t="8548" x="3190875" y="4070350"/>
          <p14:tracePt t="8564" x="3190875" y="4064000"/>
          <p14:tracePt t="8581" x="3190875" y="4060825"/>
          <p14:tracePt t="8598" x="3190875" y="4038600"/>
          <p14:tracePt t="8614" x="3190875" y="4035425"/>
          <p14:tracePt t="8631" x="3197225" y="4025900"/>
          <p14:tracePt t="8648" x="3200400" y="4010025"/>
          <p14:tracePt t="8664" x="3209925" y="4006850"/>
          <p14:tracePt t="8727" x="3216275" y="4006850"/>
          <p14:tracePt t="8777" x="3216275" y="4013200"/>
          <p14:tracePt t="8784" x="3216275" y="4016375"/>
          <p14:tracePt t="8798" x="3216275" y="4025900"/>
          <p14:tracePt t="8814" x="3216275" y="4035425"/>
          <p14:tracePt t="8831" x="3225800" y="4051300"/>
          <p14:tracePt t="8848" x="3244850" y="4067175"/>
          <p14:tracePt t="8864" x="3257550" y="4076700"/>
          <p14:tracePt t="8881" x="3267075" y="4086225"/>
          <p14:tracePt t="8897" x="3279775" y="4092575"/>
          <p14:tracePt t="8914" x="3302000" y="4092575"/>
          <p14:tracePt t="8931" x="3324225" y="4092575"/>
          <p14:tracePt t="8949" x="3384550" y="4092575"/>
          <p14:tracePt t="8965" x="3438525" y="4105275"/>
          <p14:tracePt t="8982" x="3482975" y="4111625"/>
          <p14:tracePt t="8999" x="3517900" y="4111625"/>
          <p14:tracePt t="9015" x="3546475" y="4111625"/>
          <p14:tracePt t="9031" x="3568700" y="4117975"/>
          <p14:tracePt t="9047" x="3625850" y="4124325"/>
          <p14:tracePt t="9064" x="3686175" y="4137025"/>
          <p14:tracePt t="9081" x="3771900" y="4152900"/>
          <p14:tracePt t="9098" x="3895725" y="4181475"/>
          <p14:tracePt t="9114" x="3968750" y="4197350"/>
          <p14:tracePt t="9131" x="4032250" y="4213225"/>
          <p14:tracePt t="9148" x="4095750" y="4219575"/>
          <p14:tracePt t="9164" x="4117975" y="4219575"/>
          <p14:tracePt t="9181" x="4140200" y="4219575"/>
          <p14:tracePt t="9198" x="4171950" y="4219575"/>
          <p14:tracePt t="9214" x="4197350" y="4210050"/>
          <p14:tracePt t="9232" x="4219575" y="4197350"/>
          <p14:tracePt t="9249" x="4241800" y="4175125"/>
          <p14:tracePt t="9265" x="4260850" y="4159250"/>
          <p14:tracePt t="9281" x="4270375" y="4143375"/>
          <p14:tracePt t="9298" x="4286250" y="4108450"/>
          <p14:tracePt t="9314" x="4292600" y="4086225"/>
          <p14:tracePt t="9331" x="4292600" y="4057650"/>
          <p14:tracePt t="9348" x="4292600" y="4029075"/>
          <p14:tracePt t="9364" x="4292600" y="4013200"/>
          <p14:tracePt t="9381" x="4292600" y="3994150"/>
          <p14:tracePt t="9398" x="4286250" y="3959225"/>
          <p14:tracePt t="9414" x="4273550" y="3949700"/>
          <p14:tracePt t="9431" x="4264025" y="3927475"/>
          <p14:tracePt t="9448" x="4229100" y="3898900"/>
          <p14:tracePt t="9464" x="4200525" y="3879850"/>
          <p14:tracePt t="9481" x="4162425" y="3867150"/>
          <p14:tracePt t="9498" x="4111625" y="3841750"/>
          <p14:tracePt t="9514" x="4067175" y="3829050"/>
          <p14:tracePt t="9531" x="4019550" y="3810000"/>
          <p14:tracePt t="9548" x="3905250" y="3771900"/>
          <p14:tracePt t="9565" x="3832225" y="3756025"/>
          <p14:tracePt t="9581" x="3756025" y="3740150"/>
          <p14:tracePt t="9598" x="3667125" y="3721100"/>
          <p14:tracePt t="9614" x="3619500" y="3702050"/>
          <p14:tracePt t="9632" x="3590925" y="3702050"/>
          <p14:tracePt t="9636" x="3565525" y="3702050"/>
          <p14:tracePt t="9648" x="3543300" y="3702050"/>
          <p14:tracePt t="9664" x="3514725" y="3695700"/>
          <p14:tracePt t="9682" x="3492500" y="3695700"/>
          <p14:tracePt t="9698" x="3451225" y="3695700"/>
          <p14:tracePt t="9714" x="3429000" y="3695700"/>
          <p14:tracePt t="9731" x="3400425" y="3695700"/>
          <p14:tracePt t="9747" x="3384550" y="3695700"/>
          <p14:tracePt t="9764" x="3375025" y="3695700"/>
          <p14:tracePt t="9782" x="3365500" y="3695700"/>
          <p14:tracePt t="9798" x="3346450" y="3689350"/>
          <p14:tracePt t="9815" x="3336925" y="3689350"/>
          <p14:tracePt t="9831" x="3327400" y="3686175"/>
          <p14:tracePt t="9847" x="3305175" y="3686175"/>
          <p14:tracePt t="9864" x="3295650" y="3686175"/>
          <p14:tracePt t="9881" x="3286125" y="3686175"/>
          <p14:tracePt t="9898" x="3286125" y="3679825"/>
          <p14:tracePt t="11442" x="3324225" y="3660775"/>
          <p14:tracePt t="11449" x="3384550" y="3641725"/>
          <p14:tracePt t="11465" x="3492500" y="3616325"/>
          <p14:tracePt t="11482" x="3590925" y="3594100"/>
          <p14:tracePt t="11497" x="3663950" y="3584575"/>
          <p14:tracePt t="11514" x="3692525" y="3584575"/>
          <p14:tracePt t="11531" x="3702050" y="3584575"/>
          <p14:tracePt t="11564" x="3711575" y="3581400"/>
          <p14:tracePt t="11598" x="3686175" y="3530600"/>
          <p14:tracePt t="11617" x="3654425" y="3505200"/>
          <p14:tracePt t="11631" x="3616325" y="3470275"/>
          <p14:tracePt t="11648" x="3575050" y="3448050"/>
          <p14:tracePt t="11664" x="3536950" y="3429000"/>
          <p14:tracePt t="11680" x="3495675" y="3397250"/>
          <p14:tracePt t="11698" x="3432175" y="3375025"/>
          <p14:tracePt t="11714" x="3387725" y="3362325"/>
          <p14:tracePt t="11731" x="3349625" y="3343275"/>
          <p14:tracePt t="11748" x="3286125" y="3324225"/>
          <p14:tracePt t="11764" x="3263900" y="3324225"/>
          <p14:tracePt t="11781" x="3241675" y="3324225"/>
          <p14:tracePt t="11798" x="3222625" y="3324225"/>
          <p14:tracePt t="11814" x="3209925" y="3324225"/>
          <p14:tracePt t="11831" x="3200400" y="3324225"/>
          <p14:tracePt t="11848" x="3181350" y="3324225"/>
          <p14:tracePt t="11864" x="3159125" y="3324225"/>
          <p14:tracePt t="11880" x="3136900" y="3324225"/>
          <p14:tracePt t="11898" x="3095625" y="3333750"/>
          <p14:tracePt t="11914" x="3063875" y="3352800"/>
          <p14:tracePt t="11931" x="3035300" y="3371850"/>
          <p14:tracePt t="11948" x="2984500" y="3409950"/>
          <p14:tracePt t="11964" x="2936875" y="3441700"/>
          <p14:tracePt t="11980" x="2895600" y="3470275"/>
          <p14:tracePt t="11997" x="2809875" y="3527425"/>
          <p14:tracePt t="12014" x="2749550" y="3568700"/>
          <p14:tracePt t="12031" x="2692400" y="3606800"/>
          <p14:tracePt t="12048" x="2625725" y="3654425"/>
          <p14:tracePt t="12065" x="2600325" y="3679825"/>
          <p14:tracePt t="12081" x="2568575" y="3702050"/>
          <p14:tracePt t="12097" x="2540000" y="3727450"/>
          <p14:tracePt t="12113" x="2517775" y="3756025"/>
          <p14:tracePt t="12130" x="2505075" y="3778250"/>
          <p14:tracePt t="12147" x="2486025" y="3819525"/>
          <p14:tracePt t="12163" x="2482850" y="3851275"/>
          <p14:tracePt t="12180" x="2482850" y="3879850"/>
          <p14:tracePt t="12183" x="2482850" y="3892550"/>
          <p14:tracePt t="12198" x="2482850" y="3921125"/>
          <p14:tracePt t="12214" x="2482850" y="3943350"/>
          <p14:tracePt t="12231" x="2489200" y="3965575"/>
          <p14:tracePt t="12247" x="2514600" y="4010025"/>
          <p14:tracePt t="12263" x="2555875" y="4041775"/>
          <p14:tracePt t="12280" x="2609850" y="4070350"/>
          <p14:tracePt t="12298" x="2708275" y="4121150"/>
          <p14:tracePt t="12314" x="2762250" y="4149725"/>
          <p14:tracePt t="12330" x="2809875" y="4162425"/>
          <p14:tracePt t="12347" x="2889250" y="4191000"/>
          <p14:tracePt t="12363" x="2933700" y="4203700"/>
          <p14:tracePt t="12380" x="2990850" y="4216400"/>
          <p14:tracePt t="12398" x="3054350" y="4222750"/>
          <p14:tracePt t="12413" x="3089275" y="4222750"/>
          <p14:tracePt t="12431" x="3098800" y="4222750"/>
          <p14:tracePt t="12448" x="3114675" y="4222750"/>
          <p14:tracePt t="12464" x="3124200" y="4222750"/>
          <p14:tracePt t="12497" x="3133725" y="4222750"/>
          <p14:tracePt t="12828" x="3146425" y="4219575"/>
          <p14:tracePt t="12834" x="3165475" y="4213225"/>
          <p14:tracePt t="12848" x="3200400" y="4213225"/>
          <p14:tracePt t="12865" x="3238500" y="4200525"/>
          <p14:tracePt t="12881" x="3276600" y="4181475"/>
          <p14:tracePt t="12897" x="3368675" y="4152900"/>
          <p14:tracePt t="12913" x="3479800" y="4111625"/>
          <p14:tracePt t="12948" x="3654425" y="4029075"/>
          <p14:tracePt t="12981" x="3711575" y="4000500"/>
          <p14:tracePt t="12998" x="3733800" y="3978275"/>
          <p14:tracePt t="13014" x="3736975" y="3968750"/>
          <p14:tracePt t="13030" x="3736975" y="3956050"/>
          <p14:tracePt t="13047" x="3736975" y="3946525"/>
          <p14:tracePt t="13063" x="3736975" y="3943350"/>
          <p14:tracePt t="13176" x="3736975" y="3937000"/>
          <p14:tracePt t="15604" x="3762375" y="3911600"/>
          <p14:tracePt t="15613" x="3819525" y="3848100"/>
          <p14:tracePt t="15620" x="3860800" y="3797300"/>
          <p14:tracePt t="15630" x="3927475" y="3721100"/>
          <p14:tracePt t="15648" x="4108450" y="3432175"/>
          <p14:tracePt t="15664" x="4219575" y="3213100"/>
          <p14:tracePt t="15690" x="4343400" y="2838450"/>
          <p14:tracePt t="15714" x="4400550" y="2349500"/>
          <p14:tracePt t="15748" x="4400550" y="1882775"/>
          <p14:tracePt t="15764" x="4384675" y="1733550"/>
          <p14:tracePt t="15780" x="4384675" y="1628775"/>
          <p14:tracePt t="15797" x="4384675" y="1479550"/>
          <p14:tracePt t="15814" x="4384675" y="1397000"/>
          <p14:tracePt t="15831" x="4384675" y="1336675"/>
          <p14:tracePt t="15847" x="4384675" y="1273175"/>
          <p14:tracePt t="15863" x="4384675" y="1238250"/>
          <p14:tracePt t="15880" x="4384675" y="1193800"/>
          <p14:tracePt t="15898" x="4384675" y="1146175"/>
          <p14:tracePt t="15914" x="4384675" y="1123950"/>
          <p14:tracePt t="15931" x="4375150" y="1095375"/>
          <p14:tracePt t="15948" x="4349750" y="1057275"/>
          <p14:tracePt t="15964" x="4318000" y="1025525"/>
          <p14:tracePt t="15980" x="4292600" y="1003300"/>
          <p14:tracePt t="15997" x="4248150" y="958850"/>
          <p14:tracePt t="16013" x="4222750" y="920750"/>
          <p14:tracePt t="16031" x="4187825" y="854075"/>
          <p14:tracePt t="16048" x="4143375" y="749300"/>
          <p14:tracePt t="16064" x="4105275" y="698500"/>
          <p14:tracePt t="16081" x="4079875" y="660400"/>
          <p14:tracePt t="16098" x="4038600" y="622300"/>
          <p14:tracePt t="16114" x="4013200" y="603250"/>
          <p14:tracePt t="16130" x="3990975" y="593725"/>
          <p14:tracePt t="16147" x="3968750" y="577850"/>
          <p14:tracePt t="16164" x="3946525" y="561975"/>
          <p14:tracePt t="16181" x="3930650" y="555625"/>
          <p14:tracePt t="16198" x="3889375" y="542925"/>
          <p14:tracePt t="16214" x="3867150" y="536575"/>
          <p14:tracePt t="16231" x="3822700" y="530225"/>
          <p14:tracePt t="16247" x="3749675" y="523875"/>
          <p14:tracePt t="16263" x="3714750" y="523875"/>
          <p14:tracePt t="16280" x="3660775" y="523875"/>
          <p14:tracePt t="16283" x="3635375" y="523875"/>
          <p14:tracePt t="16297" x="3600450" y="523875"/>
          <p14:tracePt t="16313" x="3556000" y="523875"/>
          <p14:tracePt t="16330" x="3502025" y="523875"/>
          <p14:tracePt t="16348" x="3416300" y="530225"/>
          <p14:tracePt t="16364" x="3355975" y="536575"/>
          <p14:tracePt t="16380" x="3302000" y="542925"/>
          <p14:tracePt t="16397" x="3260725" y="555625"/>
          <p14:tracePt t="16413" x="3238500" y="565150"/>
          <p14:tracePt t="16430" x="3228975" y="581025"/>
          <p14:tracePt t="16447" x="3213100" y="596900"/>
          <p14:tracePt t="16463" x="3203575" y="606425"/>
          <p14:tracePt t="16481" x="3187700" y="615950"/>
          <p14:tracePt t="16497" x="3178175" y="635000"/>
          <p14:tracePt t="16513" x="3178175" y="644525"/>
          <p14:tracePt t="16530" x="3178175" y="654050"/>
          <p14:tracePt t="16548" x="3178175" y="676275"/>
          <p14:tracePt t="16563" x="3178175" y="685800"/>
          <p14:tracePt t="16580" x="3184525" y="701675"/>
          <p14:tracePt t="16597" x="3216275" y="742950"/>
          <p14:tracePt t="16614" x="3238500" y="768350"/>
          <p14:tracePt t="16630" x="3279775" y="803275"/>
          <p14:tracePt t="16647" x="3330575" y="847725"/>
          <p14:tracePt t="16663" x="3371850" y="895350"/>
          <p14:tracePt t="16680" x="3406775" y="942975"/>
          <p14:tracePt t="16698" x="3454400" y="1009650"/>
          <p14:tracePt t="16713" x="3495675" y="1044575"/>
          <p14:tracePt t="16731" x="3521075" y="1076325"/>
          <p14:tracePt t="16748" x="3562350" y="1111250"/>
          <p14:tracePt t="16764" x="3587750" y="1143000"/>
          <p14:tracePt t="16780" x="3619500" y="1162050"/>
          <p14:tracePt t="16798" x="3660775" y="1181100"/>
          <p14:tracePt t="16813" x="3686175" y="1200150"/>
          <p14:tracePt t="16830" x="3724275" y="1209675"/>
          <p14:tracePt t="16848" x="3771900" y="1209675"/>
          <p14:tracePt t="16863" x="3816350" y="1209675"/>
          <p14:tracePt t="16881" x="3857625" y="1209675"/>
          <p14:tracePt t="16897" x="3943350" y="1209675"/>
          <p14:tracePt t="16913" x="3987800" y="1209675"/>
          <p14:tracePt t="16930" x="4032250" y="1209675"/>
          <p14:tracePt t="16947" x="4095750" y="1216025"/>
          <p14:tracePt t="16964" x="4140200" y="1216025"/>
          <p14:tracePt t="16981" x="4200525" y="1225550"/>
          <p14:tracePt t="16998" x="4276725" y="1225550"/>
          <p14:tracePt t="17014" x="4330700" y="1225550"/>
          <p14:tracePt t="17031" x="4375150" y="1216025"/>
          <p14:tracePt t="17047" x="4419600" y="1196975"/>
          <p14:tracePt t="17063" x="4441825" y="1177925"/>
          <p14:tracePt t="17080" x="4457700" y="1168400"/>
          <p14:tracePt t="17097" x="4479925" y="1139825"/>
          <p14:tracePt t="17114" x="4492625" y="1111250"/>
          <p14:tracePt t="17131" x="4505325" y="1085850"/>
          <p14:tracePt t="17148" x="4521200" y="1044575"/>
          <p14:tracePt t="17164" x="4540250" y="1019175"/>
          <p14:tracePt t="17181" x="4540250" y="990600"/>
          <p14:tracePt t="17197" x="4540250" y="965200"/>
          <p14:tracePt t="17213" x="4537075" y="949325"/>
          <p14:tracePt t="17230" x="4521200" y="936625"/>
          <p14:tracePt t="17248" x="4505325" y="923925"/>
          <p14:tracePt t="17263" x="4495800" y="914400"/>
          <p14:tracePt t="17281" x="4486275" y="898525"/>
          <p14:tracePt t="17298" x="4464050" y="882650"/>
          <p14:tracePt t="17314" x="4448175" y="860425"/>
          <p14:tracePt t="17330" x="4416425" y="835025"/>
          <p14:tracePt t="17347" x="4365625" y="796925"/>
          <p14:tracePt t="17363" x="4318000" y="762000"/>
          <p14:tracePt t="17380" x="4270375" y="736600"/>
          <p14:tracePt t="17397" x="4206875" y="701675"/>
          <p14:tracePt t="17413" x="4152900" y="688975"/>
          <p14:tracePt t="17431" x="4098925" y="676275"/>
          <p14:tracePt t="17447" x="4000500" y="654050"/>
          <p14:tracePt t="17463" x="3946525" y="641350"/>
          <p14:tracePt t="17480" x="3892550" y="635000"/>
          <p14:tracePt t="17497" x="3800475" y="612775"/>
          <p14:tracePt t="17513" x="3721100" y="612775"/>
          <p14:tracePt t="17530" x="3657600" y="606425"/>
          <p14:tracePt t="17547" x="3571875" y="606425"/>
          <p14:tracePt t="17564" x="3527425" y="606425"/>
          <p14:tracePt t="17580" x="3492500" y="606425"/>
          <p14:tracePt t="17597" x="3444875" y="606425"/>
          <p14:tracePt t="17613" x="3416300" y="606425"/>
          <p14:tracePt t="17630" x="3394075" y="606425"/>
          <p14:tracePt t="17647" x="3368675" y="606425"/>
          <p14:tracePt t="17663" x="3352800" y="609600"/>
          <p14:tracePt t="17681" x="3343275" y="619125"/>
          <p14:tracePt t="17698" x="3327400" y="638175"/>
          <p14:tracePt t="17714" x="3311525" y="650875"/>
          <p14:tracePt t="17730" x="3305175" y="660400"/>
          <p14:tracePt t="17747" x="3305175" y="698500"/>
          <p14:tracePt t="17763" x="3305175" y="720725"/>
          <p14:tracePt t="17780" x="3305175" y="749300"/>
          <p14:tracePt t="17797" x="3305175" y="790575"/>
          <p14:tracePt t="17813" x="3308350" y="835025"/>
          <p14:tracePt t="17830" x="3330575" y="879475"/>
          <p14:tracePt t="17847" x="3349625" y="942975"/>
          <p14:tracePt t="17863" x="3359150" y="981075"/>
          <p14:tracePt t="17880" x="3394075" y="1022350"/>
          <p14:tracePt t="17897" x="3438525" y="1076325"/>
          <p14:tracePt t="17913" x="3495675" y="1101725"/>
          <p14:tracePt t="17930" x="3562350" y="1133475"/>
          <p14:tracePt t="17947" x="3667125" y="1162050"/>
          <p14:tracePt t="17963" x="3730625" y="1174750"/>
          <p14:tracePt t="17980" x="3781425" y="1174750"/>
          <p14:tracePt t="17997" x="3857625" y="1174750"/>
          <p14:tracePt t="18013" x="3927475" y="1174750"/>
          <p14:tracePt t="18030" x="4010025" y="1174750"/>
          <p14:tracePt t="18047" x="4095750" y="1174750"/>
          <p14:tracePt t="18063" x="4156075" y="1171575"/>
          <p14:tracePt t="18080" x="4194175" y="1158875"/>
          <p14:tracePt t="18097" x="4257675" y="1133475"/>
          <p14:tracePt t="18114" x="4302125" y="1120775"/>
          <p14:tracePt t="18130" x="4327525" y="1108075"/>
          <p14:tracePt t="18147" x="4368800" y="1092200"/>
          <p14:tracePt t="18163" x="4381500" y="1073150"/>
          <p14:tracePt t="18180" x="4400550" y="1057275"/>
          <p14:tracePt t="18197" x="4419600" y="1016000"/>
          <p14:tracePt t="18213" x="4432300" y="993775"/>
          <p14:tracePt t="18230" x="4435475" y="977900"/>
          <p14:tracePt t="18247" x="4435475" y="936625"/>
          <p14:tracePt t="18264" x="4435475" y="917575"/>
          <p14:tracePt t="18280" x="4432300" y="879475"/>
          <p14:tracePt t="18297" x="4413250" y="828675"/>
          <p14:tracePt t="18313" x="4403725" y="806450"/>
          <p14:tracePt t="18330" x="4384675" y="774700"/>
          <p14:tracePt t="18348" x="4365625" y="739775"/>
          <p14:tracePt t="18364" x="4343400" y="714375"/>
          <p14:tracePt t="18380" x="4311650" y="695325"/>
          <p14:tracePt t="18398" x="4276725" y="679450"/>
          <p14:tracePt t="18413" x="4244975" y="660400"/>
          <p14:tracePt t="18429" x="4213225" y="647700"/>
          <p14:tracePt t="18447" x="4149725" y="628650"/>
          <p14:tracePt t="18463" x="4089400" y="615950"/>
          <p14:tracePt t="18480" x="4016375" y="606425"/>
          <p14:tracePt t="18497" x="3908425" y="606425"/>
          <p14:tracePt t="18514" x="3816350" y="606425"/>
          <p14:tracePt t="18531" x="3724275" y="606425"/>
          <p14:tracePt t="18547" x="3606800" y="606425"/>
          <p14:tracePt t="18564" x="3562350" y="606425"/>
          <p14:tracePt t="18579" x="3533775" y="606425"/>
          <p14:tracePt t="18597" x="3470275" y="609600"/>
          <p14:tracePt t="18613" x="3425825" y="615950"/>
          <p14:tracePt t="18629" x="3371850" y="631825"/>
          <p14:tracePt t="18647" x="3302000" y="650875"/>
          <p14:tracePt t="18663" x="3270250" y="669925"/>
          <p14:tracePt t="18680" x="3238500" y="679450"/>
          <p14:tracePt t="18697" x="3225800" y="695325"/>
          <p14:tracePt t="18713" x="3216275" y="704850"/>
          <p14:tracePt t="18731" x="3203575" y="720725"/>
          <p14:tracePt t="18748" x="3184525" y="736600"/>
          <p14:tracePt t="18764" x="3184525" y="746125"/>
          <p14:tracePt t="18780" x="3184525" y="755650"/>
          <p14:tracePt t="18797" x="3184525" y="781050"/>
          <p14:tracePt t="18814" x="3184525" y="796925"/>
          <p14:tracePt t="18830" x="3206750" y="828675"/>
          <p14:tracePt t="18846" x="3279775" y="866775"/>
          <p14:tracePt t="18863" x="3359150" y="908050"/>
          <p14:tracePt t="18880" x="3438525" y="939800"/>
          <p14:tracePt t="18897" x="3565525" y="993775"/>
          <p14:tracePt t="18914" x="3632200" y="1025525"/>
          <p14:tracePt t="18931" x="3698875" y="1054100"/>
          <p14:tracePt t="18947" x="3762375" y="1073150"/>
          <p14:tracePt t="18963" x="3794125" y="1085850"/>
          <p14:tracePt t="18979" x="3810000" y="1095375"/>
          <p14:tracePt t="18997" x="3825875" y="1104900"/>
          <p14:tracePt t="19014" x="3835400" y="1104900"/>
          <p14:tracePt t="19105" x="3835400" y="11176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010808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765175"/>
            <a:ext cx="3890962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9" descr="raphanus-sativus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4" b="20699"/>
          <a:stretch>
            <a:fillRect/>
          </a:stretch>
        </p:blipFill>
        <p:spPr bwMode="auto">
          <a:xfrm>
            <a:off x="0" y="0"/>
            <a:ext cx="34226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214313" y="5929313"/>
            <a:ext cx="38893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Raphanus sativus, </a:t>
            </a:r>
            <a:r>
              <a:rPr lang="fr-FR" altLang="fr-FR">
                <a:solidFill>
                  <a:srgbClr val="FF0000"/>
                </a:solidFill>
              </a:rPr>
              <a:t>Radis </a:t>
            </a:r>
          </a:p>
        </p:txBody>
      </p:sp>
      <p:sp>
        <p:nvSpPr>
          <p:cNvPr id="15365" name="Text Box 11"/>
          <p:cNvSpPr txBox="1">
            <a:spLocks noChangeArrowheads="1"/>
          </p:cNvSpPr>
          <p:nvPr/>
        </p:nvSpPr>
        <p:spPr bwMode="auto">
          <a:xfrm>
            <a:off x="5786438" y="4714875"/>
            <a:ext cx="2665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Autre</a:t>
            </a:r>
            <a:r>
              <a:rPr lang="fr-FR" altLang="fr-FR" i="1">
                <a:solidFill>
                  <a:srgbClr val="FF0000"/>
                </a:solidFill>
              </a:rPr>
              <a:t> Raphanus</a:t>
            </a:r>
          </a:p>
        </p:txBody>
      </p:sp>
      <p:pic>
        <p:nvPicPr>
          <p:cNvPr id="15366" name="Picture 7" descr="http://static.flickr.com/269/18769828639_e5a33d058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214688"/>
            <a:ext cx="352901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89"/>
    </mc:Choice>
    <mc:Fallback>
      <p:transition spd="slow" advTm="3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67" x="3803650" y="1117600"/>
          <p14:tracePt t="3673" x="3756025" y="1123950"/>
          <p14:tracePt t="3687" x="3689350" y="1146175"/>
          <p14:tracePt t="3703" x="3635375" y="1168400"/>
          <p14:tracePt t="3719" x="3568700" y="1206500"/>
          <p14:tracePt t="3736" x="3416300" y="1273175"/>
          <p14:tracePt t="3769" x="3190875" y="1393825"/>
          <p14:tracePt t="3803" x="2879725" y="1590675"/>
          <p14:tracePt t="3823" x="2746375" y="1673225"/>
          <p14:tracePt t="3838" x="2686050" y="1727200"/>
          <p14:tracePt t="3853" x="2632075" y="1797050"/>
          <p14:tracePt t="3869" x="2574925" y="1876425"/>
          <p14:tracePt t="3872" x="2549525" y="1917700"/>
          <p14:tracePt t="3886" x="2501900" y="1997075"/>
          <p14:tracePt t="3902" x="2470150" y="2076450"/>
          <p14:tracePt t="3919" x="2438400" y="2162175"/>
          <p14:tracePt t="3936" x="2416175" y="2295525"/>
          <p14:tracePt t="3953" x="2416175" y="2378075"/>
          <p14:tracePt t="3970" x="2416175" y="2482850"/>
          <p14:tracePt t="3986" x="2435225" y="2625725"/>
          <p14:tracePt t="4003" x="2460625" y="2714625"/>
          <p14:tracePt t="4019" x="2466975" y="2768600"/>
          <p14:tracePt t="4036" x="2466975" y="2816225"/>
          <p14:tracePt t="4053" x="2466975" y="2838450"/>
          <p14:tracePt t="4069" x="2466975" y="2847975"/>
          <p14:tracePt t="4086" x="2470150" y="2867025"/>
          <p14:tracePt t="4102" x="2479675" y="2876550"/>
          <p14:tracePt t="4572" x="2466975" y="2889250"/>
          <p14:tracePt t="4581" x="2438400" y="2901950"/>
          <p14:tracePt t="4588" x="2409825" y="2917825"/>
          <p14:tracePt t="4603" x="2371725" y="2955925"/>
          <p14:tracePt t="4619" x="2324100" y="2984500"/>
          <p14:tracePt t="4637" x="2257425" y="3032125"/>
          <p14:tracePt t="4653" x="2209800" y="3057525"/>
          <p14:tracePt t="4686" x="2133600" y="3175000"/>
          <p14:tracePt t="4719" x="2089150" y="3317875"/>
          <p14:tracePt t="4737" x="2082800" y="3403600"/>
          <p14:tracePt t="4753" x="2082800" y="3463925"/>
          <p14:tracePt t="4770" x="2082800" y="3524250"/>
          <p14:tracePt t="4786" x="2095500" y="3632200"/>
          <p14:tracePt t="4803" x="2111375" y="3705225"/>
          <p14:tracePt t="4819" x="2143125" y="3794125"/>
          <p14:tracePt t="4836" x="2200275" y="3943350"/>
          <p14:tracePt t="4853" x="2232025" y="4019550"/>
          <p14:tracePt t="4869" x="2254250" y="4079875"/>
          <p14:tracePt t="4887" x="2270125" y="4127500"/>
          <p14:tracePt t="4903" x="2282825" y="4143375"/>
          <p14:tracePt t="4920" x="2292350" y="4152900"/>
          <p14:tracePt t="4937" x="2311400" y="4152900"/>
          <p14:tracePt t="4953" x="2327275" y="4146550"/>
          <p14:tracePt t="4969" x="2343150" y="4137025"/>
          <p14:tracePt t="4986" x="2387600" y="4086225"/>
          <p14:tracePt t="5003" x="2419350" y="4054475"/>
          <p14:tracePt t="5019" x="2444750" y="4006850"/>
          <p14:tracePt t="5037" x="2473325" y="3914775"/>
          <p14:tracePt t="5052" x="2489200" y="3797300"/>
          <p14:tracePt t="5069" x="2489200" y="3692525"/>
          <p14:tracePt t="5086" x="2489200" y="3578225"/>
          <p14:tracePt t="5103" x="2486025" y="3492500"/>
          <p14:tracePt t="5119" x="2470150" y="3397250"/>
          <p14:tracePt t="5137" x="2422525" y="3279775"/>
          <p14:tracePt t="5153" x="2384425" y="3213100"/>
          <p14:tracePt t="5170" x="2352675" y="3101975"/>
          <p14:tracePt t="5187" x="2295525" y="2965450"/>
          <p14:tracePt t="5203" x="2270125" y="2889250"/>
          <p14:tracePt t="5220" x="2257425" y="2832100"/>
          <p14:tracePt t="5236" x="2232025" y="2790825"/>
          <p14:tracePt t="5252" x="2222500" y="2765425"/>
          <p14:tracePt t="5269" x="2209800" y="2736850"/>
          <p14:tracePt t="5286" x="2184400" y="2670175"/>
          <p14:tracePt t="5303" x="2168525" y="2616200"/>
          <p14:tracePt t="5320" x="2155825" y="2571750"/>
          <p14:tracePt t="5336" x="2136775" y="2508250"/>
          <p14:tracePt t="5353" x="2130425" y="2476500"/>
          <p14:tracePt t="5370" x="2130425" y="2454275"/>
          <p14:tracePt t="5386" x="2130425" y="2435225"/>
          <p14:tracePt t="5402" x="2130425" y="2425700"/>
          <p14:tracePt t="6594" x="2139950" y="2409825"/>
          <p14:tracePt t="6602" x="2162175" y="2381250"/>
          <p14:tracePt t="6609" x="2184400" y="2339975"/>
          <p14:tracePt t="6619" x="2216150" y="2298700"/>
          <p14:tracePt t="6636" x="2301875" y="2146300"/>
          <p14:tracePt t="6653" x="2349500" y="2066925"/>
          <p14:tracePt t="6669" x="2406650" y="1984375"/>
          <p14:tracePt t="6703" x="2520950" y="1825625"/>
          <p14:tracePt t="6737" x="2546350" y="1771650"/>
          <p14:tracePt t="6752" x="2555875" y="1762125"/>
          <p14:tracePt t="6769" x="2555875" y="1739900"/>
          <p14:tracePt t="6786" x="2555875" y="1727200"/>
          <p14:tracePt t="6803" x="2555875" y="1704975"/>
          <p14:tracePt t="6820" x="2555875" y="1682750"/>
          <p14:tracePt t="6837" x="2555875" y="1651000"/>
          <p14:tracePt t="6853" x="2555875" y="1622425"/>
          <p14:tracePt t="6869" x="2552700" y="1600200"/>
          <p14:tracePt t="6885" x="2536825" y="1555750"/>
          <p14:tracePt t="6902" x="2524125" y="1533525"/>
          <p14:tracePt t="6919" x="2520950" y="1511300"/>
          <p14:tracePt t="6936" x="2501900" y="1495425"/>
          <p14:tracePt t="6953" x="2498725" y="1485900"/>
          <p14:tracePt t="6970" x="2492375" y="1482725"/>
          <p14:tracePt t="6986" x="2489200" y="1476375"/>
          <p14:tracePt t="7003" x="2479675" y="1476375"/>
          <p14:tracePt t="7019" x="2470150" y="1473200"/>
          <p14:tracePt t="7036" x="2447925" y="1473200"/>
          <p14:tracePt t="7052" x="2438400" y="1473200"/>
          <p14:tracePt t="7069" x="2428875" y="1473200"/>
          <p14:tracePt t="7086" x="2409825" y="1473200"/>
          <p14:tracePt t="7102" x="2400300" y="1473200"/>
          <p14:tracePt t="7119" x="2390775" y="1482725"/>
          <p14:tracePt t="7136" x="2374900" y="1498600"/>
          <p14:tracePt t="7152" x="2359025" y="1508125"/>
          <p14:tracePt t="7169" x="2352675" y="1524000"/>
          <p14:tracePt t="7186" x="2343150" y="1539875"/>
          <p14:tracePt t="7202" x="2343150" y="1549400"/>
          <p14:tracePt t="7219" x="2339975" y="1558925"/>
          <p14:tracePt t="7236" x="2339975" y="1577975"/>
          <p14:tracePt t="7252" x="2339975" y="1587500"/>
          <p14:tracePt t="7269" x="2339975" y="1597025"/>
          <p14:tracePt t="7286" x="2339975" y="1606550"/>
          <p14:tracePt t="7330" x="2346325" y="1606550"/>
          <p14:tracePt t="7337" x="2349500" y="1606550"/>
          <p14:tracePt t="7353" x="2378075" y="1606550"/>
          <p14:tracePt t="7370" x="2406650" y="1606550"/>
          <p14:tracePt t="7386" x="2435225" y="1606550"/>
          <p14:tracePt t="7402" x="2444750" y="1606550"/>
          <p14:tracePt t="7419" x="2454275" y="1606550"/>
          <p14:tracePt t="7421" x="2460625" y="1606550"/>
          <p14:tracePt t="7436" x="2476500" y="1597025"/>
          <p14:tracePt t="7452" x="2492375" y="1581150"/>
          <p14:tracePt t="7469" x="2517775" y="1549400"/>
          <p14:tracePt t="7487" x="2562225" y="1489075"/>
          <p14:tracePt t="7503" x="2581275" y="1450975"/>
          <p14:tracePt t="7520" x="2600325" y="1419225"/>
          <p14:tracePt t="7536" x="2606675" y="1377950"/>
          <p14:tracePt t="7552" x="2603500" y="1349375"/>
          <p14:tracePt t="7569" x="2584450" y="1323975"/>
          <p14:tracePt t="7586" x="2568575" y="1295400"/>
          <p14:tracePt t="7602" x="2559050" y="1285875"/>
          <p14:tracePt t="7619" x="2549525" y="1276350"/>
          <p14:tracePt t="7637" x="2514600" y="1254125"/>
          <p14:tracePt t="7653" x="2470150" y="1241425"/>
          <p14:tracePt t="7670" x="2406650" y="1225550"/>
          <p14:tracePt t="7686" x="2327275" y="1212850"/>
          <p14:tracePt t="7702" x="2289175" y="1212850"/>
          <p14:tracePt t="7719" x="2244725" y="1212850"/>
          <p14:tracePt t="7736" x="2206625" y="1212850"/>
          <p14:tracePt t="7752" x="2162175" y="1212850"/>
          <p14:tracePt t="7769" x="2124075" y="1212850"/>
          <p14:tracePt t="7786" x="2063750" y="1212850"/>
          <p14:tracePt t="7803" x="2025650" y="1212850"/>
          <p14:tracePt t="7819" x="2003425" y="1216025"/>
          <p14:tracePt t="7836" x="1962150" y="1235075"/>
          <p14:tracePt t="7852" x="1936750" y="1244600"/>
          <p14:tracePt t="7869" x="1908175" y="1263650"/>
          <p14:tracePt t="7887" x="1863725" y="1282700"/>
          <p14:tracePt t="7903" x="1841500" y="1292225"/>
          <p14:tracePt t="7919" x="1825625" y="1304925"/>
          <p14:tracePt t="7936" x="1797050" y="1323975"/>
          <p14:tracePt t="7953" x="1787525" y="1336675"/>
          <p14:tracePt t="7969" x="1778000" y="1346200"/>
          <p14:tracePt t="7986" x="1762125" y="1377950"/>
          <p14:tracePt t="8002" x="1743075" y="1416050"/>
          <p14:tracePt t="8019" x="1730375" y="1454150"/>
          <p14:tracePt t="8036" x="1711325" y="1511300"/>
          <p14:tracePt t="8053" x="1704975" y="1533525"/>
          <p14:tracePt t="8069" x="1704975" y="1562100"/>
          <p14:tracePt t="8086" x="1704975" y="1597025"/>
          <p14:tracePt t="8102" x="1704975" y="1609725"/>
          <p14:tracePt t="8119" x="1704975" y="1631950"/>
          <p14:tracePt t="8136" x="1704975" y="1673225"/>
          <p14:tracePt t="8152" x="1704975" y="1695450"/>
          <p14:tracePt t="8170" x="1704975" y="1724025"/>
          <p14:tracePt t="8186" x="1704975" y="1758950"/>
          <p14:tracePt t="8203" x="1704975" y="1787525"/>
          <p14:tracePt t="8219" x="1704975" y="1809750"/>
          <p14:tracePt t="8236" x="1708150" y="1851025"/>
          <p14:tracePt t="8252" x="1717675" y="1866900"/>
          <p14:tracePt t="8269" x="1730375" y="1882775"/>
          <p14:tracePt t="8286" x="1752600" y="1917700"/>
          <p14:tracePt t="8302" x="1771650" y="1939925"/>
          <p14:tracePt t="8319" x="1787525" y="1962150"/>
          <p14:tracePt t="8336" x="1812925" y="1984375"/>
          <p14:tracePt t="8353" x="1822450" y="1993900"/>
          <p14:tracePt t="8369" x="1838325" y="2016125"/>
          <p14:tracePt t="8386" x="1866900" y="2028825"/>
          <p14:tracePt t="8402" x="1876425" y="2038350"/>
          <p14:tracePt t="8419" x="1892300" y="2051050"/>
          <p14:tracePt t="8436" x="1927225" y="2073275"/>
          <p14:tracePt t="8452" x="1943100" y="2082800"/>
          <p14:tracePt t="8469" x="1958975" y="2092325"/>
          <p14:tracePt t="8486" x="1993900" y="2114550"/>
          <p14:tracePt t="8502" x="2016125" y="2127250"/>
          <p14:tracePt t="8519" x="2044700" y="2127250"/>
          <p14:tracePt t="8536" x="2070100" y="2127250"/>
          <p14:tracePt t="8552" x="2085975" y="2127250"/>
          <p14:tracePt t="8569" x="2095500" y="2127250"/>
          <p14:tracePt t="8586" x="2117725" y="2127250"/>
          <p14:tracePt t="8602" x="2127250" y="2127250"/>
          <p14:tracePt t="8619" x="2143125" y="2127250"/>
          <p14:tracePt t="8636" x="2155825" y="2127250"/>
          <p14:tracePt t="8651" x="2178050" y="2127250"/>
          <p14:tracePt t="8669" x="2187575" y="2120900"/>
          <p14:tracePt t="8686" x="2212975" y="2098675"/>
          <p14:tracePt t="8703" x="2228850" y="2089150"/>
          <p14:tracePt t="8719" x="2244725" y="2079625"/>
          <p14:tracePt t="8736" x="2273300" y="2044700"/>
          <p14:tracePt t="8753" x="2298700" y="2035175"/>
          <p14:tracePt t="8769" x="2314575" y="2022475"/>
          <p14:tracePt t="8786" x="2330450" y="2003425"/>
          <p14:tracePt t="8801" x="2346325" y="1990725"/>
          <p14:tracePt t="8819" x="2355850" y="1978025"/>
          <p14:tracePt t="8836" x="2371725" y="1962150"/>
          <p14:tracePt t="8853" x="2381250" y="1939925"/>
          <p14:tracePt t="8869" x="2397125" y="1924050"/>
          <p14:tracePt t="8886" x="2403475" y="1882775"/>
          <p14:tracePt t="8903" x="2416175" y="1860550"/>
          <p14:tracePt t="8919" x="2416175" y="1828800"/>
          <p14:tracePt t="8936" x="2422525" y="1787525"/>
          <p14:tracePt t="8952" x="2422525" y="1752600"/>
          <p14:tracePt t="8968" x="2422525" y="1724025"/>
          <p14:tracePt t="8987" x="2422525" y="1682750"/>
          <p14:tracePt t="9003" x="2422525" y="1654175"/>
          <p14:tracePt t="9019" x="2422525" y="1631950"/>
          <p14:tracePt t="9037" x="2422525" y="1600200"/>
          <p14:tracePt t="9053" x="2422525" y="1577975"/>
          <p14:tracePt t="9069" x="2422525" y="1562100"/>
          <p14:tracePt t="9086" x="2409825" y="1527175"/>
          <p14:tracePt t="9102" x="2397125" y="1511300"/>
          <p14:tracePt t="9119" x="2381250" y="1501775"/>
          <p14:tracePt t="9136" x="2365375" y="1473200"/>
          <p14:tracePt t="9153" x="2343150" y="1463675"/>
          <p14:tracePt t="9169" x="2314575" y="1450975"/>
          <p14:tracePt t="9186" x="2270125" y="1425575"/>
          <p14:tracePt t="9202" x="2247900" y="1419225"/>
          <p14:tracePt t="9218" x="2225675" y="1419225"/>
          <p14:tracePt t="9235" x="2184400" y="1419225"/>
          <p14:tracePt t="9251" x="2162175" y="1419225"/>
          <p14:tracePt t="9269" x="2146300" y="1419225"/>
          <p14:tracePt t="9286" x="2108200" y="1419225"/>
          <p14:tracePt t="9302" x="2092325" y="1419225"/>
          <p14:tracePt t="9319" x="2070100" y="1419225"/>
          <p14:tracePt t="9335" x="2032000" y="1419225"/>
          <p14:tracePt t="9351" x="2016125" y="1419225"/>
          <p14:tracePt t="9368" x="1987550" y="1419225"/>
          <p14:tracePt t="9386" x="1968500" y="1419225"/>
          <p14:tracePt t="9402" x="1946275" y="1419225"/>
          <p14:tracePt t="9419" x="1930400" y="1419225"/>
          <p14:tracePt t="9437" x="1914525" y="1419225"/>
          <p14:tracePt t="9452" x="1901825" y="1419225"/>
          <p14:tracePt t="9469" x="1892300" y="1419225"/>
          <p14:tracePt t="9486" x="1876425" y="1422400"/>
          <p14:tracePt t="9502" x="1866900" y="1431925"/>
          <p14:tracePt t="9518" x="1851025" y="1444625"/>
          <p14:tracePt t="9536" x="1835150" y="1454150"/>
          <p14:tracePt t="9552" x="1825625" y="1463675"/>
          <p14:tracePt t="9570" x="1816100" y="1473200"/>
          <p14:tracePt t="9586" x="1797050" y="1492250"/>
          <p14:tracePt t="9602" x="1784350" y="1501775"/>
          <p14:tracePt t="9619" x="1774825" y="1514475"/>
          <p14:tracePt t="9635" x="1762125" y="1527175"/>
          <p14:tracePt t="9651" x="1743075" y="1543050"/>
          <p14:tracePt t="9668" x="1743075" y="1552575"/>
          <p14:tracePt t="9686" x="1739900" y="1558925"/>
          <p14:tracePt t="9702" x="1739900" y="1562100"/>
          <p14:tracePt t="9719" x="1739900" y="1568450"/>
          <p14:tracePt t="10230" x="1739900" y="1574800"/>
          <p14:tracePt t="10237" x="1739900" y="1577975"/>
          <p14:tracePt t="10257" x="1739900" y="1584325"/>
          <p14:tracePt t="10272" x="1739900" y="1587500"/>
          <p14:tracePt t="10287" x="1739900" y="1593850"/>
          <p14:tracePt t="10302" x="1739900" y="1597025"/>
          <p14:tracePt t="10319" x="1739900" y="1603375"/>
          <p14:tracePt t="10352" x="1739900" y="1622425"/>
          <p14:tracePt t="10386" x="1739900" y="1638300"/>
          <p14:tracePt t="10402" x="1739900" y="1647825"/>
          <p14:tracePt t="10436" x="1739900" y="1651000"/>
          <p14:tracePt t="10630" x="1746250" y="1651000"/>
          <p14:tracePt t="10637" x="1765300" y="1644650"/>
          <p14:tracePt t="10652" x="1797050" y="1625600"/>
          <p14:tracePt t="10669" x="1841500" y="1612900"/>
          <p14:tracePt t="10686" x="1924050" y="1590675"/>
          <p14:tracePt t="10702" x="1968500" y="1577975"/>
          <p14:tracePt t="10719" x="1987550" y="1568450"/>
          <p14:tracePt t="10735" x="2000250" y="1568450"/>
          <p14:tracePt t="10752" x="2012950" y="1568450"/>
          <p14:tracePt t="10852" x="2012950" y="1574800"/>
          <p14:tracePt t="10858" x="2012950" y="1577975"/>
          <p14:tracePt t="10869" x="2012950" y="1584325"/>
          <p14:tracePt t="10885" x="2012950" y="1600200"/>
          <p14:tracePt t="10902" x="2000250" y="1609725"/>
          <p14:tracePt t="10918" x="1987550" y="1625600"/>
          <p14:tracePt t="10936" x="1978025" y="1638300"/>
          <p14:tracePt t="10952" x="1974850" y="1647825"/>
          <p14:tracePt t="10969" x="1968500" y="1660525"/>
          <p14:tracePt t="10986" x="1952625" y="1679575"/>
          <p14:tracePt t="11002" x="1949450" y="1689100"/>
          <p14:tracePt t="11019" x="1939925" y="1698625"/>
          <p14:tracePt t="11035" x="1939925" y="1714500"/>
          <p14:tracePt t="11051" x="1939925" y="1730375"/>
          <p14:tracePt t="11069" x="1939925" y="1739900"/>
          <p14:tracePt t="11086" x="1939925" y="1749425"/>
          <p14:tracePt t="11119" x="1939925" y="1752600"/>
          <p14:tracePt t="11150" x="1946275" y="1752600"/>
          <p14:tracePt t="11158" x="1949450" y="1752600"/>
          <p14:tracePt t="11168" x="1962150" y="1752600"/>
          <p14:tracePt t="11186" x="2003425" y="1743075"/>
          <p14:tracePt t="11202" x="2047875" y="1724025"/>
          <p14:tracePt t="11220" x="2105025" y="1689100"/>
          <p14:tracePt t="11236" x="2168525" y="1651000"/>
          <p14:tracePt t="11253" x="2193925" y="1619250"/>
          <p14:tracePt t="11269" x="2219325" y="1606550"/>
          <p14:tracePt t="11285" x="2238375" y="1593850"/>
          <p14:tracePt t="11302" x="2247900" y="1577975"/>
          <p14:tracePt t="11319" x="2263775" y="1565275"/>
          <p14:tracePt t="11336" x="2279650" y="1552575"/>
          <p14:tracePt t="11352" x="2289175" y="1543050"/>
          <p14:tracePt t="11369" x="2295525" y="1527175"/>
          <p14:tracePt t="11386" x="2295525" y="1511300"/>
          <p14:tracePt t="11402" x="2295525" y="1501775"/>
          <p14:tracePt t="11418" x="2295525" y="1492250"/>
          <p14:tracePt t="11435" x="2295525" y="1473200"/>
          <p14:tracePt t="11518" x="2292350" y="1473200"/>
          <p14:tracePt t="11523" x="2289175" y="1466850"/>
          <p14:tracePt t="11537" x="2282825" y="1466850"/>
          <p14:tracePt t="11552" x="2279650" y="1466850"/>
          <p14:tracePt t="11666" x="2279650" y="1463675"/>
          <p14:tracePt t="11680" x="2273300" y="1463675"/>
          <p14:tracePt t="11765" x="2266950" y="1463675"/>
          <p14:tracePt t="11772" x="2263775" y="1457325"/>
          <p14:tracePt t="11785" x="2247900" y="1450975"/>
          <p14:tracePt t="11801" x="2238375" y="1447800"/>
          <p14:tracePt t="11818" x="2228850" y="1431925"/>
          <p14:tracePt t="11835" x="2212975" y="1416050"/>
          <p14:tracePt t="11852" x="2203450" y="1406525"/>
          <p14:tracePt t="11869" x="2193925" y="1406525"/>
          <p14:tracePt t="11885" x="2178050" y="1406525"/>
          <p14:tracePt t="11902" x="2165350" y="1406525"/>
          <p14:tracePt t="11918" x="2155825" y="1403350"/>
          <p14:tracePt t="11936" x="2120900" y="1390650"/>
          <p14:tracePt t="11951" x="2073275" y="1371600"/>
          <p14:tracePt t="11969" x="2028825" y="1358900"/>
          <p14:tracePt t="11985" x="1981200" y="1358900"/>
          <p14:tracePt t="12001" x="1958975" y="1358900"/>
          <p14:tracePt t="12018" x="1943100" y="1358900"/>
          <p14:tracePt t="12021" x="1927225" y="1358900"/>
          <p14:tracePt t="12036" x="1905000" y="1358900"/>
          <p14:tracePt t="12051" x="1866900" y="1368425"/>
          <p14:tracePt t="12069" x="1828800" y="1387475"/>
          <p14:tracePt t="12086" x="1765300" y="1406525"/>
          <p14:tracePt t="12102" x="1727200" y="1419225"/>
          <p14:tracePt t="12118" x="1704975" y="1428750"/>
          <p14:tracePt t="12135" x="1670050" y="1454150"/>
          <p14:tracePt t="12151" x="1657350" y="1463675"/>
          <p14:tracePt t="12168" x="1647825" y="1473200"/>
          <p14:tracePt t="12186" x="1635125" y="1498600"/>
          <p14:tracePt t="12202" x="1616075" y="1511300"/>
          <p14:tracePt t="12218" x="1606550" y="1533525"/>
          <p14:tracePt t="12235" x="1593850" y="1574800"/>
          <p14:tracePt t="12252" x="1593850" y="1603375"/>
          <p14:tracePt t="12268" x="1593850" y="1647825"/>
          <p14:tracePt t="12285" x="1593850" y="1701800"/>
          <p14:tracePt t="12302" x="1593850" y="1746250"/>
          <p14:tracePt t="12318" x="1593850" y="1768475"/>
          <p14:tracePt t="12336" x="1603375" y="1819275"/>
          <p14:tracePt t="12352" x="1609725" y="1854200"/>
          <p14:tracePt t="12369" x="1622425" y="1892300"/>
          <p14:tracePt t="12385" x="1635125" y="1949450"/>
          <p14:tracePt t="12401" x="1647825" y="1971675"/>
          <p14:tracePt t="12418" x="1647825" y="2000250"/>
          <p14:tracePt t="12435" x="1651000" y="2035175"/>
          <p14:tracePt t="12451" x="1657350" y="2051050"/>
          <p14:tracePt t="12469" x="1666875" y="2066925"/>
          <p14:tracePt t="12485" x="1695450" y="2089150"/>
          <p14:tracePt t="12502" x="1727200" y="2120900"/>
          <p14:tracePt t="12519" x="1778000" y="2133600"/>
          <p14:tracePt t="12535" x="1841500" y="2152650"/>
          <p14:tracePt t="12551" x="1889125" y="2171700"/>
          <p14:tracePt t="12568" x="1924050" y="2178050"/>
          <p14:tracePt t="12585" x="1987550" y="2178050"/>
          <p14:tracePt t="12601" x="2047875" y="2178050"/>
          <p14:tracePt t="12618" x="2117725" y="2178050"/>
          <p14:tracePt t="12635" x="2235200" y="2178050"/>
          <p14:tracePt t="12651" x="2308225" y="2165350"/>
          <p14:tracePt t="12669" x="2384425" y="2149475"/>
          <p14:tracePt t="12686" x="2454275" y="2143125"/>
          <p14:tracePt t="12702" x="2476500" y="2143125"/>
          <p14:tracePt t="12719" x="2505075" y="2139950"/>
          <p14:tracePt t="12735" x="2533650" y="2124075"/>
          <p14:tracePt t="12751" x="2562225" y="2111375"/>
          <p14:tracePt t="12768" x="2587625" y="2092325"/>
          <p14:tracePt t="12785" x="2628900" y="2066925"/>
          <p14:tracePt t="12801" x="2654300" y="2044700"/>
          <p14:tracePt t="12818" x="2686050" y="2019300"/>
          <p14:tracePt t="12836" x="2708275" y="1984375"/>
          <p14:tracePt t="12852" x="2727325" y="1952625"/>
          <p14:tracePt t="12869" x="2733675" y="1930400"/>
          <p14:tracePt t="12886" x="2740025" y="1889125"/>
          <p14:tracePt t="12902" x="2746375" y="1844675"/>
          <p14:tracePt t="12919" x="2746375" y="1806575"/>
          <p14:tracePt t="12935" x="2746375" y="1752600"/>
          <p14:tracePt t="12951" x="2746375" y="1724025"/>
          <p14:tracePt t="12969" x="2746375" y="1695450"/>
          <p14:tracePt t="12986" x="2730500" y="1651000"/>
          <p14:tracePt t="13002" x="2714625" y="1641475"/>
          <p14:tracePt t="13019" x="2705100" y="1631950"/>
          <p14:tracePt t="13036" x="2689225" y="1603375"/>
          <p14:tracePt t="13052" x="2679700" y="1593850"/>
          <p14:tracePt t="13069" x="2663825" y="1584325"/>
          <p14:tracePt t="13085" x="2628900" y="1552575"/>
          <p14:tracePt t="13101" x="2590800" y="1533525"/>
          <p14:tracePt t="13118" x="2536825" y="1514475"/>
          <p14:tracePt t="13136" x="2479675" y="1489075"/>
          <p14:tracePt t="13152" x="2457450" y="1476375"/>
          <p14:tracePt t="13169" x="2432050" y="1470025"/>
          <p14:tracePt t="13185" x="2413000" y="1470025"/>
          <p14:tracePt t="13201" x="2390775" y="1470025"/>
          <p14:tracePt t="13218" x="2368550" y="1470025"/>
          <p14:tracePt t="13235" x="2343150" y="1470025"/>
          <p14:tracePt t="13251" x="2327275" y="1470025"/>
          <p14:tracePt t="13268" x="2311400" y="1470025"/>
          <p14:tracePt t="13286" x="2298700" y="1470025"/>
          <p14:tracePt t="13302" x="2289175" y="1470025"/>
          <p14:tracePt t="13318" x="2266950" y="1470025"/>
          <p14:tracePt t="13335" x="2241550" y="1470025"/>
          <p14:tracePt t="13351" x="2212975" y="1470025"/>
          <p14:tracePt t="13368" x="2190750" y="1470025"/>
          <p14:tracePt t="13386" x="2155825" y="1479550"/>
          <p14:tracePt t="13402" x="2146300" y="1479550"/>
          <p14:tracePt t="13419" x="2133600" y="1495425"/>
          <p14:tracePt t="13436" x="2114550" y="1498600"/>
          <p14:tracePt t="13452" x="2105025" y="1498600"/>
          <p14:tracePt t="13469" x="2095500" y="1504950"/>
          <p14:tracePt t="13485" x="2079625" y="1508125"/>
          <p14:tracePt t="13501" x="2076450" y="1508125"/>
          <p14:tracePt t="14086" x="2082800" y="1520825"/>
          <p14:tracePt t="14093" x="2089150" y="1555750"/>
          <p14:tracePt t="14101" x="2105025" y="1584325"/>
          <p14:tracePt t="14118" x="2181225" y="1676400"/>
          <p14:tracePt t="14136" x="2374900" y="1870075"/>
          <p14:tracePt t="14152" x="2543175" y="2092325"/>
          <p14:tracePt t="14185" x="3009900" y="2667000"/>
          <p14:tracePt t="14219" x="3270250" y="3041650"/>
          <p14:tracePt t="14237" x="3416300" y="3254375"/>
          <p14:tracePt t="14253" x="3495675" y="3355975"/>
          <p14:tracePt t="14269" x="3552825" y="3448050"/>
          <p14:tracePt t="14285" x="3616325" y="3559175"/>
          <p14:tracePt t="14302" x="3635375" y="3597275"/>
          <p14:tracePt t="14318" x="3648075" y="3632200"/>
          <p14:tracePt t="14335" x="3670300" y="3683000"/>
          <p14:tracePt t="14351" x="3683000" y="3708400"/>
          <p14:tracePt t="14369" x="3695700" y="3752850"/>
          <p14:tracePt t="14386" x="3714750" y="3787775"/>
          <p14:tracePt t="14401" x="3733800" y="3819525"/>
          <p14:tracePt t="14419" x="3733800" y="3829050"/>
          <p14:tracePt t="14435" x="3733800" y="3841750"/>
          <p14:tracePt t="14452" x="3733800" y="3857625"/>
          <p14:tracePt t="14468" x="3733800" y="3867150"/>
          <p14:tracePt t="14508" x="3724275" y="3867150"/>
          <p14:tracePt t="14519" x="3721100" y="3867150"/>
          <p14:tracePt t="14535" x="3648075" y="3800475"/>
          <p14:tracePt t="14552" x="3533775" y="3638550"/>
          <p14:tracePt t="14569" x="3352800" y="3416300"/>
          <p14:tracePt t="14586" x="3016250" y="2746375"/>
          <p14:tracePt t="14602" x="2847975" y="2247900"/>
          <p14:tracePt t="14621" x="2619375" y="1603375"/>
          <p14:tracePt t="14636" x="2514600" y="1362075"/>
          <p14:tracePt t="14652" x="2451100" y="1206500"/>
          <p14:tracePt t="14669" x="2409825" y="1114425"/>
          <p14:tracePt t="14686" x="2378075" y="1069975"/>
          <p14:tracePt t="14702" x="2368550" y="1060450"/>
          <p14:tracePt t="14719" x="2359025" y="1054100"/>
          <p14:tracePt t="14830" x="2359025" y="1057275"/>
          <p14:tracePt t="14837" x="2359025" y="1060450"/>
          <p14:tracePt t="14852" x="2359025" y="1073150"/>
          <p14:tracePt t="14869" x="2359025" y="1082675"/>
          <p14:tracePt t="14885" x="2413000" y="1123950"/>
          <p14:tracePt t="14901" x="2444750" y="1155700"/>
          <p14:tracePt t="14918" x="2476500" y="1181100"/>
          <p14:tracePt t="14935" x="2501900" y="1241425"/>
          <p14:tracePt t="14952" x="2508250" y="1323975"/>
          <p14:tracePt t="14968" x="2486025" y="1422400"/>
          <p14:tracePt t="14985" x="2400300" y="1597025"/>
          <p14:tracePt t="15002" x="2330450" y="1698625"/>
          <p14:tracePt t="15019" x="2276475" y="1758950"/>
          <p14:tracePt t="15036" x="2146300" y="1841500"/>
          <p14:tracePt t="15052" x="2057400" y="1882775"/>
          <p14:tracePt t="15069" x="1971675" y="1898650"/>
          <p14:tracePt t="15086" x="1841500" y="1905000"/>
          <p14:tracePt t="15101" x="1768475" y="1901825"/>
          <p14:tracePt t="15119" x="1711325" y="1889125"/>
          <p14:tracePt t="15135" x="1657350" y="1870075"/>
          <p14:tracePt t="15152" x="1631950" y="1857375"/>
          <p14:tracePt t="15168" x="1622425" y="1854200"/>
          <p14:tracePt t="15185" x="1603375" y="1854200"/>
          <p14:tracePt t="15201" x="1593850" y="1847850"/>
          <p14:tracePt t="15235" x="1593850" y="1838325"/>
          <p14:tracePt t="15252" x="1593850" y="1835150"/>
          <p14:tracePt t="15268" x="1593850" y="1828800"/>
          <p14:tracePt t="15284" x="1593850" y="1825625"/>
          <p14:tracePt t="15301" x="1616075" y="1819275"/>
          <p14:tracePt t="15318" x="1654175" y="1822450"/>
          <p14:tracePt t="15335" x="1711325" y="1854200"/>
          <p14:tracePt t="15351" x="1736725" y="1885950"/>
          <p14:tracePt t="15368" x="1768475" y="1911350"/>
          <p14:tracePt t="15386" x="1835150" y="1955800"/>
          <p14:tracePt t="15402" x="1920875" y="1987550"/>
          <p14:tracePt t="15419" x="2073275" y="2022475"/>
          <p14:tracePt t="15435" x="2206625" y="2003425"/>
          <p14:tracePt t="15451" x="2263775" y="1984375"/>
          <p14:tracePt t="15469" x="2295525" y="1958975"/>
          <p14:tracePt t="15485" x="2346325" y="1863725"/>
          <p14:tracePt t="15502" x="2368550" y="1797050"/>
          <p14:tracePt t="15519" x="2374900" y="1768475"/>
          <p14:tracePt t="15536" x="2374900" y="1727200"/>
          <p14:tracePt t="15552" x="2374900" y="1711325"/>
          <p14:tracePt t="15568" x="2374900" y="1689100"/>
          <p14:tracePt t="15585" x="2374900" y="1625600"/>
          <p14:tracePt t="15601" x="2365375" y="1552575"/>
          <p14:tracePt t="15618" x="2365375" y="1470025"/>
          <p14:tracePt t="15636" x="2352675" y="1400175"/>
          <p14:tracePt t="15652" x="2339975" y="1381125"/>
          <p14:tracePt t="15669" x="2339975" y="1371600"/>
          <p14:tracePt t="15685" x="2324100" y="1355725"/>
          <p14:tracePt t="15701" x="2314575" y="1355725"/>
          <p14:tracePt t="15718" x="2305050" y="1355725"/>
          <p14:tracePt t="15735" x="2263775" y="1343025"/>
          <p14:tracePt t="15751" x="2203450" y="1336675"/>
          <p14:tracePt t="15768" x="2143125" y="1330325"/>
          <p14:tracePt t="15786" x="2063750" y="1330325"/>
          <p14:tracePt t="15802" x="2019300" y="1330325"/>
          <p14:tracePt t="15819" x="1974850" y="1330325"/>
          <p14:tracePt t="15835" x="1914525" y="1330325"/>
          <p14:tracePt t="15851" x="1882775" y="1333500"/>
          <p14:tracePt t="15868" x="1854200" y="1339850"/>
          <p14:tracePt t="15885" x="1819275" y="1352550"/>
          <p14:tracePt t="15901" x="1803400" y="1355725"/>
          <p14:tracePt t="15919" x="1787525" y="1371600"/>
          <p14:tracePt t="15936" x="1771650" y="1387475"/>
          <p14:tracePt t="15952" x="1762125" y="1397000"/>
          <p14:tracePt t="15968" x="1752600" y="1406525"/>
          <p14:tracePt t="15985" x="1730375" y="1435100"/>
          <p14:tracePt t="16001" x="1720850" y="1457325"/>
          <p14:tracePt t="16018" x="1708150" y="1479550"/>
          <p14:tracePt t="16036" x="1698625" y="1504950"/>
          <p14:tracePt t="16052" x="1698625" y="1533525"/>
          <p14:tracePt t="16069" x="1698625" y="1555750"/>
          <p14:tracePt t="16086" x="1698625" y="1603375"/>
          <p14:tracePt t="16102" x="1698625" y="1647825"/>
          <p14:tracePt t="16118" x="1698625" y="1708150"/>
          <p14:tracePt t="16135" x="1701800" y="1771650"/>
          <p14:tracePt t="16151" x="1708150" y="1806575"/>
          <p14:tracePt t="16169" x="1714500" y="1838325"/>
          <p14:tracePt t="16185" x="1733550" y="1885950"/>
          <p14:tracePt t="16202" x="1746250" y="1917700"/>
          <p14:tracePt t="16219" x="1765300" y="1955800"/>
          <p14:tracePt t="16236" x="1784350" y="2012950"/>
          <p14:tracePt t="16252" x="1793875" y="2041525"/>
          <p14:tracePt t="16268" x="1806575" y="2073275"/>
          <p14:tracePt t="16284" x="1831975" y="2108200"/>
          <p14:tracePt t="16301" x="1844675" y="2139950"/>
          <p14:tracePt t="16318" x="1866900" y="2159000"/>
          <p14:tracePt t="16335" x="1901825" y="2174875"/>
          <p14:tracePt t="16351" x="1917700" y="2184400"/>
          <p14:tracePt t="16368" x="1927225" y="2200275"/>
          <p14:tracePt t="16385" x="1955800" y="2209800"/>
          <p14:tracePt t="16401" x="1968500" y="2209800"/>
          <p14:tracePt t="16418" x="2006600" y="2209800"/>
          <p14:tracePt t="16435" x="2079625" y="2193925"/>
          <p14:tracePt t="16451" x="2127250" y="2168525"/>
          <p14:tracePt t="16468" x="2165350" y="2155825"/>
          <p14:tracePt t="16485" x="2200275" y="2136775"/>
          <p14:tracePt t="16502" x="2216150" y="2120900"/>
          <p14:tracePt t="16519" x="2247900" y="2098675"/>
          <p14:tracePt t="16535" x="2292350" y="2038350"/>
          <p14:tracePt t="16551" x="2333625" y="1997075"/>
          <p14:tracePt t="16568" x="2384425" y="1946275"/>
          <p14:tracePt t="16585" x="2422525" y="1885950"/>
          <p14:tracePt t="16601" x="2447925" y="1863725"/>
          <p14:tracePt t="16619" x="2457450" y="1844675"/>
          <p14:tracePt t="16635" x="2463800" y="1831975"/>
          <p14:tracePt t="16692" x="2463800" y="1825625"/>
          <p14:tracePt t="16736" x="2463800" y="1822450"/>
          <p14:tracePt t="16743" x="2463800" y="1816100"/>
          <p14:tracePt t="17158" x="2524125" y="1889125"/>
          <p14:tracePt t="17165" x="2632075" y="2032000"/>
          <p14:tracePt t="17172" x="2714625" y="2133600"/>
          <p14:tracePt t="17186" x="2917825" y="2384425"/>
          <p14:tracePt t="17202" x="3124200" y="2689225"/>
          <p14:tracePt t="17226" x="3267075" y="2965450"/>
          <p14:tracePt t="17252" x="3375025" y="3273425"/>
          <p14:tracePt t="17286" x="3451225" y="3521075"/>
          <p14:tracePt t="17302" x="3482975" y="3629025"/>
          <p14:tracePt t="17318" x="3508375" y="3714750"/>
          <p14:tracePt t="17335" x="3530600" y="3848100"/>
          <p14:tracePt t="17352" x="3546475" y="3911600"/>
          <p14:tracePt t="17368" x="3559175" y="3959225"/>
          <p14:tracePt t="17385" x="3559175" y="4000500"/>
          <p14:tracePt t="17402" x="3559175" y="4022725"/>
          <p14:tracePt t="17419" x="3559175" y="4044950"/>
          <p14:tracePt t="17435" x="3559175" y="4064000"/>
          <p14:tracePt t="17451" x="3559175" y="4073525"/>
          <p14:tracePt t="17469" x="3559175" y="4089400"/>
          <p14:tracePt t="17485" x="3559175" y="4105275"/>
          <p14:tracePt t="17501" x="3559175" y="4114800"/>
          <p14:tracePt t="17518" x="3559175" y="4124325"/>
          <p14:tracePt t="17534" x="3559175" y="4133850"/>
          <p14:tracePt t="17551" x="3559175" y="4127500"/>
          <p14:tracePt t="17569" x="3565525" y="4095750"/>
          <p14:tracePt t="17585" x="3571875" y="4025900"/>
          <p14:tracePt t="17602" x="3578225" y="3981450"/>
          <p14:tracePt t="17619" x="3578225" y="3959225"/>
          <p14:tracePt t="17635" x="3597275" y="3917950"/>
          <p14:tracePt t="17651" x="3609975" y="3892550"/>
          <p14:tracePt t="17668" x="3629025" y="3848100"/>
          <p14:tracePt t="17670" x="3629025" y="3813175"/>
          <p14:tracePt t="17685" x="3629025" y="3743325"/>
          <p14:tracePt t="17701" x="3629025" y="3692525"/>
          <p14:tracePt t="17718" x="3629025" y="3657600"/>
          <p14:tracePt t="17735" x="3609975" y="3635375"/>
          <p14:tracePt t="17752" x="3600450" y="3619500"/>
          <p14:tracePt t="17768" x="3590925" y="3609975"/>
          <p14:tracePt t="17785" x="3575050" y="3594100"/>
          <p14:tracePt t="17801" x="3546475" y="3581400"/>
          <p14:tracePt t="17817" x="3521075" y="3565525"/>
          <p14:tracePt t="17835" x="3473450" y="3540125"/>
          <p14:tracePt t="17852" x="3425825" y="3498850"/>
          <p14:tracePt t="17869" x="3384550" y="3457575"/>
          <p14:tracePt t="17885" x="3324225" y="3403600"/>
          <p14:tracePt t="17902" x="3292475" y="3384550"/>
          <p14:tracePt t="17918" x="3279775" y="3368675"/>
          <p14:tracePt t="17934" x="3267075" y="3362325"/>
          <p14:tracePt t="17951" x="3251200" y="3362325"/>
          <p14:tracePt t="17968" x="3241675" y="3359150"/>
          <p14:tracePt t="17985" x="3232150" y="3359150"/>
          <p14:tracePt t="18037" x="3238500" y="3359150"/>
          <p14:tracePt t="18043" x="3248025" y="3359150"/>
          <p14:tracePt t="18051" x="3273425" y="3359150"/>
          <p14:tracePt t="18068" x="3305175" y="3359150"/>
          <p14:tracePt t="18084" x="3343275" y="3359150"/>
          <p14:tracePt t="18101" x="3359150" y="3359150"/>
          <p14:tracePt t="18118" x="3375025" y="3359150"/>
          <p14:tracePt t="18135" x="3390900" y="3359150"/>
          <p14:tracePt t="18151" x="3400425" y="3359150"/>
          <p14:tracePt t="18168" x="3409950" y="3359150"/>
          <p14:tracePt t="18185" x="3413125" y="3359150"/>
          <p14:tracePt t="18264" x="3413125" y="3365500"/>
          <p14:tracePt t="18272" x="3413125" y="3368675"/>
          <p14:tracePt t="18285" x="3403600" y="3384550"/>
          <p14:tracePt t="18301" x="3390900" y="3394075"/>
          <p14:tracePt t="18318" x="3381375" y="3403600"/>
          <p14:tracePt t="18334" x="3362325" y="3432175"/>
          <p14:tracePt t="18351" x="3355975" y="3448050"/>
          <p14:tracePt t="18368" x="3355975" y="3470275"/>
          <p14:tracePt t="18385" x="3343275" y="3517900"/>
          <p14:tracePt t="18401" x="3330575" y="3571875"/>
          <p14:tracePt t="18419" x="3317875" y="3625850"/>
          <p14:tracePt t="18435" x="3292475" y="3698875"/>
          <p14:tracePt t="18451" x="3273425" y="3727450"/>
          <p14:tracePt t="18468" x="3260725" y="3759200"/>
          <p14:tracePt t="18484" x="3235325" y="3794125"/>
          <p14:tracePt t="18501" x="3225800" y="3825875"/>
          <p14:tracePt t="18518" x="3213100" y="3848100"/>
          <p14:tracePt t="18535" x="3168650" y="3892550"/>
          <p14:tracePt t="18551" x="3149600" y="3917950"/>
          <p14:tracePt t="18569" x="3136900" y="3946525"/>
          <p14:tracePt t="18585" x="3133725" y="3975100"/>
          <p14:tracePt t="18602" x="3140075" y="3997325"/>
          <p14:tracePt t="18618" x="3228975" y="4038600"/>
          <p14:tracePt t="18635" x="3479800" y="4130675"/>
          <p14:tracePt t="18651" x="3679825" y="4197350"/>
          <p14:tracePt t="18669" x="3854450" y="4232275"/>
          <p14:tracePt t="18685" x="4079875" y="4314825"/>
          <p14:tracePt t="18701" x="4305300" y="4403725"/>
          <p14:tracePt t="18720" x="4813300" y="4530725"/>
          <p14:tracePt t="18736" x="5051425" y="4581525"/>
          <p14:tracePt t="18752" x="5267325" y="4597400"/>
          <p14:tracePt t="18768" x="5384800" y="4616450"/>
          <p14:tracePt t="18784" x="5419725" y="4616450"/>
          <p14:tracePt t="18801" x="5435600" y="4616450"/>
          <p14:tracePt t="18818" x="5441950" y="4616450"/>
          <p14:tracePt t="18852" x="5438775" y="4616450"/>
          <p14:tracePt t="18868" x="5410200" y="4616450"/>
          <p14:tracePt t="18885" x="5321300" y="4616450"/>
          <p14:tracePt t="18901" x="5203825" y="4600575"/>
          <p14:tracePt t="18918" x="5051425" y="4575175"/>
          <p14:tracePt t="18935" x="4838700" y="4511675"/>
          <p14:tracePt t="18951" x="4692650" y="4438650"/>
          <p14:tracePt t="18969" x="4537075" y="4384675"/>
          <p14:tracePt t="18985" x="4371975" y="4279900"/>
          <p14:tracePt t="19002" x="4248150" y="4210050"/>
          <p14:tracePt t="19018" x="4121150" y="4117975"/>
          <p14:tracePt t="19035" x="3987800" y="4010025"/>
          <p14:tracePt t="19051" x="3917950" y="3971925"/>
          <p14:tracePt t="19069" x="3838575" y="3924300"/>
          <p14:tracePt t="19085" x="3702050" y="3873500"/>
          <p14:tracePt t="19101" x="3632200" y="3835400"/>
          <p14:tracePt t="19119" x="3565525" y="3806825"/>
          <p14:tracePt t="19136" x="3444875" y="3727450"/>
          <p14:tracePt t="19152" x="3349625" y="3648075"/>
          <p14:tracePt t="19168" x="3257550" y="3571875"/>
          <p14:tracePt t="19184" x="3136900" y="3492500"/>
          <p14:tracePt t="19201" x="3076575" y="3457575"/>
          <p14:tracePt t="19217" x="2987675" y="3422650"/>
          <p14:tracePt t="19220" x="2949575" y="3409950"/>
          <p14:tracePt t="19235" x="2876550" y="3394075"/>
          <p14:tracePt t="19252" x="2813050" y="3378200"/>
          <p14:tracePt t="19267" x="2768600" y="3378200"/>
          <p14:tracePt t="19284" x="2698750" y="3378200"/>
          <p14:tracePt t="19301" x="2638425" y="3378200"/>
          <p14:tracePt t="19317" x="2568575" y="3378200"/>
          <p14:tracePt t="19334" x="2454275" y="3406775"/>
          <p14:tracePt t="19351" x="2390775" y="3425825"/>
          <p14:tracePt t="19369" x="2320925" y="3463925"/>
          <p14:tracePt t="19385" x="2222500" y="3524250"/>
          <p14:tracePt t="19402" x="2152650" y="3587750"/>
          <p14:tracePt t="19418" x="2085975" y="3660775"/>
          <p14:tracePt t="19435" x="2003425" y="3803650"/>
          <p14:tracePt t="19451" x="1952625" y="3914775"/>
          <p14:tracePt t="19467" x="1927225" y="4022725"/>
          <p14:tracePt t="19484" x="1939925" y="4178300"/>
          <p14:tracePt t="19502" x="1984375" y="4298950"/>
          <p14:tracePt t="19519" x="2025650" y="4397375"/>
          <p14:tracePt t="19535" x="2066925" y="4476750"/>
          <p14:tracePt t="19551" x="2079625" y="4498975"/>
          <p14:tracePt t="19568" x="2092325" y="4521200"/>
          <p14:tracePt t="19584" x="2111375" y="4530725"/>
          <p14:tracePt t="19600" x="2120900" y="4530725"/>
          <p14:tracePt t="19618" x="2127250" y="4530725"/>
          <p14:tracePt t="19814" x="2143125" y="4524375"/>
          <p14:tracePt t="19822" x="2168525" y="4518025"/>
          <p14:tracePt t="19835" x="2232025" y="4511675"/>
          <p14:tracePt t="19852" x="2359025" y="4495800"/>
          <p14:tracePt t="19868" x="2511425" y="4476750"/>
          <p14:tracePt t="19884" x="2797175" y="4467225"/>
          <p14:tracePt t="19900" x="3003550" y="4483100"/>
          <p14:tracePt t="19917" x="3155950" y="4518025"/>
          <p14:tracePt t="19934" x="3378200" y="4572000"/>
          <p14:tracePt t="19951" x="3457575" y="4603750"/>
          <p14:tracePt t="19968" x="3524250" y="4641850"/>
          <p14:tracePt t="19984" x="3638550" y="4670425"/>
          <p14:tracePt t="20001" x="3714750" y="4692650"/>
          <p14:tracePt t="20018" x="3775075" y="4692650"/>
          <p14:tracePt t="20035" x="3838575" y="4692650"/>
          <p14:tracePt t="20052" x="3848100" y="4692650"/>
          <p14:tracePt t="20068" x="3857625" y="4699000"/>
          <p14:tracePt t="20085" x="3867150" y="4699000"/>
          <p14:tracePt t="21349" x="3914775" y="4686300"/>
          <p14:tracePt t="21356" x="3984625" y="4670425"/>
          <p14:tracePt t="21367" x="4054475" y="4660900"/>
          <p14:tracePt t="21385" x="4232275" y="4635500"/>
          <p14:tracePt t="21418" x="4483100" y="4556125"/>
          <p14:tracePt t="21450" x="4752975" y="4464050"/>
          <p14:tracePt t="21470" x="4876800" y="4419600"/>
          <p14:tracePt t="21485" x="5064125" y="4394200"/>
          <p14:tracePt t="21502" x="5149850" y="4378325"/>
          <p14:tracePt t="21518" x="5235575" y="4356100"/>
          <p14:tracePt t="21535" x="5394325" y="4305300"/>
          <p14:tracePt t="21551" x="5495925" y="4264025"/>
          <p14:tracePt t="21567" x="5594350" y="4222750"/>
          <p14:tracePt t="21585" x="5791200" y="4124325"/>
          <p14:tracePt t="21601" x="5927725" y="4041775"/>
          <p14:tracePt t="21618" x="6029325" y="3975100"/>
          <p14:tracePt t="21635" x="6162675" y="3873500"/>
          <p14:tracePt t="21652" x="6245225" y="3806825"/>
          <p14:tracePt t="21668" x="6327775" y="3749675"/>
          <p14:tracePt t="21684" x="6445250" y="3622675"/>
          <p14:tracePt t="21701" x="6534150" y="3498850"/>
          <p14:tracePt t="21717" x="6619875" y="3413125"/>
          <p14:tracePt t="21734" x="6759575" y="3254375"/>
          <p14:tracePt t="21751" x="6851650" y="3117850"/>
          <p14:tracePt t="21768" x="6918325" y="3025775"/>
          <p14:tracePt t="21785" x="6969125" y="2949575"/>
          <p14:tracePt t="21801" x="6994525" y="2911475"/>
          <p14:tracePt t="21818" x="7019925" y="2879725"/>
          <p14:tracePt t="21834" x="7038975" y="2828925"/>
          <p14:tracePt t="21850" x="7058025" y="2784475"/>
          <p14:tracePt t="21867" x="7073900" y="2759075"/>
          <p14:tracePt t="21885" x="7092950" y="2717800"/>
          <p14:tracePt t="21901" x="7099300" y="2708275"/>
          <p14:tracePt t="21918" x="7099300" y="2698750"/>
          <p14:tracePt t="21971" x="7099300" y="2692400"/>
          <p14:tracePt t="21999" x="7099300" y="2689225"/>
          <p14:tracePt t="22022" x="7099300" y="2682875"/>
          <p14:tracePt t="22028" x="7099300" y="2673350"/>
          <p14:tracePt t="22057" x="7099300" y="2667000"/>
          <p14:tracePt t="22091" x="7099300" y="2663825"/>
          <p14:tracePt t="22099" x="7096125" y="2663825"/>
          <p14:tracePt t="22106" x="7089775" y="2663825"/>
          <p14:tracePt t="22117" x="7086600" y="2663825"/>
          <p14:tracePt t="22134" x="7067550" y="2663825"/>
          <p14:tracePt t="22150" x="7058025" y="2663825"/>
          <p14:tracePt t="22167" x="7045325" y="2663825"/>
          <p14:tracePt t="22184" x="7042150" y="2663825"/>
          <p14:tracePt t="22228" x="7035800" y="2663825"/>
          <p14:tracePt t="22242" x="7032625" y="2663825"/>
          <p14:tracePt t="22250" x="7023100" y="2663825"/>
          <p14:tracePt t="22268" x="7016750" y="2663825"/>
          <p14:tracePt t="22284" x="7000875" y="2663825"/>
          <p14:tracePt t="22301" x="6991350" y="2663825"/>
          <p14:tracePt t="22317" x="6981825" y="2663825"/>
          <p14:tracePt t="22320" x="6965950" y="2670175"/>
          <p14:tracePt t="22334" x="6956425" y="2682875"/>
          <p14:tracePt t="22351" x="6946900" y="2682875"/>
          <p14:tracePt t="22367" x="6937375" y="2682875"/>
          <p14:tracePt t="22384" x="6915150" y="2682875"/>
          <p14:tracePt t="22400" x="6905625" y="2682875"/>
          <p14:tracePt t="22418" x="6896100" y="2682875"/>
          <p14:tracePt t="22435" x="6870700" y="2695575"/>
          <p14:tracePt t="22451" x="6845300" y="2708275"/>
          <p14:tracePt t="22468" x="6823075" y="2720975"/>
          <p14:tracePt t="22484" x="6778625" y="2759075"/>
          <p14:tracePt t="22501" x="6750050" y="2774950"/>
          <p14:tracePt t="22517" x="6724650" y="2800350"/>
          <p14:tracePt t="22534" x="6680200" y="2825750"/>
          <p14:tracePt t="22550" x="6657975" y="2844800"/>
          <p14:tracePt t="22568" x="6616700" y="2876550"/>
          <p14:tracePt t="22585" x="6546850" y="2940050"/>
          <p14:tracePt t="22601" x="6508750" y="2981325"/>
          <p14:tracePt t="22618" x="6464300" y="3028950"/>
          <p14:tracePt t="22634" x="6419850" y="3082925"/>
          <p14:tracePt t="22650" x="6407150" y="3105150"/>
          <p14:tracePt t="22667" x="6397625" y="3114675"/>
          <p14:tracePt t="22684" x="6381750" y="3133725"/>
          <p14:tracePt t="22701" x="6365875" y="3146425"/>
          <p14:tracePt t="22718" x="6356350" y="3155950"/>
          <p14:tracePt t="22735" x="6340475" y="3190875"/>
          <p14:tracePt t="22751" x="6327775" y="3213100"/>
          <p14:tracePt t="22767" x="6311900" y="3228975"/>
          <p14:tracePt t="22784" x="6302375" y="3263900"/>
          <p14:tracePt t="22800" x="6302375" y="3286125"/>
          <p14:tracePt t="22817" x="6302375" y="3314700"/>
          <p14:tracePt t="22820" x="6302375" y="3327400"/>
          <p14:tracePt t="22835" x="6305550" y="3362325"/>
          <p14:tracePt t="22851" x="6324600" y="3400425"/>
          <p14:tracePt t="22868" x="6337300" y="3454400"/>
          <p14:tracePt t="22884" x="6365875" y="3556000"/>
          <p14:tracePt t="22901" x="6397625" y="3635375"/>
          <p14:tracePt t="22917" x="6410325" y="3698875"/>
          <p14:tracePt t="22934" x="6429375" y="3746500"/>
          <p14:tracePt t="22951" x="6442075" y="3778250"/>
          <p14:tracePt t="22967" x="6457950" y="3803650"/>
          <p14:tracePt t="22984" x="6499225" y="3860800"/>
          <p14:tracePt t="23001" x="6540500" y="3908425"/>
          <p14:tracePt t="23018" x="6578600" y="3949700"/>
          <p14:tracePt t="23034" x="6635750" y="4010025"/>
          <p14:tracePt t="23051" x="6661150" y="4041775"/>
          <p14:tracePt t="23068" x="6670675" y="4060825"/>
          <p14:tracePt t="23084" x="6686550" y="4073525"/>
          <p14:tracePt t="23101" x="6696075" y="4073525"/>
          <p14:tracePt t="23117" x="6711950" y="4073525"/>
          <p14:tracePt t="23135" x="6731000" y="4073525"/>
          <p14:tracePt t="23151" x="6740525" y="4073525"/>
          <p14:tracePt t="23168" x="6750050" y="4073525"/>
          <p14:tracePt t="23184" x="6772275" y="4073525"/>
          <p14:tracePt t="23201" x="6775450" y="4073525"/>
          <p14:tracePt t="23217" x="6781800" y="4073525"/>
          <p14:tracePt t="23234" x="6794500" y="4064000"/>
          <p14:tracePt t="23251" x="6810375" y="4057650"/>
          <p14:tracePt t="23268" x="6816725" y="4051300"/>
          <p14:tracePt t="23284" x="6829425" y="4038600"/>
          <p14:tracePt t="23301" x="6842125" y="4032250"/>
          <p14:tracePt t="23317" x="6851650" y="4032250"/>
          <p14:tracePt t="23334" x="6870700" y="4029075"/>
          <p14:tracePt t="23350" x="6880225" y="4016375"/>
          <p14:tracePt t="23367" x="6889750" y="4013200"/>
          <p14:tracePt t="23384" x="6915150" y="3997325"/>
          <p14:tracePt t="23401" x="6937375" y="3997325"/>
          <p14:tracePt t="23418" x="6969125" y="3984625"/>
          <p14:tracePt t="23435" x="7000875" y="3971925"/>
          <p14:tracePt t="23451" x="7048500" y="3959225"/>
          <p14:tracePt t="23467" x="7092950" y="3946525"/>
          <p14:tracePt t="23484" x="7156450" y="3921125"/>
          <p14:tracePt t="23501" x="7194550" y="3908425"/>
          <p14:tracePt t="23517" x="7232650" y="3895725"/>
          <p14:tracePt t="23534" x="7270750" y="3851275"/>
          <p14:tracePt t="23551" x="7302500" y="3813175"/>
          <p14:tracePt t="23568" x="7331075" y="3765550"/>
          <p14:tracePt t="23584" x="7369175" y="3708400"/>
          <p14:tracePt t="23601" x="7388225" y="3676650"/>
          <p14:tracePt t="23617" x="7397750" y="3648075"/>
          <p14:tracePt t="23634" x="7429500" y="3597275"/>
          <p14:tracePt t="23651" x="7442200" y="3565525"/>
          <p14:tracePt t="23668" x="7454900" y="3521075"/>
          <p14:tracePt t="23685" x="7454900" y="3479800"/>
          <p14:tracePt t="23701" x="7454900" y="3463925"/>
          <p14:tracePt t="23718" x="7454900" y="3454400"/>
          <p14:tracePt t="23734" x="7454900" y="3444875"/>
          <p14:tracePt t="23751" x="7454900" y="3441700"/>
          <p14:tracePt t="23767" x="7454900" y="3429000"/>
          <p14:tracePt t="23783" x="7445375" y="3425825"/>
          <p14:tracePt t="23800" x="7439025" y="3419475"/>
          <p14:tracePt t="23817" x="7429500" y="3416300"/>
          <p14:tracePt t="23834" x="7413625" y="3416300"/>
          <p14:tracePt t="23851" x="7404100" y="3409950"/>
          <p14:tracePt t="23868" x="7394575" y="3409950"/>
          <p14:tracePt t="23884" x="7375525" y="3400425"/>
          <p14:tracePt t="23900" x="7337425" y="3387725"/>
          <p14:tracePt t="23917" x="7258050" y="3355975"/>
          <p14:tracePt t="23934" x="7156450" y="3324225"/>
          <p14:tracePt t="23951" x="7112000" y="3311525"/>
          <p14:tracePt t="23968" x="7073900" y="3292475"/>
          <p14:tracePt t="23985" x="7032625" y="3276600"/>
          <p14:tracePt t="24001" x="7000875" y="3263900"/>
          <p14:tracePt t="24018" x="6978650" y="3263900"/>
          <p14:tracePt t="24034" x="6937375" y="3257550"/>
          <p14:tracePt t="24051" x="6927850" y="3257550"/>
          <p14:tracePt t="24067" x="6918325" y="3257550"/>
          <p14:tracePt t="24083" x="6899275" y="3251200"/>
          <p14:tracePt t="24100" x="6889750" y="3251200"/>
          <p14:tracePt t="24134" x="6889750" y="3238500"/>
          <p14:tracePt t="24150" x="6889750" y="3232150"/>
          <p14:tracePt t="24167" x="6889750" y="3222625"/>
          <p14:tracePt t="24183" x="6889750" y="3213100"/>
          <p14:tracePt t="24201" x="6889750" y="3203575"/>
          <p14:tracePt t="24217" x="6889750" y="3181350"/>
          <p14:tracePt t="24233" x="6889750" y="3155950"/>
          <p14:tracePt t="24250" x="6889750" y="3127375"/>
          <p14:tracePt t="24267" x="6889750" y="3105150"/>
          <p14:tracePt t="24284" x="6883400" y="3073400"/>
          <p14:tracePt t="24301" x="6877050" y="3054350"/>
          <p14:tracePt t="24317" x="6867525" y="3044825"/>
          <p14:tracePt t="24334" x="6851650" y="3019425"/>
          <p14:tracePt t="24350" x="6838950" y="2994025"/>
          <p14:tracePt t="24367" x="6819900" y="2971800"/>
          <p14:tracePt t="24383" x="6775450" y="2927350"/>
          <p14:tracePt t="24400" x="6765925" y="2917825"/>
          <p14:tracePt t="24417" x="6756400" y="2901950"/>
          <p14:tracePt t="24434" x="6737350" y="2889250"/>
          <p14:tracePt t="24467" x="6737350" y="2886075"/>
          <p14:tracePt t="24484" x="6731000" y="28860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0"/>
            <a:ext cx="7358063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0000"/>
                </a:solidFill>
              </a:rPr>
              <a:t>Les différentes variétés de choux</a:t>
            </a:r>
          </a:p>
          <a:p>
            <a:pPr eaLnBrk="1" hangingPunct="1"/>
            <a:r>
              <a:rPr lang="fr-FR" altLang="fr-FR"/>
              <a:t>*Présence sur rochers et falaises des côtes maritimes</a:t>
            </a:r>
          </a:p>
          <a:p>
            <a:pPr eaLnBrk="1" hangingPunct="1"/>
            <a:r>
              <a:rPr lang="fr-FR" altLang="fr-FR"/>
              <a:t>de l'Europe occidentale et méridionale, </a:t>
            </a:r>
          </a:p>
          <a:p>
            <a:pPr eaLnBrk="1" hangingPunct="1"/>
            <a:r>
              <a:rPr lang="fr-FR" altLang="fr-FR"/>
              <a:t>d'une plante</a:t>
            </a:r>
          </a:p>
          <a:p>
            <a:pPr eaLnBrk="1" hangingPunct="1"/>
            <a:r>
              <a:rPr lang="fr-FR" altLang="fr-FR"/>
              <a:t>bisannuelle ou vivace, sauvage </a:t>
            </a:r>
            <a:r>
              <a:rPr lang="fr-FR" altLang="fr-FR" i="1">
                <a:solidFill>
                  <a:srgbClr val="FF0000"/>
                </a:solidFill>
              </a:rPr>
              <a:t>Brassica oleracea</a:t>
            </a:r>
          </a:p>
          <a:p>
            <a:pPr eaLnBrk="1" hangingPunct="1"/>
            <a:r>
              <a:rPr lang="fr-FR" altLang="fr-FR"/>
              <a:t>*Plusieurs siècles de culture et de sélection :</a:t>
            </a:r>
          </a:p>
          <a:p>
            <a:pPr eaLnBrk="1" hangingPunct="1"/>
            <a:r>
              <a:rPr lang="fr-FR" altLang="fr-FR"/>
              <a:t>très </a:t>
            </a:r>
            <a:r>
              <a:rPr lang="fr-FR" altLang="fr-FR">
                <a:solidFill>
                  <a:srgbClr val="FF0000"/>
                </a:solidFill>
              </a:rPr>
              <a:t>nombreuses variétés </a:t>
            </a:r>
            <a:r>
              <a:rPr lang="fr-FR" altLang="fr-FR"/>
              <a:t>morphologiquement très différentes, correspondant aux différentes sortes de choux alimentaires :</a:t>
            </a:r>
          </a:p>
          <a:p>
            <a:pPr eaLnBrk="1" hangingPunct="1"/>
            <a:r>
              <a:rPr lang="fr-FR" altLang="fr-FR"/>
              <a:t>+ </a:t>
            </a:r>
            <a:r>
              <a:rPr lang="fr-FR" altLang="fr-FR" i="1">
                <a:solidFill>
                  <a:srgbClr val="FF0000"/>
                </a:solidFill>
              </a:rPr>
              <a:t>B.oleracea</a:t>
            </a:r>
            <a:r>
              <a:rPr lang="fr-FR" altLang="fr-FR" i="1"/>
              <a:t> </a:t>
            </a:r>
            <a:r>
              <a:rPr lang="fr-FR" altLang="fr-FR">
                <a:solidFill>
                  <a:srgbClr val="FF0000"/>
                </a:solidFill>
              </a:rPr>
              <a:t>var</a:t>
            </a:r>
            <a:r>
              <a:rPr lang="fr-FR" altLang="fr-FR" i="1">
                <a:solidFill>
                  <a:srgbClr val="FF0000"/>
                </a:solidFill>
              </a:rPr>
              <a:t>. capitata </a:t>
            </a:r>
            <a:r>
              <a:rPr lang="fr-FR" altLang="fr-FR" i="1"/>
              <a:t>: choux cabus, de Milan,...</a:t>
            </a:r>
          </a:p>
          <a:p>
            <a:pPr eaLnBrk="1" hangingPunct="1"/>
            <a:r>
              <a:rPr lang="fr-FR" altLang="fr-FR"/>
              <a:t>+ </a:t>
            </a:r>
            <a:r>
              <a:rPr lang="fr-FR" altLang="fr-FR" i="1">
                <a:solidFill>
                  <a:srgbClr val="FF0000"/>
                </a:solidFill>
              </a:rPr>
              <a:t>B. o. </a:t>
            </a:r>
            <a:r>
              <a:rPr lang="fr-FR" altLang="fr-FR">
                <a:solidFill>
                  <a:srgbClr val="FF0000"/>
                </a:solidFill>
              </a:rPr>
              <a:t>var</a:t>
            </a:r>
            <a:r>
              <a:rPr lang="fr-FR" altLang="fr-FR" i="1">
                <a:solidFill>
                  <a:srgbClr val="FF0000"/>
                </a:solidFill>
              </a:rPr>
              <a:t>. botrytis </a:t>
            </a:r>
            <a:r>
              <a:rPr lang="fr-FR" altLang="fr-FR" i="1"/>
              <a:t>: choux-fleurs</a:t>
            </a:r>
          </a:p>
          <a:p>
            <a:pPr eaLnBrk="1" hangingPunct="1"/>
            <a:r>
              <a:rPr lang="pt-BR" altLang="fr-FR"/>
              <a:t>+ </a:t>
            </a:r>
            <a:r>
              <a:rPr lang="pt-BR" altLang="fr-FR" i="1">
                <a:solidFill>
                  <a:srgbClr val="FF0000"/>
                </a:solidFill>
              </a:rPr>
              <a:t>B. o. </a:t>
            </a:r>
            <a:r>
              <a:rPr lang="pt-BR" altLang="fr-FR">
                <a:solidFill>
                  <a:srgbClr val="FF0000"/>
                </a:solidFill>
              </a:rPr>
              <a:t>var</a:t>
            </a:r>
            <a:r>
              <a:rPr lang="pt-BR" altLang="fr-FR" i="1">
                <a:solidFill>
                  <a:srgbClr val="FF0000"/>
                </a:solidFill>
              </a:rPr>
              <a:t>. italica </a:t>
            </a:r>
            <a:r>
              <a:rPr lang="pt-BR" altLang="fr-FR" i="1"/>
              <a:t>: choux brocolis</a:t>
            </a:r>
          </a:p>
          <a:p>
            <a:pPr eaLnBrk="1" hangingPunct="1"/>
            <a:r>
              <a:rPr lang="fr-FR" altLang="fr-FR"/>
              <a:t>+ </a:t>
            </a:r>
            <a:r>
              <a:rPr lang="fr-FR" altLang="fr-FR" i="1">
                <a:solidFill>
                  <a:srgbClr val="FF0000"/>
                </a:solidFill>
              </a:rPr>
              <a:t>B. o. </a:t>
            </a:r>
            <a:r>
              <a:rPr lang="fr-FR" altLang="fr-FR">
                <a:solidFill>
                  <a:srgbClr val="FF0000"/>
                </a:solidFill>
              </a:rPr>
              <a:t>var</a:t>
            </a:r>
            <a:r>
              <a:rPr lang="fr-FR" altLang="fr-FR" i="1">
                <a:solidFill>
                  <a:srgbClr val="FF0000"/>
                </a:solidFill>
              </a:rPr>
              <a:t>. gemmifera </a:t>
            </a:r>
            <a:r>
              <a:rPr lang="fr-FR" altLang="fr-FR" i="1"/>
              <a:t>: choux de Bruxelles</a:t>
            </a:r>
            <a:endParaRPr lang="fr-FR" altLang="fr-FR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0"/>
            <a:ext cx="250031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59"/>
    </mc:Choice>
    <mc:Fallback>
      <p:transition spd="slow" advTm="103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18" x="6673850" y="2844800"/>
          <p14:tracePt t="3325" x="6559550" y="2759075"/>
          <p14:tracePt t="3343" x="6257925" y="2568575"/>
          <p14:tracePt t="3361" x="5765800" y="2311400"/>
          <p14:tracePt t="3381" x="5321300" y="2076450"/>
          <p14:tracePt t="3400" x="5057775" y="1946275"/>
          <p14:tracePt t="3426" x="4702175" y="1774825"/>
          <p14:tracePt t="3460" x="4441825" y="1692275"/>
          <p14:tracePt t="3477" x="4368800" y="1676400"/>
          <p14:tracePt t="3492" x="4305300" y="1670050"/>
          <p14:tracePt t="3509" x="4251325" y="1670050"/>
          <p14:tracePt t="3525" x="4229100" y="1670050"/>
          <p14:tracePt t="3542" x="4219575" y="1670050"/>
          <p14:tracePt t="3558" x="4203700" y="1670050"/>
          <p14:tracePt t="3575" x="4200525" y="1670050"/>
          <p14:tracePt t="3596" x="4213225" y="1670050"/>
          <p14:tracePt t="3609" x="4222750" y="1670050"/>
          <p14:tracePt t="3625" x="4257675" y="1660525"/>
          <p14:tracePt t="3642" x="4295775" y="1647825"/>
          <p14:tracePt t="3659" x="4343400" y="1612900"/>
          <p14:tracePt t="3675" x="4441825" y="1536700"/>
          <p14:tracePt t="3692" x="4559300" y="1457325"/>
          <p14:tracePt t="3708" x="4679950" y="1403350"/>
          <p14:tracePt t="3725" x="4864100" y="1323975"/>
          <p14:tracePt t="3742" x="4965700" y="1282700"/>
          <p14:tracePt t="3763" x="5032375" y="1257300"/>
          <p14:tracePt t="3775" x="5048250" y="1238250"/>
          <p14:tracePt t="3792" x="5067300" y="1193800"/>
          <p14:tracePt t="3808" x="5067300" y="1133475"/>
          <p14:tracePt t="3825" x="5035550" y="1041400"/>
          <p14:tracePt t="3842" x="4981575" y="968375"/>
          <p14:tracePt t="3858" x="4937125" y="920750"/>
          <p14:tracePt t="3875" x="4854575" y="838200"/>
          <p14:tracePt t="3892" x="4743450" y="774700"/>
          <p14:tracePt t="3908" x="4597400" y="723900"/>
          <p14:tracePt t="3925" x="4362450" y="660400"/>
          <p14:tracePt t="3942" x="4200525" y="631825"/>
          <p14:tracePt t="3959" x="4070350" y="615950"/>
          <p14:tracePt t="4238" x="4162425" y="647700"/>
          <p14:tracePt t="4245" x="4295775" y="692150"/>
          <p14:tracePt t="4258" x="4438650" y="733425"/>
          <p14:tracePt t="4275" x="4914900" y="835025"/>
          <p14:tracePt t="4293" x="5172075" y="866775"/>
          <p14:tracePt t="4310" x="5470525" y="885825"/>
          <p14:tracePt t="4325" x="5619750" y="885825"/>
          <p14:tracePt t="4342" x="5727700" y="873125"/>
          <p14:tracePt t="4359" x="5892800" y="847725"/>
          <p14:tracePt t="4375" x="6003925" y="806450"/>
          <p14:tracePt t="4392" x="6076950" y="790575"/>
          <p14:tracePt t="4408" x="6134100" y="777875"/>
          <p14:tracePt t="4425" x="6175375" y="765175"/>
          <p14:tracePt t="4442" x="6184900" y="765175"/>
          <p14:tracePt t="4459" x="6191250" y="765175"/>
          <p14:tracePt t="4496" x="6188075" y="765175"/>
          <p14:tracePt t="4509" x="6178550" y="765175"/>
          <p14:tracePt t="4525" x="6149975" y="765175"/>
          <p14:tracePt t="4542" x="6096000" y="768350"/>
          <p14:tracePt t="4559" x="6042025" y="787400"/>
          <p14:tracePt t="4575" x="5997575" y="787400"/>
          <p14:tracePt t="4592" x="5953125" y="800100"/>
          <p14:tracePt t="4609" x="5880100" y="815975"/>
          <p14:tracePt t="4625" x="5813425" y="835025"/>
          <p14:tracePt t="4642" x="5753100" y="844550"/>
          <p14:tracePt t="4660" x="5670550" y="863600"/>
          <p14:tracePt t="4675" x="5626100" y="876300"/>
          <p14:tracePt t="4692" x="5594350" y="889000"/>
          <p14:tracePt t="4709" x="5537200" y="914400"/>
          <p14:tracePt t="4725" x="5492750" y="927100"/>
          <p14:tracePt t="4742" x="5454650" y="946150"/>
          <p14:tracePt t="4759" x="5397500" y="981075"/>
          <p14:tracePt t="4775" x="5334000" y="1012825"/>
          <p14:tracePt t="4792" x="5286375" y="1038225"/>
          <p14:tracePt t="4810" x="5229225" y="1073150"/>
          <p14:tracePt t="4826" x="5181600" y="1104900"/>
          <p14:tracePt t="4842" x="5089525" y="1155700"/>
          <p14:tracePt t="4859" x="4918075" y="1225550"/>
          <p14:tracePt t="4875" x="4797425" y="1257300"/>
          <p14:tracePt t="4892" x="4667250" y="1301750"/>
          <p14:tracePt t="4909" x="4521200" y="1327150"/>
          <p14:tracePt t="4925" x="4448175" y="1327150"/>
          <p14:tracePt t="4943" x="4397375" y="1327150"/>
          <p14:tracePt t="4959" x="4359275" y="1327150"/>
          <p14:tracePt t="5239" x="4308475" y="1327150"/>
          <p14:tracePt t="5247" x="4216400" y="1327150"/>
          <p14:tracePt t="5258" x="4124325" y="1327150"/>
          <p14:tracePt t="5275" x="3870325" y="1352550"/>
          <p14:tracePt t="5292" x="3663950" y="1371600"/>
          <p14:tracePt t="5325" x="3216275" y="1428750"/>
          <p14:tracePt t="5360" x="2879725" y="1438275"/>
          <p14:tracePt t="5377" x="2752725" y="1444625"/>
          <p14:tracePt t="5392" x="2638425" y="1444625"/>
          <p14:tracePt t="5408" x="2552700" y="1460500"/>
          <p14:tracePt t="5425" x="2419350" y="1485900"/>
          <p14:tracePt t="5442" x="2333625" y="1508125"/>
          <p14:tracePt t="5459" x="2222500" y="1530350"/>
          <p14:tracePt t="5475" x="2165350" y="1536700"/>
          <p14:tracePt t="5492" x="2124075" y="1536700"/>
          <p14:tracePt t="5509" x="2051050" y="1536700"/>
          <p14:tracePt t="5525" x="2000250" y="1536700"/>
          <p14:tracePt t="5542" x="1930400" y="1536700"/>
          <p14:tracePt t="5559" x="1879600" y="1533525"/>
          <p14:tracePt t="5575" x="1800225" y="1533525"/>
          <p14:tracePt t="5592" x="1762125" y="1527175"/>
          <p14:tracePt t="5610" x="1704975" y="1508125"/>
          <p14:tracePt t="5626" x="1666875" y="1489075"/>
          <p14:tracePt t="5642" x="1628775" y="1476375"/>
          <p14:tracePt t="5659" x="1565275" y="1457325"/>
          <p14:tracePt t="5675" x="1520825" y="1444625"/>
          <p14:tracePt t="5692" x="1476375" y="1425575"/>
          <p14:tracePt t="5709" x="1409700" y="1406525"/>
          <p14:tracePt t="5725" x="1374775" y="1393825"/>
          <p14:tracePt t="5742" x="1343025" y="1381125"/>
          <p14:tracePt t="5759" x="1308100" y="1362075"/>
          <p14:tracePt t="5780" x="1276350" y="1352550"/>
          <p14:tracePt t="5792" x="1260475" y="1339850"/>
          <p14:tracePt t="5809" x="1238250" y="1320800"/>
          <p14:tracePt t="5825" x="1222375" y="1308100"/>
          <p14:tracePt t="5842" x="1212850" y="1298575"/>
          <p14:tracePt t="5860" x="1200150" y="1295400"/>
          <p14:tracePt t="5876" x="1184275" y="1289050"/>
          <p14:tracePt t="5892" x="1174750" y="1289050"/>
          <p14:tracePt t="5909" x="1168400" y="1289050"/>
          <p14:tracePt t="5925" x="1162050" y="1273175"/>
          <p14:tracePt t="5942" x="1158875" y="1270000"/>
          <p14:tracePt t="5958" x="1152525" y="1263650"/>
          <p14:tracePt t="5975" x="1149350" y="1260475"/>
          <p14:tracePt t="5992" x="1149350" y="1254125"/>
          <p14:tracePt t="6018" x="1149350" y="1247775"/>
          <p14:tracePt t="6053" x="1149350" y="1244600"/>
          <p14:tracePt t="6067" x="1149350" y="1238250"/>
          <p14:tracePt t="6075" x="1149350" y="1235075"/>
          <p14:tracePt t="6091" x="1149350" y="1225550"/>
          <p14:tracePt t="6108" x="1149350" y="1219200"/>
          <p14:tracePt t="6125" x="1155700" y="1203325"/>
          <p14:tracePt t="6142" x="1165225" y="1193800"/>
          <p14:tracePt t="6160" x="1187450" y="1174750"/>
          <p14:tracePt t="6176" x="1209675" y="1162050"/>
          <p14:tracePt t="6192" x="1219200" y="1152525"/>
          <p14:tracePt t="6208" x="1228725" y="1149350"/>
          <p14:tracePt t="6225" x="1247775" y="1149350"/>
          <p14:tracePt t="6242" x="1257300" y="1149350"/>
          <p14:tracePt t="6259" x="1263650" y="1149350"/>
          <p14:tracePt t="6703" x="1260475" y="1149350"/>
          <p14:tracePt t="6711" x="1257300" y="1149350"/>
          <p14:tracePt t="6726" x="1250950" y="1149350"/>
          <p14:tracePt t="6743" x="1241425" y="1149350"/>
          <p14:tracePt t="6759" x="1238250" y="1149350"/>
          <p14:tracePt t="6761" x="1228725" y="1149350"/>
          <p14:tracePt t="6775" x="1222375" y="1149350"/>
          <p14:tracePt t="7031" x="1228725" y="1143000"/>
          <p14:tracePt t="7038" x="1235075" y="1143000"/>
          <p14:tracePt t="7045" x="1238250" y="1143000"/>
          <p14:tracePt t="7083" x="1238250" y="1136650"/>
          <p14:tracePt t="7097" x="1238250" y="1133475"/>
          <p14:tracePt t="7126" x="1238250" y="1117600"/>
          <p14:tracePt t="7159" x="1250950" y="1111250"/>
          <p14:tracePt t="7175" x="1254125" y="1111250"/>
          <p14:tracePt t="7191" x="1263650" y="1108075"/>
          <p14:tracePt t="7208" x="1279525" y="1108075"/>
          <p14:tracePt t="7225" x="1298575" y="1098550"/>
          <p14:tracePt t="7241" x="1314450" y="1089025"/>
          <p14:tracePt t="7258" x="1346200" y="1082675"/>
          <p14:tracePt t="7260" x="1349375" y="1082675"/>
          <p14:tracePt t="7275" x="1358900" y="1066800"/>
          <p14:tracePt t="7291" x="1377950" y="1060450"/>
          <p14:tracePt t="7309" x="1397000" y="1050925"/>
          <p14:tracePt t="7325" x="1406525" y="1050925"/>
          <p14:tracePt t="7341" x="1416050" y="1050925"/>
          <p14:tracePt t="7358" x="1422400" y="1050925"/>
          <p14:tracePt t="9510" x="1438275" y="1050925"/>
          <p14:tracePt t="9518" x="1447800" y="1050925"/>
          <p14:tracePt t="9525" x="1466850" y="1050925"/>
          <p14:tracePt t="9541" x="1511300" y="1044575"/>
          <p14:tracePt t="9558" x="1574800" y="1031875"/>
          <p14:tracePt t="9575" x="1727200" y="1006475"/>
          <p14:tracePt t="9610" x="1914525" y="974725"/>
          <p14:tracePt t="9642" x="2044700" y="968375"/>
          <p14:tracePt t="9659" x="2114550" y="968375"/>
          <p14:tracePt t="9674" x="2143125" y="968375"/>
          <p14:tracePt t="9691" x="2152650" y="968375"/>
          <p14:tracePt t="9709" x="2162175" y="968375"/>
          <p14:tracePt t="9767" x="2162175" y="962025"/>
          <p14:tracePt t="9775" x="2155825" y="962025"/>
          <p14:tracePt t="9795" x="2152650" y="962025"/>
          <p14:tracePt t="9868" x="2159000" y="958850"/>
          <p14:tracePt t="9875" x="2162175" y="952500"/>
          <p14:tracePt t="9892" x="2178050" y="949325"/>
          <p14:tracePt t="9909" x="2193925" y="942975"/>
          <p14:tracePt t="9925" x="2203450" y="942975"/>
          <p14:tracePt t="9941" x="2212975" y="942975"/>
          <p14:tracePt t="10039" x="2209800" y="942975"/>
          <p14:tracePt t="10046" x="2206625" y="942975"/>
          <p14:tracePt t="10058" x="2200275" y="942975"/>
          <p14:tracePt t="10074" x="2187575" y="942975"/>
          <p14:tracePt t="10182" x="2193925" y="942975"/>
          <p14:tracePt t="10189" x="2197100" y="942975"/>
          <p14:tracePt t="10196" x="2203450" y="942975"/>
          <p14:tracePt t="10208" x="2212975" y="942975"/>
          <p14:tracePt t="10225" x="2260600" y="942975"/>
          <p14:tracePt t="10242" x="2314575" y="942975"/>
          <p14:tracePt t="10260" x="2400300" y="942975"/>
          <p14:tracePt t="10275" x="2451100" y="942975"/>
          <p14:tracePt t="10292" x="2489200" y="942975"/>
          <p14:tracePt t="10309" x="2514600" y="942975"/>
          <p14:tracePt t="10325" x="2524125" y="942975"/>
          <p14:tracePt t="10342" x="2540000" y="942975"/>
          <p14:tracePt t="10374" x="2546350" y="942975"/>
          <p14:tracePt t="10392" x="2555875" y="942975"/>
          <p14:tracePt t="10408" x="2565400" y="942975"/>
          <p14:tracePt t="10425" x="2606675" y="942975"/>
          <p14:tracePt t="10442" x="2670175" y="930275"/>
          <p14:tracePt t="10460" x="2822575" y="904875"/>
          <p14:tracePt t="10475" x="2905125" y="904875"/>
          <p14:tracePt t="10492" x="3000375" y="898525"/>
          <p14:tracePt t="10508" x="3117850" y="879475"/>
          <p14:tracePt t="10524" x="3248025" y="879475"/>
          <p14:tracePt t="10541" x="3305175" y="879475"/>
          <p14:tracePt t="10560" x="3368675" y="879475"/>
          <p14:tracePt t="10575" x="3390900" y="879475"/>
          <p14:tracePt t="10592" x="3413125" y="879475"/>
          <p14:tracePt t="10610" x="3425825" y="879475"/>
          <p14:tracePt t="10625" x="3432175" y="879475"/>
          <p14:tracePt t="10725" x="3438525" y="879475"/>
          <p14:tracePt t="10732" x="3441700" y="879475"/>
          <p14:tracePt t="10742" x="3448050" y="879475"/>
          <p14:tracePt t="10758" x="3460750" y="879475"/>
          <p14:tracePt t="10775" x="3495675" y="879475"/>
          <p14:tracePt t="10791" x="3524250" y="879475"/>
          <p14:tracePt t="10809" x="3587750" y="879475"/>
          <p14:tracePt t="10825" x="3629025" y="879475"/>
          <p14:tracePt t="10841" x="3730625" y="879475"/>
          <p14:tracePt t="10858" x="3848100" y="879475"/>
          <p14:tracePt t="10875" x="4010025" y="879475"/>
          <p14:tracePt t="10892" x="4102100" y="873125"/>
          <p14:tracePt t="10909" x="4244975" y="863600"/>
          <p14:tracePt t="10924" x="4318000" y="863600"/>
          <p14:tracePt t="10941" x="4375150" y="863600"/>
          <p14:tracePt t="10959" x="4460875" y="863600"/>
          <p14:tracePt t="10976" x="4540250" y="863600"/>
          <p14:tracePt t="10992" x="4657725" y="869950"/>
          <p14:tracePt t="11009" x="4778375" y="885825"/>
          <p14:tracePt t="11025" x="4838700" y="892175"/>
          <p14:tracePt t="11042" x="4908550" y="901700"/>
          <p14:tracePt t="11058" x="4987925" y="901700"/>
          <p14:tracePt t="11074" x="5105400" y="901700"/>
          <p14:tracePt t="11092" x="5175250" y="901700"/>
          <p14:tracePt t="11108" x="5289550" y="901700"/>
          <p14:tracePt t="11124" x="5486400" y="895350"/>
          <p14:tracePt t="11141" x="5591175" y="895350"/>
          <p14:tracePt t="11159" x="5699125" y="895350"/>
          <p14:tracePt t="11175" x="5759450" y="895350"/>
          <p14:tracePt t="11191" x="5810250" y="895350"/>
          <p14:tracePt t="11209" x="5873750" y="895350"/>
          <p14:tracePt t="11225" x="5895975" y="895350"/>
          <p14:tracePt t="11242" x="5924550" y="895350"/>
          <p14:tracePt t="11258" x="5946775" y="895350"/>
          <p14:tracePt t="11275" x="5984875" y="895350"/>
          <p14:tracePt t="11292" x="6007100" y="895350"/>
          <p14:tracePt t="11310" x="6048375" y="895350"/>
          <p14:tracePt t="11325" x="6057900" y="895350"/>
          <p14:tracePt t="11342" x="6073775" y="895350"/>
          <p14:tracePt t="11359" x="6083300" y="895350"/>
          <p14:tracePt t="11375" x="6099175" y="895350"/>
          <p14:tracePt t="11391" x="6102350" y="895350"/>
          <p14:tracePt t="11425" x="6108700" y="895350"/>
          <p14:tracePt t="11631" x="6105525" y="901700"/>
          <p14:tracePt t="11638" x="6102350" y="908050"/>
          <p14:tracePt t="11645" x="6096000" y="911225"/>
          <p14:tracePt t="11657" x="6092825" y="917575"/>
          <p14:tracePt t="11675" x="6070600" y="936625"/>
          <p14:tracePt t="11691" x="6038850" y="949325"/>
          <p14:tracePt t="11710" x="5892800" y="1006475"/>
          <p14:tracePt t="11725" x="5749925" y="1050925"/>
          <p14:tracePt t="11742" x="5562600" y="1108075"/>
          <p14:tracePt t="11758" x="5327650" y="1165225"/>
          <p14:tracePt t="11775" x="5006975" y="1222375"/>
          <p14:tracePt t="11791" x="4775200" y="1260475"/>
          <p14:tracePt t="11808" x="4543425" y="1298575"/>
          <p14:tracePt t="11825" x="4187825" y="1336675"/>
          <p14:tracePt t="11841" x="3870325" y="1381125"/>
          <p14:tracePt t="11859" x="3413125" y="1444625"/>
          <p14:tracePt t="11875" x="3143250" y="1485900"/>
          <p14:tracePt t="11893" x="2860675" y="1530350"/>
          <p14:tracePt t="11908" x="2641600" y="1555750"/>
          <p14:tracePt t="11924" x="2320925" y="1593850"/>
          <p14:tracePt t="11941" x="2136775" y="1612900"/>
          <p14:tracePt t="11958" x="1987550" y="1612900"/>
          <p14:tracePt t="11975" x="1749425" y="1612900"/>
          <p14:tracePt t="11992" x="1631950" y="1600200"/>
          <p14:tracePt t="12009" x="1473200" y="1558925"/>
          <p14:tracePt t="12025" x="1387475" y="1533525"/>
          <p14:tracePt t="12041" x="1320800" y="1504950"/>
          <p14:tracePt t="12058" x="1273175" y="1485900"/>
          <p14:tracePt t="12074" x="1222375" y="1454150"/>
          <p14:tracePt t="12091" x="1200150" y="1441450"/>
          <p14:tracePt t="12109" x="1168400" y="1412875"/>
          <p14:tracePt t="12124" x="1158875" y="1397000"/>
          <p14:tracePt t="12141" x="1149350" y="1387475"/>
          <p14:tracePt t="12157" x="1139825" y="1371600"/>
          <p14:tracePt t="12175" x="1117600" y="1355725"/>
          <p14:tracePt t="12191" x="1108075" y="1346200"/>
          <p14:tracePt t="12208" x="1098550" y="1336675"/>
          <p14:tracePt t="12225" x="1095375" y="1330325"/>
          <p14:tracePt t="12241" x="1089025" y="1320800"/>
          <p14:tracePt t="12259" x="1085850" y="1314450"/>
          <p14:tracePt t="12275" x="1073150" y="1314450"/>
          <p14:tracePt t="12525" x="1082675" y="1311275"/>
          <p14:tracePt t="12531" x="1095375" y="1304925"/>
          <p14:tracePt t="12541" x="1104900" y="1298575"/>
          <p14:tracePt t="12559" x="1139825" y="1282700"/>
          <p14:tracePt t="12575" x="1162050" y="1270000"/>
          <p14:tracePt t="12591" x="1193800" y="1257300"/>
          <p14:tracePt t="12609" x="1228725" y="1241425"/>
          <p14:tracePt t="12625" x="1266825" y="1228725"/>
          <p14:tracePt t="12641" x="1304925" y="1222375"/>
          <p14:tracePt t="12659" x="1336675" y="1222375"/>
          <p14:tracePt t="12675" x="1368425" y="1209675"/>
          <p14:tracePt t="12692" x="1390650" y="1209675"/>
          <p14:tracePt t="12709" x="1416050" y="1206500"/>
          <p14:tracePt t="12725" x="1425575" y="1200150"/>
          <p14:tracePt t="12741" x="1435100" y="1200150"/>
          <p14:tracePt t="12759" x="1450975" y="1200150"/>
          <p14:tracePt t="12860" x="1454150" y="1200150"/>
          <p14:tracePt t="14308" x="1425575" y="1209675"/>
          <p14:tracePt t="14315" x="1365250" y="1225550"/>
          <p14:tracePt t="14327" x="1327150" y="1241425"/>
          <p14:tracePt t="14346" x="1209675" y="1295400"/>
          <p14:tracePt t="14362" x="1143000" y="1327150"/>
          <p14:tracePt t="14375" x="1092200" y="1362075"/>
          <p14:tracePt t="14408" x="1000125" y="1422400"/>
          <p14:tracePt t="14442" x="914400" y="1492250"/>
          <p14:tracePt t="14445" x="895350" y="1511300"/>
          <p14:tracePt t="14459" x="844550" y="1565275"/>
          <p14:tracePt t="14474" x="803275" y="1597025"/>
          <p14:tracePt t="14491" x="762000" y="1638300"/>
          <p14:tracePt t="14507" x="714375" y="1673225"/>
          <p14:tracePt t="14524" x="635000" y="1739900"/>
          <p14:tracePt t="14541" x="587375" y="1771650"/>
          <p14:tracePt t="14559" x="536575" y="1809750"/>
          <p14:tracePt t="14574" x="504825" y="1841500"/>
          <p14:tracePt t="14591" x="473075" y="1866900"/>
          <p14:tracePt t="14609" x="428625" y="1911350"/>
          <p14:tracePt t="14625" x="387350" y="1936750"/>
          <p14:tracePt t="14641" x="361950" y="1968500"/>
          <p14:tracePt t="14657" x="333375" y="1993900"/>
          <p14:tracePt t="14674" x="295275" y="2012950"/>
          <p14:tracePt t="14690" x="266700" y="2032000"/>
          <p14:tracePt t="14707" x="241300" y="2041525"/>
          <p14:tracePt t="14724" x="222250" y="2051050"/>
          <p14:tracePt t="14741" x="212725" y="2051050"/>
          <p14:tracePt t="14757" x="203200" y="2051050"/>
          <p14:tracePt t="14774" x="187325" y="2051050"/>
          <p14:tracePt t="14791" x="171450" y="2051050"/>
          <p14:tracePt t="14809" x="158750" y="2044700"/>
          <p14:tracePt t="14825" x="149225" y="2035175"/>
          <p14:tracePt t="14842" x="136525" y="2019300"/>
          <p14:tracePt t="14859" x="117475" y="2003425"/>
          <p14:tracePt t="14874" x="111125" y="1993900"/>
          <p14:tracePt t="14891" x="101600" y="1984375"/>
          <p14:tracePt t="14907" x="101600" y="1965325"/>
          <p14:tracePt t="14924" x="101600" y="1943100"/>
          <p14:tracePt t="14940" x="101600" y="1933575"/>
          <p14:tracePt t="14957" x="101600" y="1924050"/>
          <p14:tracePt t="14960" x="101600" y="1914525"/>
          <p14:tracePt t="14974" x="101600" y="1905000"/>
          <p14:tracePt t="14991" x="101600" y="1895475"/>
          <p14:tracePt t="15008" x="101600" y="1889125"/>
          <p14:tracePt t="15024" x="101600" y="1882775"/>
          <p14:tracePt t="15059" x="101600" y="1879600"/>
          <p14:tracePt t="15145" x="101600" y="1873250"/>
          <p14:tracePt t="15181" x="101600" y="1863725"/>
          <p14:tracePt t="15296" x="101600" y="1860550"/>
          <p14:tracePt t="15338" x="101600" y="1854200"/>
          <p14:tracePt t="15403" x="101600" y="1851025"/>
          <p14:tracePt t="15417" x="101600" y="1844675"/>
          <p14:tracePt t="15666" x="120650" y="1838325"/>
          <p14:tracePt t="15674" x="149225" y="1825625"/>
          <p14:tracePt t="15682" x="187325" y="1816100"/>
          <p14:tracePt t="15708" x="250825" y="1797050"/>
          <p14:tracePt t="15741" x="358775" y="1771650"/>
          <p14:tracePt t="15759" x="406400" y="1771650"/>
          <p14:tracePt t="15775" x="438150" y="1758950"/>
          <p14:tracePt t="15791" x="460375" y="1758950"/>
          <p14:tracePt t="15809" x="485775" y="1758950"/>
          <p14:tracePt t="15825" x="508000" y="1758950"/>
          <p14:tracePt t="15841" x="536575" y="1758950"/>
          <p14:tracePt t="15857" x="568325" y="1758950"/>
          <p14:tracePt t="15874" x="638175" y="1758950"/>
          <p14:tracePt t="15890" x="758825" y="1758950"/>
          <p14:tracePt t="15907" x="895350" y="1758950"/>
          <p14:tracePt t="15924" x="1127125" y="1774825"/>
          <p14:tracePt t="15941" x="1298575" y="1784350"/>
          <p14:tracePt t="15957" x="1428750" y="1800225"/>
          <p14:tracePt t="15974" x="1625600" y="1819275"/>
          <p14:tracePt t="15991" x="1762125" y="1819275"/>
          <p14:tracePt t="16011" x="2003425" y="1819275"/>
          <p14:tracePt t="16024" x="2197100" y="1819275"/>
          <p14:tracePt t="16041" x="2368550" y="1803400"/>
          <p14:tracePt t="16059" x="2600325" y="1774825"/>
          <p14:tracePt t="16075" x="2708275" y="1752600"/>
          <p14:tracePt t="16091" x="2794000" y="1736725"/>
          <p14:tracePt t="16109" x="2892425" y="1727200"/>
          <p14:tracePt t="16124" x="2984500" y="1727200"/>
          <p14:tracePt t="16140" x="3089275" y="1727200"/>
          <p14:tracePt t="16157" x="3194050" y="1727200"/>
          <p14:tracePt t="16174" x="3359150" y="1749425"/>
          <p14:tracePt t="16191" x="3457575" y="1774825"/>
          <p14:tracePt t="16209" x="3568700" y="1797050"/>
          <p14:tracePt t="16225" x="3619500" y="1797050"/>
          <p14:tracePt t="16241" x="3654425" y="1797050"/>
          <p14:tracePt t="16258" x="3692525" y="1797050"/>
          <p14:tracePt t="16274" x="3746500" y="1797050"/>
          <p14:tracePt t="16291" x="3784600" y="1797050"/>
          <p14:tracePt t="16307" x="3835400" y="1803400"/>
          <p14:tracePt t="16324" x="3905250" y="1809750"/>
          <p14:tracePt t="16341" x="3952875" y="1822450"/>
          <p14:tracePt t="16359" x="4000500" y="1828800"/>
          <p14:tracePt t="16375" x="4022725" y="1828800"/>
          <p14:tracePt t="16391" x="4044950" y="1828800"/>
          <p14:tracePt t="16408" x="4064000" y="1828800"/>
          <p14:tracePt t="16425" x="4073525" y="1838325"/>
          <p14:tracePt t="16441" x="4083050" y="1838325"/>
          <p14:tracePt t="16458" x="4098925" y="1838325"/>
          <p14:tracePt t="16474" x="4121150" y="1844675"/>
          <p14:tracePt t="16491" x="4133850" y="1851025"/>
          <p14:tracePt t="16507" x="4149725" y="1851025"/>
          <p14:tracePt t="16524" x="4165600" y="1851025"/>
          <p14:tracePt t="16540" x="4168775" y="1851025"/>
          <p14:tracePt t="16575" x="4175125" y="1854200"/>
          <p14:tracePt t="16591" x="4184650" y="1854200"/>
          <p14:tracePt t="16607" x="4194175" y="1863725"/>
          <p14:tracePt t="16624" x="4210050" y="1870075"/>
          <p14:tracePt t="16641" x="4213225" y="1876425"/>
          <p14:tracePt t="16657" x="4219575" y="1879600"/>
          <p14:tracePt t="16690" x="4225925" y="1889125"/>
          <p14:tracePt t="16951" x="4289425" y="1876425"/>
          <p14:tracePt t="16959" x="4359275" y="1870075"/>
          <p14:tracePt t="16974" x="4486275" y="1851025"/>
          <p14:tracePt t="16991" x="4625975" y="1835150"/>
          <p14:tracePt t="17007" x="4724400" y="1819275"/>
          <p14:tracePt t="17028" x="4787900" y="1797050"/>
          <p14:tracePt t="17853" x="4835525" y="1797050"/>
          <p14:tracePt t="17860" x="4914900" y="1787525"/>
          <p14:tracePt t="17875" x="5099050" y="1768475"/>
          <p14:tracePt t="17895" x="5353050" y="1749425"/>
          <p14:tracePt t="17912" x="5556250" y="1749425"/>
          <p14:tracePt t="17925" x="5718175" y="1749425"/>
          <p14:tracePt t="17957" x="6083300" y="1749425"/>
          <p14:tracePt t="17991" x="6416675" y="1765300"/>
          <p14:tracePt t="18009" x="6527800" y="1778000"/>
          <p14:tracePt t="18024" x="6562725" y="1778000"/>
          <p14:tracePt t="18041" x="6578600" y="1778000"/>
          <p14:tracePt t="18057" x="6588125" y="1778000"/>
          <p14:tracePt t="18074" x="6594475" y="1778000"/>
          <p14:tracePt t="18445" x="6594475" y="1784350"/>
          <p14:tracePt t="18466" x="6591300" y="1784350"/>
          <p14:tracePt t="18473" x="6588125" y="1787525"/>
          <p14:tracePt t="18480" x="6581775" y="1787525"/>
          <p14:tracePt t="18490" x="6578600" y="1787525"/>
          <p14:tracePt t="18507" x="6569075" y="1793875"/>
          <p14:tracePt t="18524" x="6546850" y="1793875"/>
          <p14:tracePt t="18557" x="6527800" y="1803400"/>
          <p14:tracePt t="18591" x="6499225" y="1809750"/>
          <p14:tracePt t="18607" x="6489700" y="1812925"/>
          <p14:tracePt t="18624" x="6473825" y="1825625"/>
          <p14:tracePt t="18641" x="6464300" y="1828800"/>
          <p14:tracePt t="18657" x="6448425" y="1835150"/>
          <p14:tracePt t="18674" x="6432550" y="1844675"/>
          <p14:tracePt t="18691" x="6423025" y="1844675"/>
          <p14:tracePt t="18709" x="6381750" y="1860550"/>
          <p14:tracePt t="18724" x="6327775" y="1882775"/>
          <p14:tracePt t="18741" x="6219825" y="1908175"/>
          <p14:tracePt t="18757" x="6067425" y="1943100"/>
          <p14:tracePt t="18774" x="5743575" y="2019300"/>
          <p14:tracePt t="18791" x="5461000" y="2082800"/>
          <p14:tracePt t="18807" x="5108575" y="2127250"/>
          <p14:tracePt t="18824" x="4629150" y="2197100"/>
          <p14:tracePt t="18842" x="4267200" y="2244725"/>
          <p14:tracePt t="18859" x="3657600" y="2308225"/>
          <p14:tracePt t="18875" x="3292475" y="2330450"/>
          <p14:tracePt t="18891" x="2924175" y="2368550"/>
          <p14:tracePt t="18907" x="2641600" y="2387600"/>
          <p14:tracePt t="18924" x="2251075" y="2428875"/>
          <p14:tracePt t="18942" x="2057400" y="2428875"/>
          <p14:tracePt t="18959" x="1793875" y="2428875"/>
          <p14:tracePt t="18974" x="1666875" y="2428875"/>
          <p14:tracePt t="18991" x="1552575" y="2428875"/>
          <p14:tracePt t="19008" x="1412875" y="2428875"/>
          <p14:tracePt t="19024" x="1317625" y="2425700"/>
          <p14:tracePt t="19040" x="1266825" y="2425700"/>
          <p14:tracePt t="19058" x="1203325" y="2413000"/>
          <p14:tracePt t="19074" x="1152525" y="2413000"/>
          <p14:tracePt t="19090" x="1098550" y="2403475"/>
          <p14:tracePt t="19109" x="1012825" y="2403475"/>
          <p14:tracePt t="19125" x="962025" y="2403475"/>
          <p14:tracePt t="19141" x="917575" y="2403475"/>
          <p14:tracePt t="19157" x="882650" y="2403475"/>
          <p14:tracePt t="19174" x="796925" y="2403475"/>
          <p14:tracePt t="19190" x="736600" y="2403475"/>
          <p14:tracePt t="19208" x="628650" y="2403475"/>
          <p14:tracePt t="19224" x="568325" y="2403475"/>
          <p14:tracePt t="19240" x="511175" y="2403475"/>
          <p14:tracePt t="19258" x="415925" y="2409825"/>
          <p14:tracePt t="19274" x="349250" y="2432050"/>
          <p14:tracePt t="19291" x="285750" y="2444750"/>
          <p14:tracePt t="19309" x="209550" y="2463800"/>
          <p14:tracePt t="19324" x="171450" y="2476500"/>
          <p14:tracePt t="19341" x="149225" y="2495550"/>
          <p14:tracePt t="19358" x="107950" y="2514600"/>
          <p14:tracePt t="19374" x="88900" y="2524125"/>
          <p14:tracePt t="19391" x="79375" y="2533650"/>
          <p14:tracePt t="19407" x="63500" y="2533650"/>
          <p14:tracePt t="19424" x="50800" y="2540000"/>
          <p14:tracePt t="19441" x="41275" y="2549525"/>
          <p14:tracePt t="19457" x="41275" y="2552700"/>
          <p14:tracePt t="19474" x="41275" y="2562225"/>
          <p14:tracePt t="19490" x="41275" y="2568575"/>
          <p14:tracePt t="19524" x="41275" y="2574925"/>
          <p14:tracePt t="19573" x="47625" y="2574925"/>
          <p14:tracePt t="19580" x="50800" y="2574925"/>
          <p14:tracePt t="19590" x="57150" y="2574925"/>
          <p14:tracePt t="19607" x="66675" y="2574925"/>
          <p14:tracePt t="19624" x="85725" y="2574925"/>
          <p14:tracePt t="19640" x="95250" y="2574925"/>
          <p14:tracePt t="19658" x="130175" y="2574925"/>
          <p14:tracePt t="19674" x="152400" y="2574925"/>
          <p14:tracePt t="19690" x="174625" y="2574925"/>
          <p14:tracePt t="19707" x="203200" y="2574925"/>
          <p14:tracePt t="19723" x="244475" y="2574925"/>
          <p14:tracePt t="19740" x="254000" y="2574925"/>
          <p14:tracePt t="19757" x="263525" y="2574925"/>
          <p14:tracePt t="19774" x="282575" y="2574925"/>
          <p14:tracePt t="19790" x="298450" y="2574925"/>
          <p14:tracePt t="19808" x="311150" y="2574925"/>
          <p14:tracePt t="19824" x="320675" y="2574925"/>
          <p14:tracePt t="19841" x="333375" y="2574925"/>
          <p14:tracePt t="19858" x="352425" y="2574925"/>
          <p14:tracePt t="19874" x="355600" y="2574925"/>
          <p14:tracePt t="19908" x="371475" y="2574925"/>
          <p14:tracePt t="19924" x="381000" y="2574925"/>
          <p14:tracePt t="19941" x="396875" y="2574925"/>
          <p14:tracePt t="19958" x="422275" y="2574925"/>
          <p14:tracePt t="19974" x="460375" y="2574925"/>
          <p14:tracePt t="19990" x="495300" y="2574925"/>
          <p14:tracePt t="20007" x="523875" y="2574925"/>
          <p14:tracePt t="20023" x="565150" y="2574925"/>
          <p14:tracePt t="20040" x="574675" y="2574925"/>
          <p14:tracePt t="20058" x="590550" y="2574925"/>
          <p14:tracePt t="20074" x="600075" y="2574925"/>
          <p14:tracePt t="20094" x="619125" y="2574925"/>
          <p14:tracePt t="20107" x="625475" y="2574925"/>
          <p14:tracePt t="20124" x="644525" y="2574925"/>
          <p14:tracePt t="20140" x="673100" y="2574925"/>
          <p14:tracePt t="20158" x="708025" y="2574925"/>
          <p14:tracePt t="20174" x="736600" y="2574925"/>
          <p14:tracePt t="20191" x="758825" y="2574925"/>
          <p14:tracePt t="20208" x="784225" y="2574925"/>
          <p14:tracePt t="20224" x="800100" y="2574925"/>
          <p14:tracePt t="20241" x="809625" y="2574925"/>
          <p14:tracePt t="20258" x="835025" y="2574925"/>
          <p14:tracePt t="20274" x="844550" y="2571750"/>
          <p14:tracePt t="20290" x="860425" y="2571750"/>
          <p14:tracePt t="20308" x="885825" y="2565400"/>
          <p14:tracePt t="20324" x="908050" y="2565400"/>
          <p14:tracePt t="20341" x="936625" y="2562225"/>
          <p14:tracePt t="20358" x="987425" y="2549525"/>
          <p14:tracePt t="20374" x="1031875" y="2527300"/>
          <p14:tracePt t="20390" x="1085850" y="2527300"/>
          <p14:tracePt t="20407" x="1146175" y="2520950"/>
          <p14:tracePt t="20424" x="1235075" y="2508250"/>
          <p14:tracePt t="20440" x="1330325" y="2492375"/>
          <p14:tracePt t="20457" x="1412875" y="2482850"/>
          <p14:tracePt t="20474" x="1511300" y="2476500"/>
          <p14:tracePt t="20490" x="1549400" y="2470150"/>
          <p14:tracePt t="20507" x="1593850" y="2457450"/>
          <p14:tracePt t="20523" x="1657350" y="2451100"/>
          <p14:tracePt t="20540" x="1711325" y="2441575"/>
          <p14:tracePt t="20557" x="1762125" y="2435225"/>
          <p14:tracePt t="20573" x="1825625" y="2435225"/>
          <p14:tracePt t="20590" x="1847850" y="2435225"/>
          <p14:tracePt t="20607" x="1866900" y="2435225"/>
          <p14:tracePt t="20624" x="1889125" y="2435225"/>
          <p14:tracePt t="20640" x="1898650" y="2432050"/>
          <p14:tracePt t="20656" x="1908175" y="2425700"/>
          <p14:tracePt t="20673" x="1939925" y="2425700"/>
          <p14:tracePt t="20690" x="1962150" y="2422525"/>
          <p14:tracePt t="20709" x="1990725" y="2422525"/>
          <p14:tracePt t="20724" x="2000250" y="2422525"/>
          <p14:tracePt t="20740" x="2016125" y="2422525"/>
          <p14:tracePt t="20758" x="2035175" y="2422525"/>
          <p14:tracePt t="20774" x="2044700" y="2422525"/>
          <p14:tracePt t="20790" x="2054225" y="2422525"/>
          <p14:tracePt t="20807" x="2070100" y="2422525"/>
          <p14:tracePt t="20824" x="2108200" y="2416175"/>
          <p14:tracePt t="20840" x="2130425" y="2416175"/>
          <p14:tracePt t="20858" x="2159000" y="2416175"/>
          <p14:tracePt t="20874" x="2168525" y="2416175"/>
          <p14:tracePt t="20890" x="2178050" y="2416175"/>
          <p14:tracePt t="20908" x="2197100" y="2416175"/>
          <p14:tracePt t="20924" x="2209800" y="2416175"/>
          <p14:tracePt t="20941" x="2219325" y="2416175"/>
          <p14:tracePt t="20957" x="2228850" y="2416175"/>
          <p14:tracePt t="20974" x="2260600" y="2416175"/>
          <p14:tracePt t="20990" x="2276475" y="2416175"/>
          <p14:tracePt t="21007" x="2286000" y="2416175"/>
          <p14:tracePt t="21024" x="2305050" y="2416175"/>
          <p14:tracePt t="21040" x="2314575" y="2416175"/>
          <p14:tracePt t="22009" x="2308225" y="2416175"/>
          <p14:tracePt t="22015" x="2305050" y="2416175"/>
          <p14:tracePt t="22023" x="2298700" y="2416175"/>
          <p14:tracePt t="22041" x="2282825" y="2416175"/>
          <p14:tracePt t="22058" x="2270125" y="2416175"/>
          <p14:tracePt t="22074" x="2257425" y="2416175"/>
          <p14:tracePt t="22107" x="2235200" y="2416175"/>
          <p14:tracePt t="22110" x="2228850" y="2416175"/>
          <p14:tracePt t="22140" x="2209800" y="2422525"/>
          <p14:tracePt t="22156" x="2200275" y="2422525"/>
          <p14:tracePt t="22231" x="2200275" y="2425700"/>
          <p14:tracePt t="22316" x="2193925" y="2432050"/>
          <p14:tracePt t="22795" x="2279650" y="2444750"/>
          <p14:tracePt t="22802" x="2393950" y="2463800"/>
          <p14:tracePt t="22811" x="2486025" y="2482850"/>
          <p14:tracePt t="22824" x="2695575" y="2520950"/>
          <p14:tracePt t="22844" x="2936875" y="2549525"/>
          <p14:tracePt t="22856" x="3006725" y="2555875"/>
          <p14:tracePt t="22890" x="3289300" y="2590800"/>
          <p14:tracePt t="22924" x="3441700" y="2590800"/>
          <p14:tracePt t="22940" x="3476625" y="2590800"/>
          <p14:tracePt t="22958" x="3498850" y="2590800"/>
          <p14:tracePt t="22974" x="3508375" y="2590800"/>
          <p14:tracePt t="22990" x="3517900" y="2590800"/>
          <p14:tracePt t="23195" x="3508375" y="2590800"/>
          <p14:tracePt t="23202" x="3505200" y="2590800"/>
          <p14:tracePt t="23209" x="3498850" y="2590800"/>
          <p14:tracePt t="23224" x="3476625" y="2581275"/>
          <p14:tracePt t="23240" x="3441700" y="2574925"/>
          <p14:tracePt t="23256" x="3403600" y="2555875"/>
          <p14:tracePt t="23273" x="3321050" y="2536825"/>
          <p14:tracePt t="23290" x="3276600" y="2530475"/>
          <p14:tracePt t="23308" x="3175000" y="2508250"/>
          <p14:tracePt t="23324" x="3105150" y="2501900"/>
          <p14:tracePt t="23341" x="3044825" y="2501900"/>
          <p14:tracePt t="23358" x="2965450" y="2501900"/>
          <p14:tracePt t="23374" x="2905125" y="2501900"/>
          <p14:tracePt t="23390" x="2847975" y="2501900"/>
          <p14:tracePt t="23406" x="2794000" y="2501900"/>
          <p14:tracePt t="23423" x="2740025" y="2501900"/>
          <p14:tracePt t="23440" x="2711450" y="2501900"/>
          <p14:tracePt t="23456" x="2701925" y="2501900"/>
          <p14:tracePt t="23474" x="2686050" y="2501900"/>
          <p14:tracePt t="23508" x="2701925" y="2501900"/>
          <p14:tracePt t="23524" x="2740025" y="2501900"/>
          <p14:tracePt t="23540" x="2762250" y="2501900"/>
          <p14:tracePt t="23556" x="2790825" y="2505075"/>
          <p14:tracePt t="23574" x="2819400" y="2505075"/>
          <p14:tracePt t="23590" x="2847975" y="2505075"/>
          <p14:tracePt t="23608" x="2879725" y="2505075"/>
          <p14:tracePt t="23624" x="2930525" y="2505075"/>
          <p14:tracePt t="23641" x="2990850" y="2505075"/>
          <p14:tracePt t="23644" x="3009900" y="2505075"/>
          <p14:tracePt t="23658" x="3054350" y="2505075"/>
          <p14:tracePt t="23673" x="3082925" y="2505075"/>
          <p14:tracePt t="23690" x="3111500" y="2505075"/>
          <p14:tracePt t="23706" x="3133725" y="2505075"/>
          <p14:tracePt t="23724" x="3175000" y="2505075"/>
          <p14:tracePt t="23740" x="3219450" y="2505075"/>
          <p14:tracePt t="23758" x="3257550" y="2505075"/>
          <p14:tracePt t="23774" x="3289300" y="2505075"/>
          <p14:tracePt t="23790" x="3298825" y="2505075"/>
          <p14:tracePt t="23807" x="3311525" y="2505075"/>
          <p14:tracePt t="23824" x="3327400" y="2505075"/>
          <p14:tracePt t="23840" x="3333750" y="2505075"/>
          <p14:tracePt t="23856" x="3336925" y="2505075"/>
          <p14:tracePt t="23873" x="3346450" y="2505075"/>
          <p14:tracePt t="23890" x="3355975" y="2501900"/>
          <p14:tracePt t="23906" x="3384550" y="2501900"/>
          <p14:tracePt t="23923" x="3416300" y="2501900"/>
          <p14:tracePt t="23940" x="3454400" y="2501900"/>
          <p14:tracePt t="23958" x="3540125" y="2501900"/>
          <p14:tracePt t="23974" x="3619500" y="2501900"/>
          <p14:tracePt t="23990" x="3698875" y="2501900"/>
          <p14:tracePt t="24008" x="3803650" y="2501900"/>
          <p14:tracePt t="24024" x="3863975" y="2501900"/>
          <p14:tracePt t="24040" x="3924300" y="2501900"/>
          <p14:tracePt t="24058" x="3965575" y="2501900"/>
          <p14:tracePt t="24074" x="3987800" y="2501900"/>
          <p14:tracePt t="24089" x="3997325" y="2501900"/>
          <p14:tracePt t="24106" x="4003675" y="2501900"/>
          <p14:tracePt t="24295" x="4048125" y="2505075"/>
          <p14:tracePt t="24302" x="4117975" y="2505075"/>
          <p14:tracePt t="24309" x="4175125" y="2514600"/>
          <p14:tracePt t="24324" x="4302125" y="2514600"/>
          <p14:tracePt t="24341" x="4473575" y="2524125"/>
          <p14:tracePt t="24358" x="4702175" y="2524125"/>
          <p14:tracePt t="24373" x="4864100" y="2524125"/>
          <p14:tracePt t="24390" x="5022850" y="2524125"/>
          <p14:tracePt t="24406" x="5159375" y="2524125"/>
          <p14:tracePt t="24423" x="5321300" y="2524125"/>
          <p14:tracePt t="24440" x="5416550" y="2524125"/>
          <p14:tracePt t="24457" x="5502275" y="2524125"/>
          <p14:tracePt t="24473" x="5553075" y="2524125"/>
          <p14:tracePt t="24489" x="5607050" y="2524125"/>
          <p14:tracePt t="24506" x="5667375" y="2520950"/>
          <p14:tracePt t="24523" x="5784850" y="2511425"/>
          <p14:tracePt t="24540" x="5848350" y="2511425"/>
          <p14:tracePt t="24558" x="5918200" y="2511425"/>
          <p14:tracePt t="24574" x="5946775" y="2511425"/>
          <p14:tracePt t="24591" x="5969000" y="2511425"/>
          <p14:tracePt t="24608" x="6010275" y="2511425"/>
          <p14:tracePt t="24624" x="6026150" y="2511425"/>
          <p14:tracePt t="24640" x="6054725" y="2511425"/>
          <p14:tracePt t="24657" x="6070600" y="2511425"/>
          <p14:tracePt t="24673" x="6083300" y="2511425"/>
          <p14:tracePt t="24690" x="6092825" y="2511425"/>
          <p14:tracePt t="25659" x="6092825" y="2514600"/>
          <p14:tracePt t="25666" x="6086475" y="2517775"/>
          <p14:tracePt t="25674" x="6076950" y="2524125"/>
          <p14:tracePt t="25691" x="6029325" y="2543175"/>
          <p14:tracePt t="25694" x="6003925" y="2549525"/>
          <p14:tracePt t="25708" x="5930900" y="2565400"/>
          <p14:tracePt t="25724" x="5832475" y="2581275"/>
          <p14:tracePt t="25740" x="5737225" y="2597150"/>
          <p14:tracePt t="25773" x="5403850" y="2676525"/>
          <p14:tracePt t="25808" x="4959350" y="2774950"/>
          <p14:tracePt t="25824" x="4657725" y="2828925"/>
          <p14:tracePt t="25842" x="4333875" y="2911475"/>
          <p14:tracePt t="25857" x="3721100" y="3038475"/>
          <p14:tracePt t="25874" x="3314700" y="3114675"/>
          <p14:tracePt t="25892" x="2886075" y="3190875"/>
          <p14:tracePt t="25908" x="2241550" y="3232150"/>
          <p14:tracePt t="25924" x="1746250" y="3222625"/>
          <p14:tracePt t="25941" x="1228725" y="3136900"/>
          <p14:tracePt t="25957" x="584200" y="3044825"/>
          <p14:tracePt t="25974" x="279400" y="3000375"/>
          <p14:tracePt t="25991" x="6350" y="2981325"/>
          <p14:tracePt t="26880" x="9525" y="2708275"/>
          <p14:tracePt t="26888" x="15875" y="2705100"/>
          <p14:tracePt t="26907" x="28575" y="2695575"/>
          <p14:tracePt t="26924" x="38100" y="2689225"/>
          <p14:tracePt t="26940" x="47625" y="2686050"/>
          <p14:tracePt t="26956" x="63500" y="2679700"/>
          <p14:tracePt t="26989" x="88900" y="2679700"/>
          <p14:tracePt t="27023" x="98425" y="2663825"/>
          <p14:tracePt t="27040" x="98425" y="2660650"/>
          <p14:tracePt t="27058" x="107950" y="2651125"/>
          <p14:tracePt t="27073" x="114300" y="2641600"/>
          <p14:tracePt t="27090" x="114300" y="2635250"/>
          <p14:tracePt t="27106" x="114300" y="2625725"/>
          <p14:tracePt t="27123" x="117475" y="2625725"/>
          <p14:tracePt t="27140" x="127000" y="2619375"/>
          <p14:tracePt t="27157" x="127000" y="2616200"/>
          <p14:tracePt t="27208" x="127000" y="2609850"/>
          <p14:tracePt t="27216" x="127000" y="2606675"/>
          <p14:tracePt t="27223" x="127000" y="2600325"/>
          <p14:tracePt t="27239" x="127000" y="2590800"/>
          <p14:tracePt t="27256" x="127000" y="2574925"/>
          <p14:tracePt t="27273" x="111125" y="2562225"/>
          <p14:tracePt t="27290" x="88900" y="2549525"/>
          <p14:tracePt t="27307" x="53975" y="2517775"/>
          <p14:tracePt t="27323" x="22225" y="2495550"/>
          <p14:tracePt t="27493" x="6350" y="2260600"/>
          <p14:tracePt t="27500" x="31750" y="2260600"/>
          <p14:tracePt t="27507" x="66675" y="2260600"/>
          <p14:tracePt t="27523" x="130175" y="2270125"/>
          <p14:tracePt t="27539" x="219075" y="2295525"/>
          <p14:tracePt t="27557" x="304800" y="2327275"/>
          <p14:tracePt t="27574" x="412750" y="2381250"/>
          <p14:tracePt t="27590" x="469900" y="2409825"/>
          <p14:tracePt t="27608" x="530225" y="2454275"/>
          <p14:tracePt t="27624" x="555625" y="2486025"/>
          <p14:tracePt t="27640" x="584200" y="2527300"/>
          <p14:tracePt t="27657" x="600075" y="2568575"/>
          <p14:tracePt t="27673" x="612775" y="2590800"/>
          <p14:tracePt t="27689" x="612775" y="2613025"/>
          <p14:tracePt t="27706" x="612775" y="2641600"/>
          <p14:tracePt t="27723" x="615950" y="2670175"/>
          <p14:tracePt t="27740" x="622300" y="2692400"/>
          <p14:tracePt t="27761" x="641350" y="2714625"/>
          <p14:tracePt t="27773" x="644525" y="2727325"/>
          <p14:tracePt t="27790" x="650875" y="2740025"/>
          <p14:tracePt t="27806" x="654050" y="2749550"/>
          <p14:tracePt t="27823" x="669925" y="2762250"/>
          <p14:tracePt t="27839" x="685800" y="2778125"/>
          <p14:tracePt t="27857" x="701675" y="2794000"/>
          <p14:tracePt t="27873" x="711200" y="2803525"/>
          <p14:tracePt t="27890" x="720725" y="2813050"/>
          <p14:tracePt t="27906" x="742950" y="2835275"/>
          <p14:tracePt t="27923" x="752475" y="2844800"/>
          <p14:tracePt t="27940" x="762000" y="2854325"/>
          <p14:tracePt t="27957" x="777875" y="2860675"/>
          <p14:tracePt t="27973" x="790575" y="2860675"/>
          <p14:tracePt t="27989" x="796925" y="2860675"/>
          <p14:tracePt t="28194" x="793750" y="2860675"/>
          <p14:tracePt t="28200" x="790575" y="2870200"/>
          <p14:tracePt t="28208" x="777875" y="2870200"/>
          <p14:tracePt t="28223" x="762000" y="2876550"/>
          <p14:tracePt t="28239" x="739775" y="2882900"/>
          <p14:tracePt t="28257" x="714375" y="2886075"/>
          <p14:tracePt t="28273" x="704850" y="2886075"/>
          <p14:tracePt t="28290" x="695325" y="2886075"/>
          <p14:tracePt t="28306" x="685800" y="2886075"/>
          <p14:tracePt t="28323" x="673100" y="2886075"/>
          <p14:tracePt t="28343" x="682625" y="2886075"/>
          <p14:tracePt t="28356" x="701675" y="2886075"/>
          <p14:tracePt t="28373" x="828675" y="2886075"/>
          <p14:tracePt t="28389" x="965200" y="2879725"/>
          <p14:tracePt t="28407" x="1260475" y="2879725"/>
          <p14:tracePt t="28423" x="1444625" y="2879725"/>
          <p14:tracePt t="28440" x="1616075" y="2879725"/>
          <p14:tracePt t="28457" x="1752600" y="2879725"/>
          <p14:tracePt t="28473" x="1784350" y="2879725"/>
          <p14:tracePt t="28489" x="1806575" y="2876550"/>
          <p14:tracePt t="28506" x="1816100" y="2870200"/>
          <p14:tracePt t="28523" x="1822450" y="2851150"/>
          <p14:tracePt t="28540" x="1822450" y="2841625"/>
          <p14:tracePt t="28556" x="1822450" y="2832100"/>
          <p14:tracePt t="28573" x="1816100" y="2832100"/>
          <p14:tracePt t="28590" x="1806575" y="2825750"/>
          <p14:tracePt t="28607" x="1771650" y="2819400"/>
          <p14:tracePt t="28623" x="1727200" y="2800350"/>
          <p14:tracePt t="28639" x="1682750" y="2787650"/>
          <p14:tracePt t="28657" x="1574800" y="2781300"/>
          <p14:tracePt t="28673" x="1466850" y="2774950"/>
          <p14:tracePt t="28689" x="1352550" y="2774950"/>
          <p14:tracePt t="28706" x="1238250" y="2774950"/>
          <p14:tracePt t="28723" x="1054100" y="2774950"/>
          <p14:tracePt t="28740" x="927100" y="2774950"/>
          <p14:tracePt t="28742" x="869950" y="2774950"/>
          <p14:tracePt t="28757" x="774700" y="2774950"/>
          <p14:tracePt t="28776" x="660400" y="2765425"/>
          <p14:tracePt t="28789" x="555625" y="2765425"/>
          <p14:tracePt t="28807" x="425450" y="2755900"/>
          <p14:tracePt t="28823" x="365125" y="2755900"/>
          <p14:tracePt t="28840" x="314325" y="2755900"/>
          <p14:tracePt t="28857" x="250825" y="2755900"/>
          <p14:tracePt t="28873" x="215900" y="2755900"/>
          <p14:tracePt t="28889" x="193675" y="2755900"/>
          <p14:tracePt t="28907" x="171450" y="2755900"/>
          <p14:tracePt t="28923" x="161925" y="2755900"/>
          <p14:tracePt t="28939" x="152400" y="2755900"/>
          <p14:tracePt t="29044" x="155575" y="2755900"/>
          <p14:tracePt t="29051" x="158750" y="2755900"/>
          <p14:tracePt t="29058" x="165100" y="2755900"/>
          <p14:tracePt t="29073" x="174625" y="2755900"/>
          <p14:tracePt t="29089" x="190500" y="2759075"/>
          <p14:tracePt t="29106" x="203200" y="2759075"/>
          <p14:tracePt t="29123" x="212725" y="2762250"/>
          <p14:tracePt t="29140" x="222250" y="2762250"/>
          <p14:tracePt t="29157" x="244475" y="2768600"/>
          <p14:tracePt t="29173" x="254000" y="2778125"/>
          <p14:tracePt t="29189" x="263525" y="2787650"/>
          <p14:tracePt t="29206" x="279400" y="2809875"/>
          <p14:tracePt t="29223" x="288925" y="2819400"/>
          <p14:tracePt t="29240" x="295275" y="2828925"/>
          <p14:tracePt t="29256" x="298450" y="2847975"/>
          <p14:tracePt t="29273" x="304800" y="2857500"/>
          <p14:tracePt t="29289" x="307975" y="2867025"/>
          <p14:tracePt t="29307" x="323850" y="2882900"/>
          <p14:tracePt t="29323" x="339725" y="2898775"/>
          <p14:tracePt t="29340" x="349250" y="2908300"/>
          <p14:tracePt t="29357" x="368300" y="2924175"/>
          <p14:tracePt t="29373" x="377825" y="2933700"/>
          <p14:tracePt t="29389" x="400050" y="2940050"/>
          <p14:tracePt t="29407" x="415925" y="2940050"/>
          <p14:tracePt t="29423" x="425450" y="2940050"/>
          <p14:tracePt t="30329" x="431800" y="2940050"/>
          <p14:tracePt t="30336" x="434975" y="2940050"/>
          <p14:tracePt t="30343" x="441325" y="2936875"/>
          <p14:tracePt t="30360" x="450850" y="2927350"/>
          <p14:tracePt t="30377" x="466725" y="2917825"/>
          <p14:tracePt t="30390" x="479425" y="2908300"/>
          <p14:tracePt t="30422" x="581025" y="2825750"/>
          <p14:tracePt t="30457" x="733425" y="2698750"/>
          <p14:tracePt t="30473" x="787400" y="2638425"/>
          <p14:tracePt t="30490" x="860425" y="2565400"/>
          <p14:tracePt t="30506" x="990600" y="2406650"/>
          <p14:tracePt t="30522" x="1098550" y="2298700"/>
          <p14:tracePt t="30539" x="1165225" y="2206625"/>
          <p14:tracePt t="30556" x="1292225" y="2006600"/>
          <p14:tracePt t="30572" x="1336675" y="1873250"/>
          <p14:tracePt t="30589" x="1377950" y="1784350"/>
          <p14:tracePt t="30606" x="1428750" y="1625600"/>
          <p14:tracePt t="30623" x="1460500" y="1517650"/>
          <p14:tracePt t="30639" x="1476375" y="1431925"/>
          <p14:tracePt t="30656" x="1489075" y="1349375"/>
          <p14:tracePt t="30673" x="1489075" y="1289050"/>
          <p14:tracePt t="30689" x="1479550" y="1228725"/>
          <p14:tracePt t="30707" x="1431925" y="1111250"/>
          <p14:tracePt t="30723" x="1403350" y="1044575"/>
          <p14:tracePt t="30739" x="1352550" y="993775"/>
          <p14:tracePt t="30757" x="1276350" y="911225"/>
          <p14:tracePt t="30773" x="1203325" y="844550"/>
          <p14:tracePt t="30789" x="1143000" y="790575"/>
          <p14:tracePt t="30807" x="1041400" y="714375"/>
          <p14:tracePt t="30823" x="993775" y="679450"/>
          <p14:tracePt t="30844" x="917575" y="638175"/>
          <p14:tracePt t="30857" x="873125" y="625475"/>
          <p14:tracePt t="30873" x="841375" y="625475"/>
          <p14:tracePt t="30890" x="819150" y="628650"/>
          <p14:tracePt t="30906" x="796925" y="647700"/>
          <p14:tracePt t="30922" x="777875" y="695325"/>
          <p14:tracePt t="30939" x="777875" y="739775"/>
          <p14:tracePt t="30956" x="781050" y="809625"/>
          <p14:tracePt t="30972" x="812800" y="889000"/>
          <p14:tracePt t="30990" x="844550" y="977900"/>
          <p14:tracePt t="31007" x="901700" y="1114425"/>
          <p14:tracePt t="31023" x="927100" y="1203325"/>
          <p14:tracePt t="31040" x="968375" y="1323975"/>
          <p14:tracePt t="31056" x="1003300" y="1492250"/>
          <p14:tracePt t="31073" x="1019175" y="1574800"/>
          <p14:tracePt t="31089" x="1035050" y="1660525"/>
          <p14:tracePt t="31107" x="1066800" y="1797050"/>
          <p14:tracePt t="31123" x="1079500" y="1860550"/>
          <p14:tracePt t="31140" x="1092200" y="1914525"/>
          <p14:tracePt t="31157" x="1120775" y="1984375"/>
          <p14:tracePt t="31172" x="1133475" y="2022475"/>
          <p14:tracePt t="31189" x="1146175" y="2066925"/>
          <p14:tracePt t="31206" x="1165225" y="2146300"/>
          <p14:tracePt t="31222" x="1184275" y="2203450"/>
          <p14:tracePt t="31239" x="1196975" y="2247900"/>
          <p14:tracePt t="31257" x="1219200" y="2311400"/>
          <p14:tracePt t="31272" x="1228725" y="2333625"/>
          <p14:tracePt t="31289" x="1254125" y="2365375"/>
          <p14:tracePt t="31306" x="1285875" y="2409825"/>
          <p14:tracePt t="31322" x="1317625" y="2451100"/>
          <p14:tracePt t="31339" x="1336675" y="2473325"/>
          <p14:tracePt t="31356" x="1374775" y="2524125"/>
          <p14:tracePt t="31372" x="1393825" y="2555875"/>
          <p14:tracePt t="31389" x="1406525" y="2581275"/>
          <p14:tracePt t="31406" x="1419225" y="2593975"/>
          <p14:tracePt t="31423" x="1435100" y="2609850"/>
          <p14:tracePt t="31439" x="1435100" y="2619375"/>
          <p14:tracePt t="31456" x="1435100" y="2625725"/>
          <p14:tracePt t="31489" x="1441450" y="2625725"/>
          <p14:tracePt t="39130" x="1409700" y="2695575"/>
          <p14:tracePt t="39137" x="1349375" y="2806700"/>
          <p14:tracePt t="39160" x="1235075" y="3089275"/>
          <p14:tracePt t="39179" x="1165225" y="3282950"/>
          <p14:tracePt t="39193" x="1149350" y="3400425"/>
          <p14:tracePt t="39209" x="1139825" y="3505200"/>
          <p14:tracePt t="39229" x="1143000" y="3657600"/>
          <p14:tracePt t="39255" x="1184275" y="3794125"/>
          <p14:tracePt t="39288" x="1244600" y="3959225"/>
          <p14:tracePt t="39306" x="1273175" y="3997325"/>
          <p14:tracePt t="39322" x="1289050" y="4025900"/>
          <p14:tracePt t="39338" x="1298575" y="4041775"/>
          <p14:tracePt t="39355" x="1314450" y="4035425"/>
          <p14:tracePt t="39372" x="1330325" y="4013200"/>
          <p14:tracePt t="39389" x="1343025" y="3968750"/>
          <p14:tracePt t="39406" x="1349375" y="3930650"/>
          <p14:tracePt t="39422" x="1346200" y="3860800"/>
          <p14:tracePt t="39438" x="1317625" y="3794125"/>
          <p14:tracePt t="39455" x="1260475" y="3724275"/>
          <p14:tracePt t="39472" x="1181100" y="3613150"/>
          <p14:tracePt t="39489" x="1133475" y="3571875"/>
          <p14:tracePt t="39505" x="1108075" y="3540125"/>
          <p14:tracePt t="39522" x="1057275" y="3514725"/>
          <p14:tracePt t="39538" x="1012825" y="3502025"/>
          <p14:tracePt t="39555" x="974725" y="3482975"/>
          <p14:tracePt t="39572" x="911225" y="3482975"/>
          <p14:tracePt t="39589" x="866775" y="3482975"/>
          <p14:tracePt t="39605" x="822325" y="3482975"/>
          <p14:tracePt t="39621" x="774700" y="3505200"/>
          <p14:tracePt t="39638" x="730250" y="3517900"/>
          <p14:tracePt t="39655" x="682625" y="3530600"/>
          <p14:tracePt t="39671" x="622300" y="3536950"/>
          <p14:tracePt t="39688" x="584200" y="3536950"/>
          <p14:tracePt t="39705" x="555625" y="3536950"/>
          <p14:tracePt t="39722" x="514350" y="3536950"/>
          <p14:tracePt t="39738" x="492125" y="3536950"/>
          <p14:tracePt t="39755" x="482600" y="3536950"/>
          <p14:tracePt t="39771" x="463550" y="3536950"/>
          <p14:tracePt t="39789" x="454025" y="3536950"/>
          <p14:tracePt t="39805" x="444500" y="3533775"/>
          <p14:tracePt t="39822" x="434975" y="3521075"/>
          <p14:tracePt t="39839" x="434975" y="3511550"/>
          <p14:tracePt t="39856" x="434975" y="3489325"/>
          <p14:tracePt t="39872" x="434975" y="3467100"/>
          <p14:tracePt t="39888" x="441325" y="3454400"/>
          <p14:tracePt t="39905" x="450850" y="3435350"/>
          <p14:tracePt t="39921" x="495300" y="3406775"/>
          <p14:tracePt t="39938" x="539750" y="3387725"/>
          <p14:tracePt t="39955" x="577850" y="3368675"/>
          <p14:tracePt t="39959" x="603250" y="3368675"/>
          <p14:tracePt t="39972" x="625475" y="3368675"/>
          <p14:tracePt t="39994" x="641350" y="3368675"/>
          <p14:tracePt t="40005" x="644525" y="3368675"/>
          <p14:tracePt t="40022" x="657225" y="3368675"/>
          <p14:tracePt t="40038" x="666750" y="3368675"/>
          <p14:tracePt t="40055" x="669925" y="3368675"/>
          <p14:tracePt t="40071" x="679450" y="3368675"/>
          <p14:tracePt t="40088" x="688975" y="3368675"/>
          <p14:tracePt t="40105" x="695325" y="3368675"/>
          <p14:tracePt t="40150" x="704850" y="3368675"/>
          <p14:tracePt t="40157" x="711200" y="3368675"/>
          <p14:tracePt t="40171" x="720725" y="3368675"/>
          <p14:tracePt t="40188" x="730250" y="3368675"/>
          <p14:tracePt t="40205" x="758825" y="3368675"/>
          <p14:tracePt t="40221" x="819150" y="3368675"/>
          <p14:tracePt t="40238" x="841375" y="3368675"/>
          <p14:tracePt t="40255" x="863600" y="3368675"/>
          <p14:tracePt t="40272" x="892175" y="3368675"/>
          <p14:tracePt t="40288" x="901700" y="3368675"/>
          <p14:tracePt t="40305" x="908050" y="3368675"/>
          <p14:tracePt t="40321" x="917575" y="3368675"/>
          <p14:tracePt t="40578" x="949325" y="3375025"/>
          <p14:tracePt t="40585" x="974725" y="3375025"/>
          <p14:tracePt t="40595" x="1019175" y="3384550"/>
          <p14:tracePt t="40621" x="1130300" y="3397250"/>
          <p14:tracePt t="40656" x="1219200" y="3397250"/>
          <p14:tracePt t="40672" x="1282700" y="3403600"/>
          <p14:tracePt t="40688" x="1323975" y="3403600"/>
          <p14:tracePt t="40705" x="1355725" y="3403600"/>
          <p14:tracePt t="40721" x="1397000" y="3422650"/>
          <p14:tracePt t="40738" x="1435100" y="3435350"/>
          <p14:tracePt t="40755" x="1479550" y="3448050"/>
          <p14:tracePt t="40772" x="1543050" y="3460750"/>
          <p14:tracePt t="40789" x="1603375" y="3467100"/>
          <p14:tracePt t="40806" x="1654175" y="3467100"/>
          <p14:tracePt t="40822" x="1733550" y="3479800"/>
          <p14:tracePt t="40838" x="1787525" y="3479800"/>
          <p14:tracePt t="40855" x="1857375" y="3486150"/>
          <p14:tracePt t="40871" x="1974850" y="3486150"/>
          <p14:tracePt t="40888" x="2035175" y="3486150"/>
          <p14:tracePt t="40907" x="2130425" y="3495675"/>
          <p14:tracePt t="40922" x="2165350" y="3495675"/>
          <p14:tracePt t="40939" x="2203450" y="3502025"/>
          <p14:tracePt t="40956" x="2228850" y="3511550"/>
          <p14:tracePt t="40972" x="2238375" y="3517900"/>
          <p14:tracePt t="41861" x="2244725" y="3508375"/>
          <p14:tracePt t="41876" x="2254250" y="3498850"/>
          <p14:tracePt t="41892" x="2254250" y="3486150"/>
          <p14:tracePt t="41910" x="2260600" y="3470275"/>
          <p14:tracePt t="41925" x="2270125" y="3460750"/>
          <p14:tracePt t="41938" x="2279650" y="3460750"/>
          <p14:tracePt t="41971" x="2327275" y="3444875"/>
          <p14:tracePt t="42005" x="2435225" y="3422650"/>
          <p14:tracePt t="42007" x="2473325" y="3409950"/>
          <p14:tracePt t="42021" x="2568575" y="3400425"/>
          <p14:tracePt t="42042" x="2663825" y="3400425"/>
          <p14:tracePt t="42057" x="2743200" y="3400425"/>
          <p14:tracePt t="42072" x="2867025" y="3400425"/>
          <p14:tracePt t="42088" x="2984500" y="3400425"/>
          <p14:tracePt t="42105" x="3089275" y="3400425"/>
          <p14:tracePt t="42121" x="3260725" y="3400425"/>
          <p14:tracePt t="42138" x="3387725" y="3390900"/>
          <p14:tracePt t="42155" x="3482975" y="3390900"/>
          <p14:tracePt t="42171" x="3565525" y="3390900"/>
          <p14:tracePt t="42188" x="3625850" y="3390900"/>
          <p14:tracePt t="42204" x="3686175" y="3394075"/>
          <p14:tracePt t="42221" x="3749675" y="3394075"/>
          <p14:tracePt t="42238" x="3787775" y="3394075"/>
          <p14:tracePt t="42255" x="3816350" y="3394075"/>
          <p14:tracePt t="42271" x="3854450" y="3394075"/>
          <p14:tracePt t="42288" x="3876675" y="3394075"/>
          <p14:tracePt t="42305" x="3908425" y="3394075"/>
          <p14:tracePt t="42321" x="3949700" y="3394075"/>
          <p14:tracePt t="42338" x="3978275" y="3394075"/>
          <p14:tracePt t="42355" x="4000500" y="3387725"/>
          <p14:tracePt t="42371" x="4041775" y="3387725"/>
          <p14:tracePt t="42388" x="4076700" y="3387725"/>
          <p14:tracePt t="42405" x="4108450" y="3381375"/>
          <p14:tracePt t="42422" x="4162425" y="3381375"/>
          <p14:tracePt t="42439" x="4206875" y="3381375"/>
          <p14:tracePt t="42455" x="4241800" y="3375025"/>
          <p14:tracePt t="42471" x="4311650" y="3375025"/>
          <p14:tracePt t="42489" x="4362450" y="3375025"/>
          <p14:tracePt t="42505" x="4416425" y="3375025"/>
          <p14:tracePt t="42507" x="4435475" y="3375025"/>
          <p14:tracePt t="42521" x="4479925" y="3375025"/>
          <p14:tracePt t="42538" x="4537075" y="3375025"/>
          <p14:tracePt t="42554" x="4606925" y="3378200"/>
          <p14:tracePt t="42571" x="4718050" y="3394075"/>
          <p14:tracePt t="42588" x="4781550" y="3406775"/>
          <p14:tracePt t="42605" x="4845050" y="3422650"/>
          <p14:tracePt t="42621" x="4918075" y="3435350"/>
          <p14:tracePt t="42638" x="4968875" y="3448050"/>
          <p14:tracePt t="42655" x="5013325" y="3454400"/>
          <p14:tracePt t="42672" x="5064125" y="3467100"/>
          <p14:tracePt t="42689" x="5080000" y="3482975"/>
          <p14:tracePt t="42705" x="5089525" y="3489325"/>
          <p14:tracePt t="42722" x="5095875" y="3498850"/>
          <p14:tracePt t="42755" x="5095875" y="3502025"/>
          <p14:tracePt t="43229" x="5118100" y="3502025"/>
          <p14:tracePt t="43235" x="5143500" y="3502025"/>
          <p14:tracePt t="43242" x="5178425" y="3502025"/>
          <p14:tracePt t="43259" x="5257800" y="3502025"/>
          <p14:tracePt t="43276" x="5340350" y="3502025"/>
          <p14:tracePt t="43289" x="5400675" y="3502025"/>
          <p14:tracePt t="43322" x="5597525" y="3502025"/>
          <p14:tracePt t="43355" x="5772150" y="3502025"/>
          <p14:tracePt t="43371" x="5867400" y="3502025"/>
          <p14:tracePt t="43388" x="5937250" y="3502025"/>
          <p14:tracePt t="43405" x="6010275" y="3498850"/>
          <p14:tracePt t="43422" x="6118225" y="3482975"/>
          <p14:tracePt t="43439" x="6162675" y="3470275"/>
          <p14:tracePt t="43455" x="6223000" y="3463925"/>
          <p14:tracePt t="43472" x="6324600" y="3435350"/>
          <p14:tracePt t="43489" x="6400800" y="3419475"/>
          <p14:tracePt t="43505" x="6464300" y="3406775"/>
          <p14:tracePt t="43507" x="6483350" y="3400425"/>
          <p14:tracePt t="43521" x="6511925" y="3387725"/>
          <p14:tracePt t="43538" x="6543675" y="3368675"/>
          <p14:tracePt t="43555" x="6553200" y="3359150"/>
          <p14:tracePt t="43571" x="6569075" y="3346450"/>
          <p14:tracePt t="43588" x="6584950" y="3333750"/>
          <p14:tracePt t="43604" x="6594475" y="3333750"/>
          <p14:tracePt t="44273" x="6534150" y="3340100"/>
          <p14:tracePt t="44280" x="6451600" y="3355975"/>
          <p14:tracePt t="44288" x="6372225" y="3365500"/>
          <p14:tracePt t="44309" x="6127750" y="3394075"/>
          <p14:tracePt t="44326" x="5880100" y="3394075"/>
          <p14:tracePt t="44341" x="5149850" y="3381375"/>
          <p14:tracePt t="44363" x="4286250" y="3381375"/>
          <p14:tracePt t="44389" x="3540125" y="3444875"/>
          <p14:tracePt t="44423" x="2616200" y="3565525"/>
          <p14:tracePt t="44440" x="2330450" y="3606800"/>
          <p14:tracePt t="44455" x="2035175" y="3673475"/>
          <p14:tracePt t="44471" x="1711325" y="3740150"/>
          <p14:tracePt t="44488" x="1514475" y="3768725"/>
          <p14:tracePt t="44505" x="1343025" y="3778250"/>
          <p14:tracePt t="44507" x="1263650" y="3778250"/>
          <p14:tracePt t="44521" x="1092200" y="3778250"/>
          <p14:tracePt t="44539" x="977900" y="3778250"/>
          <p14:tracePt t="44556" x="838200" y="3778250"/>
          <p14:tracePt t="44571" x="768350" y="3778250"/>
          <p14:tracePt t="44587" x="708025" y="3778250"/>
          <p14:tracePt t="44604" x="669925" y="3784600"/>
          <p14:tracePt t="44621" x="606425" y="3803650"/>
          <p14:tracePt t="44638" x="574675" y="3822700"/>
          <p14:tracePt t="44656" x="527050" y="3841750"/>
          <p14:tracePt t="44671" x="495300" y="3851275"/>
          <p14:tracePt t="44688" x="463550" y="3863975"/>
          <p14:tracePt t="44705" x="441325" y="3883025"/>
          <p14:tracePt t="44721" x="406400" y="3883025"/>
          <p14:tracePt t="44738" x="396875" y="3883025"/>
          <p14:tracePt t="44755" x="381000" y="3883025"/>
          <p14:tracePt t="44771" x="371475" y="3883025"/>
          <p14:tracePt t="44788" x="358775" y="3883025"/>
          <p14:tracePt t="44805" x="346075" y="3883025"/>
          <p14:tracePt t="44822" x="336550" y="3883025"/>
          <p14:tracePt t="44855" x="339725" y="3883025"/>
          <p14:tracePt t="44871" x="374650" y="3883025"/>
          <p14:tracePt t="44888" x="396875" y="3867150"/>
          <p14:tracePt t="44905" x="434975" y="3854450"/>
          <p14:tracePt t="44921" x="498475" y="3841750"/>
          <p14:tracePt t="44938" x="542925" y="3835400"/>
          <p14:tracePt t="44956" x="679450" y="3829050"/>
          <p14:tracePt t="44972" x="819150" y="3819525"/>
          <p14:tracePt t="44988" x="990600" y="3819525"/>
          <p14:tracePt t="45005" x="1117600" y="3819525"/>
          <p14:tracePt t="45007" x="1162050" y="3819525"/>
          <p14:tracePt t="45021" x="1238250" y="3832225"/>
          <p14:tracePt t="45042" x="1352550" y="3870325"/>
          <p14:tracePt t="45054" x="1412875" y="3886200"/>
          <p14:tracePt t="45071" x="1581150" y="3921125"/>
          <p14:tracePt t="45089" x="1698625" y="3937000"/>
          <p14:tracePt t="45106" x="1930400" y="3981450"/>
          <p14:tracePt t="45121" x="2028825" y="3997325"/>
          <p14:tracePt t="45138" x="2089150" y="4003675"/>
          <p14:tracePt t="45155" x="2127250" y="4010025"/>
          <p14:tracePt t="45171" x="2187575" y="4010025"/>
          <p14:tracePt t="45188" x="2232025" y="4010025"/>
          <p14:tracePt t="45204" x="2292350" y="4010025"/>
          <p14:tracePt t="45221" x="2390775" y="4000500"/>
          <p14:tracePt t="45238" x="2486025" y="3984625"/>
          <p14:tracePt t="45255" x="2581275" y="3975100"/>
          <p14:tracePt t="45271" x="2701925" y="3959225"/>
          <p14:tracePt t="45288" x="2762250" y="3959225"/>
          <p14:tracePt t="45306" x="2806700" y="3959225"/>
          <p14:tracePt t="45321" x="2870200" y="3952875"/>
          <p14:tracePt t="45338" x="2933700" y="3940175"/>
          <p14:tracePt t="45356" x="3076575" y="3914775"/>
          <p14:tracePt t="45371" x="3162300" y="3898900"/>
          <p14:tracePt t="45388" x="3238500" y="3876675"/>
          <p14:tracePt t="45405" x="3349625" y="3854450"/>
          <p14:tracePt t="45421" x="3413125" y="3841750"/>
          <p14:tracePt t="45438" x="3479800" y="3825875"/>
          <p14:tracePt t="45455" x="3524250" y="3806825"/>
          <p14:tracePt t="45471" x="3578225" y="3794125"/>
          <p14:tracePt t="45488" x="3641725" y="3787775"/>
          <p14:tracePt t="45505" x="3702050" y="3787775"/>
          <p14:tracePt t="45507" x="3736975" y="3787775"/>
          <p14:tracePt t="45521" x="3810000" y="3787775"/>
          <p14:tracePt t="45538" x="3867150" y="3787775"/>
          <p14:tracePt t="45555" x="3930650" y="3794125"/>
          <p14:tracePt t="45571" x="4019550" y="3813175"/>
          <p14:tracePt t="45588" x="4105275" y="3838575"/>
          <p14:tracePt t="45605" x="4191000" y="3851275"/>
          <p14:tracePt t="45621" x="4279900" y="3867150"/>
          <p14:tracePt t="45638" x="4318000" y="3873500"/>
          <p14:tracePt t="45654" x="4362450" y="3879850"/>
          <p14:tracePt t="45671" x="4425950" y="3879850"/>
          <p14:tracePt t="45687" x="4476750" y="3886200"/>
          <p14:tracePt t="45704" x="4514850" y="3886200"/>
          <p14:tracePt t="45721" x="4568825" y="3886200"/>
          <p14:tracePt t="45738" x="4606925" y="3898900"/>
          <p14:tracePt t="45754" x="4629150" y="3898900"/>
          <p14:tracePt t="45771" x="4670425" y="3905250"/>
          <p14:tracePt t="45788" x="4699000" y="3911600"/>
          <p14:tracePt t="45805" x="4737100" y="3911600"/>
          <p14:tracePt t="45821" x="4784725" y="3911600"/>
          <p14:tracePt t="45838" x="4806950" y="3911600"/>
          <p14:tracePt t="45854" x="4835525" y="3911600"/>
          <p14:tracePt t="45871" x="4867275" y="3911600"/>
          <p14:tracePt t="45888" x="4883150" y="3911600"/>
          <p14:tracePt t="45905" x="4899025" y="3911600"/>
          <p14:tracePt t="45921" x="4914900" y="3911600"/>
          <p14:tracePt t="45938" x="4933950" y="3911600"/>
          <p14:tracePt t="45956" x="4943475" y="3911600"/>
          <p14:tracePt t="45971" x="4959350" y="3911600"/>
          <p14:tracePt t="45989" x="4968875" y="3908425"/>
          <p14:tracePt t="46006" x="5006975" y="3902075"/>
          <p14:tracePt t="46022" x="5032375" y="3886200"/>
          <p14:tracePt t="46042" x="5073650" y="3873500"/>
          <p14:tracePt t="46054" x="5086350" y="3867150"/>
          <p14:tracePt t="46071" x="5133975" y="3860800"/>
          <p14:tracePt t="46088" x="5172075" y="3860800"/>
          <p14:tracePt t="46105" x="5207000" y="3860800"/>
          <p14:tracePt t="46121" x="5270500" y="3854450"/>
          <p14:tracePt t="46138" x="5321300" y="3854450"/>
          <p14:tracePt t="46156" x="5407025" y="3854450"/>
          <p14:tracePt t="46172" x="5467350" y="3854450"/>
          <p14:tracePt t="46188" x="5527675" y="3854450"/>
          <p14:tracePt t="46204" x="5584825" y="3854450"/>
          <p14:tracePt t="46221" x="5657850" y="3857625"/>
          <p14:tracePt t="46238" x="5702300" y="3863975"/>
          <p14:tracePt t="46255" x="5746750" y="3863975"/>
          <p14:tracePt t="46271" x="5784850" y="3863975"/>
          <p14:tracePt t="46288" x="5816600" y="3863975"/>
          <p14:tracePt t="46305" x="5838825" y="3863975"/>
          <p14:tracePt t="46321" x="5864225" y="3863975"/>
          <p14:tracePt t="46338" x="5873750" y="3863975"/>
          <p14:tracePt t="46355" x="5880100" y="3863975"/>
          <p14:tracePt t="46415" x="5876925" y="3863975"/>
          <p14:tracePt t="46422" x="5873750" y="3863975"/>
          <p14:tracePt t="46438" x="5851525" y="3860800"/>
          <p14:tracePt t="46456" x="5759450" y="3841750"/>
          <p14:tracePt t="46472" x="5718175" y="3841750"/>
          <p14:tracePt t="46487" x="5686425" y="3822700"/>
          <p14:tracePt t="46505" x="5622925" y="3810000"/>
          <p14:tracePt t="46521" x="5549900" y="3794125"/>
          <p14:tracePt t="46537" x="5438775" y="3752850"/>
          <p14:tracePt t="46555" x="5286375" y="3717925"/>
          <p14:tracePt t="46571" x="4933950" y="3648075"/>
          <p14:tracePt t="46588" x="4762500" y="3629025"/>
          <p14:tracePt t="46604" x="4645025" y="3613150"/>
          <p14:tracePt t="46621" x="4552950" y="3613150"/>
          <p14:tracePt t="46638" x="4508500" y="3613150"/>
          <p14:tracePt t="46654" x="4473575" y="3613150"/>
          <p14:tracePt t="46671" x="4400550" y="3594100"/>
          <p14:tracePt t="46688" x="4314825" y="3568700"/>
          <p14:tracePt t="46705" x="4184650" y="3543300"/>
          <p14:tracePt t="46721" x="3962400" y="3508375"/>
          <p14:tracePt t="46738" x="3778250" y="3489325"/>
          <p14:tracePt t="46757" x="3536950" y="3479800"/>
          <p14:tracePt t="46771" x="3317875" y="3495675"/>
          <p14:tracePt t="46787" x="3089275" y="3524250"/>
          <p14:tracePt t="46806" x="2584450" y="3571875"/>
          <p14:tracePt t="46823" x="2184400" y="3632200"/>
          <p14:tracePt t="46840" x="1803400" y="3692525"/>
          <p14:tracePt t="46856" x="1130300" y="3883025"/>
          <p14:tracePt t="46872" x="682625" y="4019550"/>
          <p14:tracePt t="46889" x="355600" y="4111625"/>
          <p14:tracePt t="47442" x="0" y="4448175"/>
          <p14:tracePt t="47450" x="15875" y="4448175"/>
          <p14:tracePt t="47462" x="47625" y="4448175"/>
          <p14:tracePt t="47471" x="73025" y="4454525"/>
          <p14:tracePt t="47487" x="117475" y="4454525"/>
          <p14:tracePt t="47504" x="177800" y="4467225"/>
          <p14:tracePt t="47521" x="250825" y="4467225"/>
          <p14:tracePt t="47555" x="333375" y="4467225"/>
          <p14:tracePt t="47588" x="425450" y="4451350"/>
          <p14:tracePt t="47606" x="546100" y="4429125"/>
          <p14:tracePt t="47622" x="631825" y="4419600"/>
          <p14:tracePt t="47638" x="688975" y="4419600"/>
          <p14:tracePt t="47654" x="749300" y="4419600"/>
          <p14:tracePt t="47671" x="796925" y="4419600"/>
          <p14:tracePt t="47687" x="822325" y="4419600"/>
          <p14:tracePt t="47704" x="831850" y="4419600"/>
          <p14:tracePt t="47721" x="850900" y="4416425"/>
          <p14:tracePt t="47738" x="873125" y="4410075"/>
          <p14:tracePt t="47756" x="892175" y="4406900"/>
          <p14:tracePt t="47772" x="901700" y="4406900"/>
          <p14:tracePt t="47788" x="911225" y="4406900"/>
          <p14:tracePt t="47805" x="917575" y="4406900"/>
          <p14:tracePt t="48572" x="965200" y="4410075"/>
          <p14:tracePt t="48578" x="1044575" y="4429125"/>
          <p14:tracePt t="48588" x="1127125" y="4445000"/>
          <p14:tracePt t="48606" x="1384300" y="4502150"/>
          <p14:tracePt t="48624" x="1536700" y="4518025"/>
          <p14:tracePt t="48637" x="1720850" y="4537075"/>
          <p14:tracePt t="48671" x="2187575" y="4537075"/>
          <p14:tracePt t="48706" x="2609850" y="4546600"/>
          <p14:tracePt t="48722" x="2768600" y="4556125"/>
          <p14:tracePt t="48738" x="2879725" y="4581525"/>
          <p14:tracePt t="48756" x="3086100" y="4587875"/>
          <p14:tracePt t="48771" x="3235325" y="4587875"/>
          <p14:tracePt t="48787" x="3371850" y="4587875"/>
          <p14:tracePt t="48804" x="3546475" y="4565650"/>
          <p14:tracePt t="48820" x="3787775" y="4537075"/>
          <p14:tracePt t="48837" x="3895725" y="4521200"/>
          <p14:tracePt t="48854" x="4013200" y="4505325"/>
          <p14:tracePt t="48871" x="4181475" y="4470400"/>
          <p14:tracePt t="48888" x="4298950" y="4454525"/>
          <p14:tracePt t="48904" x="4416425" y="4435475"/>
          <p14:tracePt t="48921" x="4638675" y="4419600"/>
          <p14:tracePt t="48937" x="4730750" y="4410075"/>
          <p14:tracePt t="48955" x="4876800" y="4387850"/>
          <p14:tracePt t="48971" x="4959350" y="4378325"/>
          <p14:tracePt t="48988" x="5022850" y="4371975"/>
          <p14:tracePt t="49004" x="5073650" y="4371975"/>
          <p14:tracePt t="49021" x="5178425" y="4365625"/>
          <p14:tracePt t="49037" x="5257800" y="4365625"/>
          <p14:tracePt t="49054" x="5340350" y="4365625"/>
          <p14:tracePt t="49075" x="5419725" y="4365625"/>
          <p14:tracePt t="49087" x="5473700" y="4365625"/>
          <p14:tracePt t="49104" x="5524500" y="4365625"/>
          <p14:tracePt t="49121" x="5616575" y="4337050"/>
          <p14:tracePt t="49137" x="5699125" y="4330700"/>
          <p14:tracePt t="49155" x="5781675" y="4330700"/>
          <p14:tracePt t="49171" x="5886450" y="4330700"/>
          <p14:tracePt t="49187" x="5946775" y="4330700"/>
          <p14:tracePt t="49204" x="5997575" y="4330700"/>
          <p14:tracePt t="49221" x="6054725" y="4346575"/>
          <p14:tracePt t="49237" x="6076950" y="4352925"/>
          <p14:tracePt t="49256" x="6092825" y="4356100"/>
          <p14:tracePt t="49271" x="6102350" y="4362450"/>
          <p14:tracePt t="49288" x="6111875" y="4368800"/>
          <p14:tracePt t="49305" x="6130925" y="4378325"/>
          <p14:tracePt t="49321" x="6140450" y="4378325"/>
          <p14:tracePt t="49337" x="6149975" y="4381500"/>
          <p14:tracePt t="49355" x="6172200" y="4387850"/>
          <p14:tracePt t="49371" x="6175375" y="4387850"/>
          <p14:tracePt t="49427" x="6175375" y="4391025"/>
          <p14:tracePt t="49442" x="6181725" y="4397375"/>
          <p14:tracePt t="49449" x="6181725" y="4400550"/>
          <p14:tracePt t="49455" x="6181725" y="4406900"/>
          <p14:tracePt t="49470" x="6181725" y="4410075"/>
          <p14:tracePt t="49487" x="6181725" y="4419600"/>
          <p14:tracePt t="49505" x="6181725" y="4435475"/>
          <p14:tracePt t="49521" x="6181725" y="4445000"/>
          <p14:tracePt t="49538" x="6175375" y="4451350"/>
          <p14:tracePt t="49555" x="6073775" y="4464050"/>
          <p14:tracePt t="49571" x="5899150" y="4479925"/>
          <p14:tracePt t="49588" x="5692775" y="4518025"/>
          <p14:tracePt t="49605" x="5413375" y="4575175"/>
          <p14:tracePt t="49620" x="5216525" y="4613275"/>
          <p14:tracePt t="49637" x="5032375" y="4632325"/>
          <p14:tracePt t="49654" x="4826000" y="4648200"/>
          <p14:tracePt t="49670" x="4406900" y="4648200"/>
          <p14:tracePt t="49687" x="4032250" y="4648200"/>
          <p14:tracePt t="49705" x="3346450" y="4625975"/>
          <p14:tracePt t="49721" x="2943225" y="4613275"/>
          <p14:tracePt t="49738" x="2641600" y="4613275"/>
          <p14:tracePt t="49754" x="2413000" y="4613275"/>
          <p14:tracePt t="49771" x="2139950" y="4613275"/>
          <p14:tracePt t="49788" x="1968500" y="4613275"/>
          <p14:tracePt t="49805" x="1708150" y="4613275"/>
          <p14:tracePt t="49821" x="1514475" y="4613275"/>
          <p14:tracePt t="49838" x="1333500" y="4613275"/>
          <p14:tracePt t="49855" x="1092200" y="4613275"/>
          <p14:tracePt t="49871" x="955675" y="4613275"/>
          <p14:tracePt t="49887" x="860425" y="4613275"/>
          <p14:tracePt t="49904" x="800100" y="4613275"/>
          <p14:tracePt t="49921" x="708025" y="4613275"/>
          <p14:tracePt t="49938" x="663575" y="4613275"/>
          <p14:tracePt t="49955" x="609600" y="4606925"/>
          <p14:tracePt t="49971" x="549275" y="4606925"/>
          <p14:tracePt t="49988" x="504825" y="4606925"/>
          <p14:tracePt t="50005" x="463550" y="4606925"/>
          <p14:tracePt t="50020" x="454025" y="4606925"/>
          <p14:tracePt t="50038" x="444500" y="4606925"/>
          <p14:tracePt t="50041" x="441325" y="4606925"/>
          <p14:tracePt t="50055" x="431800" y="4606925"/>
          <p14:tracePt t="50071" x="415925" y="4606925"/>
          <p14:tracePt t="50087" x="400050" y="4606925"/>
          <p14:tracePt t="50105" x="377825" y="4606925"/>
          <p14:tracePt t="50121" x="365125" y="4606925"/>
          <p14:tracePt t="50137" x="355600" y="4606925"/>
          <p14:tracePt t="50155" x="339725" y="4606925"/>
          <p14:tracePt t="50171" x="330200" y="4606925"/>
          <p14:tracePt t="50187" x="314325" y="4606925"/>
          <p14:tracePt t="50205" x="298450" y="4606925"/>
          <p14:tracePt t="50255" x="301625" y="4606925"/>
          <p14:tracePt t="50263" x="311150" y="4606925"/>
          <p14:tracePt t="50271" x="346075" y="4606925"/>
          <p14:tracePt t="50287" x="454025" y="4581525"/>
          <p14:tracePt t="50304" x="606425" y="4565650"/>
          <p14:tracePt t="50321" x="758825" y="4549775"/>
          <p14:tracePt t="50337" x="828675" y="4549775"/>
          <p14:tracePt t="50354" x="908050" y="4549775"/>
          <p14:tracePt t="50371" x="958850" y="4549775"/>
          <p14:tracePt t="50387" x="996950" y="4549775"/>
          <p14:tracePt t="50405" x="1044575" y="4549775"/>
          <p14:tracePt t="50420" x="1073150" y="4549775"/>
          <p14:tracePt t="50437" x="1095375" y="4549775"/>
          <p14:tracePt t="50455" x="1108075" y="4549775"/>
          <p14:tracePt t="50471" x="1123950" y="4549775"/>
          <p14:tracePt t="50487" x="1130300" y="4549775"/>
          <p14:tracePt t="50698" x="1152525" y="4549775"/>
          <p14:tracePt t="50705" x="1171575" y="4559300"/>
          <p14:tracePt t="50720" x="1225550" y="4565650"/>
          <p14:tracePt t="50737" x="1285875" y="4565650"/>
          <p14:tracePt t="50754" x="1352550" y="4565650"/>
          <p14:tracePt t="50770" x="1549400" y="4565650"/>
          <p14:tracePt t="50787" x="1654175" y="4565650"/>
          <p14:tracePt t="50805" x="1819275" y="4543425"/>
          <p14:tracePt t="50821" x="1958975" y="4524375"/>
          <p14:tracePt t="50837" x="2063750" y="4524375"/>
          <p14:tracePt t="50855" x="2203450" y="4518025"/>
          <p14:tracePt t="50871" x="2308225" y="4508500"/>
          <p14:tracePt t="50887" x="2413000" y="4508500"/>
          <p14:tracePt t="50904" x="2555875" y="4502150"/>
          <p14:tracePt t="50920" x="2682875" y="4492625"/>
          <p14:tracePt t="50937" x="2809875" y="4492625"/>
          <p14:tracePt t="50955" x="2971800" y="4492625"/>
          <p14:tracePt t="50971" x="3054350" y="4486275"/>
          <p14:tracePt t="50987" x="3127375" y="4476750"/>
          <p14:tracePt t="51004" x="3225800" y="4464050"/>
          <p14:tracePt t="51020" x="3270250" y="4464050"/>
          <p14:tracePt t="51037" x="3314700" y="4464050"/>
          <p14:tracePt t="51055" x="3368675" y="4464050"/>
          <p14:tracePt t="51070" x="3403600" y="4464050"/>
          <p14:tracePt t="51088" x="3429000" y="4470400"/>
          <p14:tracePt t="51105" x="3470275" y="4483100"/>
          <p14:tracePt t="51121" x="3486150" y="4489450"/>
          <p14:tracePt t="51137" x="3495675" y="4489450"/>
          <p14:tracePt t="51155" x="3527425" y="4505325"/>
          <p14:tracePt t="51171" x="3543300" y="4511675"/>
          <p14:tracePt t="51187" x="3562350" y="4527550"/>
          <p14:tracePt t="51204" x="3587750" y="4533900"/>
          <p14:tracePt t="51220" x="3597275" y="4537075"/>
          <p14:tracePt t="51237" x="3609975" y="4537075"/>
          <p14:tracePt t="51254" x="3622675" y="4543425"/>
          <p14:tracePt t="51299" x="3629025" y="4543425"/>
          <p14:tracePt t="51613" x="3635375" y="4543425"/>
          <p14:tracePt t="51619" x="3638550" y="4549775"/>
          <p14:tracePt t="51627" x="3644900" y="4552950"/>
          <p14:tracePt t="51637" x="3654425" y="4559300"/>
          <p14:tracePt t="51654" x="3663950" y="4575175"/>
          <p14:tracePt t="51674" x="3679825" y="4584700"/>
          <p14:tracePt t="51735" x="3676650" y="4584700"/>
          <p14:tracePt t="51754" x="3657600" y="4584700"/>
          <p14:tracePt t="51770" x="3613150" y="4575175"/>
          <p14:tracePt t="51787" x="3540125" y="4559300"/>
          <p14:tracePt t="51805" x="3413125" y="4559300"/>
          <p14:tracePt t="51821" x="3317875" y="4559300"/>
          <p14:tracePt t="51838" x="3213100" y="4575175"/>
          <p14:tracePt t="51855" x="3092450" y="4591050"/>
          <p14:tracePt t="51871" x="3048000" y="4597400"/>
          <p14:tracePt t="51887" x="3019425" y="4597400"/>
          <p14:tracePt t="51904" x="2978150" y="4597400"/>
          <p14:tracePt t="51921" x="2949575" y="4597400"/>
          <p14:tracePt t="51937" x="2905125" y="4597400"/>
          <p14:tracePt t="51955" x="2841625" y="4597400"/>
          <p14:tracePt t="51971" x="2806700" y="4597400"/>
          <p14:tracePt t="51988" x="2784475" y="4597400"/>
          <p14:tracePt t="52005" x="2768600" y="4597400"/>
          <p14:tracePt t="52021" x="2752725" y="4597400"/>
          <p14:tracePt t="52037" x="2743200" y="4597400"/>
          <p14:tracePt t="52054" x="2730500" y="4597400"/>
          <p14:tracePt t="52070" x="2720975" y="4597400"/>
          <p14:tracePt t="52091" x="2698750" y="4594225"/>
          <p14:tracePt t="52104" x="2689225" y="4594225"/>
          <p14:tracePt t="52121" x="2679700" y="4591050"/>
          <p14:tracePt t="52137" x="2670175" y="4591050"/>
          <p14:tracePt t="52155" x="2654300" y="4591050"/>
          <p14:tracePt t="52235" x="2651125" y="4591050"/>
          <p14:tracePt t="52256" x="2651125" y="4584700"/>
          <p14:tracePt t="52270" x="2651125" y="4575175"/>
          <p14:tracePt t="52278" x="2644775" y="4568825"/>
          <p14:tracePt t="52291" x="2641600" y="4568825"/>
          <p14:tracePt t="52305" x="2635250" y="4559300"/>
          <p14:tracePt t="52320" x="2625725" y="4549775"/>
          <p14:tracePt t="52337" x="2616200" y="4543425"/>
          <p14:tracePt t="52354" x="2600325" y="4540250"/>
          <p14:tracePt t="52387" x="2597150" y="4540250"/>
          <p14:tracePt t="52405" x="2597150" y="4533900"/>
          <p14:tracePt t="52448" x="2590800" y="4524375"/>
          <p14:tracePt t="52462" x="2584450" y="4524375"/>
          <p14:tracePt t="52470" x="2584450" y="4518025"/>
          <p14:tracePt t="53591" x="2546350" y="4521200"/>
          <p14:tracePt t="53597" x="2489200" y="4530725"/>
          <p14:tracePt t="53605" x="2416175" y="4549775"/>
          <p14:tracePt t="53620" x="2317750" y="4581525"/>
          <p14:tracePt t="53637" x="2206625" y="4632325"/>
          <p14:tracePt t="53657" x="2032000" y="4711700"/>
          <p14:tracePt t="53670" x="1946275" y="4743450"/>
          <p14:tracePt t="53704" x="1749425" y="4829175"/>
          <p14:tracePt t="53737" x="1530350" y="4905375"/>
          <p14:tracePt t="53755" x="1368425" y="4962525"/>
          <p14:tracePt t="53771" x="1279525" y="4994275"/>
          <p14:tracePt t="53788" x="1203325" y="5026025"/>
          <p14:tracePt t="53805" x="1146175" y="5045075"/>
          <p14:tracePt t="53820" x="1114425" y="5057775"/>
          <p14:tracePt t="53837" x="1092200" y="5064125"/>
          <p14:tracePt t="53855" x="1044575" y="5064125"/>
          <p14:tracePt t="53871" x="1000125" y="5064125"/>
          <p14:tracePt t="53887" x="955675" y="5070475"/>
          <p14:tracePt t="53904" x="857250" y="5092700"/>
          <p14:tracePt t="53920" x="819150" y="5095875"/>
          <p14:tracePt t="53937" x="781050" y="5102225"/>
          <p14:tracePt t="53954" x="739775" y="5108575"/>
          <p14:tracePt t="53970" x="717550" y="5108575"/>
          <p14:tracePt t="53987" x="676275" y="5108575"/>
          <p14:tracePt t="54004" x="587375" y="5114925"/>
          <p14:tracePt t="54020" x="527050" y="5121275"/>
          <p14:tracePt t="54037" x="473075" y="5137150"/>
          <p14:tracePt t="54054" x="441325" y="5137150"/>
          <p14:tracePt t="54071" x="431800" y="5146675"/>
          <p14:tracePt t="54087" x="415925" y="5146675"/>
          <p14:tracePt t="54104" x="400050" y="5146675"/>
          <p14:tracePt t="54120" x="390525" y="5146675"/>
          <p14:tracePt t="54141" x="387350" y="5146675"/>
          <p14:tracePt t="54154" x="381000" y="5146675"/>
          <p14:tracePt t="54712" x="384175" y="5146675"/>
          <p14:tracePt t="54719" x="393700" y="5146675"/>
          <p14:tracePt t="54726" x="403225" y="5146675"/>
          <p14:tracePt t="54740" x="441325" y="5146675"/>
          <p14:tracePt t="54757" x="479425" y="5130800"/>
          <p14:tracePt t="54774" x="523875" y="5118100"/>
          <p14:tracePt t="54794" x="587375" y="5099050"/>
          <p14:tracePt t="54820" x="641350" y="5070475"/>
          <p14:tracePt t="54854" x="692150" y="5048250"/>
          <p14:tracePt t="54870" x="717550" y="5035550"/>
          <p14:tracePt t="54887" x="755650" y="5022850"/>
          <p14:tracePt t="54905" x="787400" y="5022850"/>
          <p14:tracePt t="54921" x="809625" y="5022850"/>
          <p14:tracePt t="54937" x="822325" y="5022850"/>
          <p14:tracePt t="54955" x="835025" y="5022850"/>
          <p14:tracePt t="55034" x="841375" y="5022850"/>
          <p14:tracePt t="55041" x="850900" y="5022850"/>
          <p14:tracePt t="55054" x="860425" y="5022850"/>
          <p14:tracePt t="55087" x="869950" y="5022850"/>
          <p14:tracePt t="55126" x="876300" y="5026025"/>
          <p14:tracePt t="55137" x="879475" y="5029200"/>
          <p14:tracePt t="55158" x="889000" y="5038725"/>
          <p14:tracePt t="55170" x="904875" y="5045075"/>
          <p14:tracePt t="55187" x="914400" y="5045075"/>
          <p14:tracePt t="55203" x="920750" y="5045075"/>
          <p14:tracePt t="55634" x="958850" y="5045075"/>
          <p14:tracePt t="55641" x="1016000" y="5045075"/>
          <p14:tracePt t="55658" x="1108075" y="5045075"/>
          <p14:tracePt t="55675" x="1235075" y="5045075"/>
          <p14:tracePt t="55690" x="1377950" y="5022850"/>
          <p14:tracePt t="55704" x="1473200" y="5016500"/>
          <p14:tracePt t="55736" x="1651000" y="5006975"/>
          <p14:tracePt t="55771" x="1781175" y="5006975"/>
          <p14:tracePt t="55787" x="1803400" y="5016500"/>
          <p14:tracePt t="55804" x="1844675" y="5029200"/>
          <p14:tracePt t="55820" x="1866900" y="5029200"/>
          <p14:tracePt t="55836" x="1895475" y="5035550"/>
          <p14:tracePt t="55854" x="1917700" y="5045075"/>
          <p14:tracePt t="55870" x="1939925" y="5051425"/>
          <p14:tracePt t="55887" x="1955800" y="5054600"/>
          <p14:tracePt t="55905" x="1974850" y="5060950"/>
          <p14:tracePt t="55921" x="2006600" y="5060950"/>
          <p14:tracePt t="55937" x="2028825" y="5073650"/>
          <p14:tracePt t="55954" x="2070100" y="5092700"/>
          <p14:tracePt t="55970" x="2095500" y="5102225"/>
          <p14:tracePt t="55986" x="2108200" y="5108575"/>
          <p14:tracePt t="56004" x="2124075" y="5111750"/>
          <p14:tracePt t="56020" x="2133600" y="5118100"/>
          <p14:tracePt t="56037" x="2139950" y="5118100"/>
          <p14:tracePt t="56054" x="2143125" y="5118100"/>
          <p14:tracePt t="56070" x="2143125" y="5121275"/>
          <p14:tracePt t="56087" x="2159000" y="5127625"/>
          <p14:tracePt t="56104" x="2162175" y="5143500"/>
          <p14:tracePt t="56120" x="2168525" y="5146675"/>
          <p14:tracePt t="56585" x="2174875" y="5146675"/>
          <p14:tracePt t="56592" x="2178050" y="5146675"/>
          <p14:tracePt t="56604" x="2187575" y="5146675"/>
          <p14:tracePt t="56620" x="2203450" y="5146675"/>
          <p14:tracePt t="56636" x="2232025" y="5143500"/>
          <p14:tracePt t="56654" x="2298700" y="5130800"/>
          <p14:tracePt t="56686" x="2362200" y="5124450"/>
          <p14:tracePt t="56720" x="2425700" y="5118100"/>
          <p14:tracePt t="56737" x="2454275" y="5118100"/>
          <p14:tracePt t="56754" x="2489200" y="5111750"/>
          <p14:tracePt t="56770" x="2527300" y="5099050"/>
          <p14:tracePt t="56786" x="2555875" y="5099050"/>
          <p14:tracePt t="56804" x="2603500" y="5092700"/>
          <p14:tracePt t="56820" x="2619375" y="5092700"/>
          <p14:tracePt t="56836" x="2635250" y="5092700"/>
          <p14:tracePt t="56854" x="2651125" y="5092700"/>
          <p14:tracePt t="56919" x="2654300" y="5092700"/>
          <p14:tracePt t="56926" x="2660650" y="5092700"/>
          <p14:tracePt t="56936" x="2663825" y="5092700"/>
          <p14:tracePt t="57348" x="2682875" y="5102225"/>
          <p14:tracePt t="57355" x="2701925" y="5114925"/>
          <p14:tracePt t="57371" x="2740025" y="5133975"/>
          <p14:tracePt t="57387" x="2765425" y="5153025"/>
          <p14:tracePt t="57405" x="2784475" y="5168900"/>
          <p14:tracePt t="57420" x="2794000" y="5172075"/>
          <p14:tracePt t="57437" x="2803525" y="5181600"/>
          <p14:tracePt t="57470" x="2857500" y="5191125"/>
          <p14:tracePt t="57504" x="2943225" y="5210175"/>
          <p14:tracePt t="57520" x="2987675" y="5210175"/>
          <p14:tracePt t="57537" x="3025775" y="5210175"/>
          <p14:tracePt t="57554" x="3063875" y="5210175"/>
          <p14:tracePt t="57570" x="3095625" y="5210175"/>
          <p14:tracePt t="57586" x="3124200" y="5210175"/>
          <p14:tracePt t="57604" x="3165475" y="5216525"/>
          <p14:tracePt t="57620" x="3181350" y="5216525"/>
          <p14:tracePt t="57637" x="3200400" y="5216525"/>
          <p14:tracePt t="57654" x="3216275" y="5216525"/>
          <p14:tracePt t="57671" x="3225800" y="5216525"/>
          <p14:tracePt t="57687" x="3241675" y="5216525"/>
          <p14:tracePt t="57703" x="3251200" y="5216525"/>
          <p14:tracePt t="57720" x="3257550" y="5216525"/>
          <p14:tracePt t="57997" x="3267075" y="5216525"/>
          <p14:tracePt t="58012" x="3267075" y="5222875"/>
          <p14:tracePt t="58019" x="3267075" y="5226050"/>
          <p14:tracePt t="58420" x="3336925" y="5226050"/>
          <p14:tracePt t="58427" x="3403600" y="5226050"/>
          <p14:tracePt t="58437" x="3476625" y="5219700"/>
          <p14:tracePt t="58458" x="3743325" y="5175250"/>
          <p14:tracePt t="58476" x="3943350" y="5130800"/>
          <p14:tracePt t="58487" x="3990975" y="5121275"/>
          <p14:tracePt t="58504" x="4079875" y="5114925"/>
          <p14:tracePt t="58537" x="4200525" y="5118100"/>
          <p14:tracePt t="58570" x="4337050" y="5159375"/>
          <p14:tracePt t="58586" x="4359275" y="5172075"/>
          <p14:tracePt t="58603" x="4387850" y="5187950"/>
          <p14:tracePt t="58620" x="4397375" y="5197475"/>
          <p14:tracePt t="58637" x="4403725" y="5203825"/>
          <p14:tracePt t="58654" x="4406900" y="5203825"/>
          <p14:tracePt t="58687" x="4413250" y="5203825"/>
          <p14:tracePt t="58703" x="4432300" y="5207000"/>
          <p14:tracePt t="58719" x="4441825" y="5207000"/>
          <p14:tracePt t="58736" x="4451350" y="5207000"/>
          <p14:tracePt t="58753" x="4467225" y="5207000"/>
          <p14:tracePt t="58770" x="4483100" y="5207000"/>
          <p14:tracePt t="58786" x="4486275" y="5207000"/>
          <p14:tracePt t="58804" x="4492625" y="5207000"/>
          <p14:tracePt t="58820" x="4495800" y="5207000"/>
          <p14:tracePt t="58836" x="4508500" y="5207000"/>
          <p14:tracePt t="58854" x="4511675" y="5207000"/>
          <p14:tracePt t="58870" x="4527550" y="5200650"/>
          <p14:tracePt t="58887" x="4537075" y="5191125"/>
          <p14:tracePt t="58904" x="4537075" y="5178425"/>
          <p14:tracePt t="58969" x="4537075" y="5172075"/>
          <p14:tracePt t="59041" x="4543425" y="5172075"/>
          <p14:tracePt t="59048" x="4546600" y="5172075"/>
          <p14:tracePt t="59055" x="4552950" y="5165725"/>
          <p14:tracePt t="59076" x="4556125" y="5165725"/>
          <p14:tracePt t="59577" x="4578350" y="5168900"/>
          <p14:tracePt t="59584" x="4606925" y="5175250"/>
          <p14:tracePt t="59590" x="4641850" y="5175250"/>
          <p14:tracePt t="59604" x="4692650" y="5175250"/>
          <p14:tracePt t="59620" x="4730750" y="5175250"/>
          <p14:tracePt t="59641" x="4784725" y="5175250"/>
          <p14:tracePt t="59654" x="4813300" y="5175250"/>
          <p14:tracePt t="59686" x="4879975" y="5175250"/>
          <p14:tracePt t="59720" x="4949825" y="5181600"/>
          <p14:tracePt t="59737" x="4972050" y="5194300"/>
          <p14:tracePt t="59754" x="5013325" y="5200650"/>
          <p14:tracePt t="59769" x="5045075" y="5207000"/>
          <p14:tracePt t="59786" x="5067300" y="5213350"/>
          <p14:tracePt t="59803" x="5105400" y="5213350"/>
          <p14:tracePt t="59819" x="5137150" y="5213350"/>
          <p14:tracePt t="59836" x="5172075" y="5213350"/>
          <p14:tracePt t="59854" x="5235575" y="5213350"/>
          <p14:tracePt t="59870" x="5257800" y="5213350"/>
          <p14:tracePt t="59886" x="5292725" y="5213350"/>
          <p14:tracePt t="59904" x="5327650" y="5213350"/>
          <p14:tracePt t="59920" x="5349875" y="5229225"/>
          <p14:tracePt t="59937" x="5365750" y="5235575"/>
          <p14:tracePt t="59954" x="5381625" y="5238750"/>
          <p14:tracePt t="59970" x="5394325" y="5238750"/>
          <p14:tracePt t="59987" x="5407025" y="5238750"/>
          <p14:tracePt t="60004" x="5416550" y="5238750"/>
          <p14:tracePt t="60047" x="5419725" y="5238750"/>
          <p14:tracePt t="60355" x="5426075" y="5245100"/>
          <p14:tracePt t="60361" x="5441950" y="5245100"/>
          <p14:tracePt t="60369" x="5454650" y="5251450"/>
          <p14:tracePt t="60386" x="5483225" y="5264150"/>
          <p14:tracePt t="60404" x="5546725" y="5264150"/>
          <p14:tracePt t="60419" x="5591175" y="5264150"/>
          <p14:tracePt t="60436" x="5632450" y="5264150"/>
          <p14:tracePt t="60453" x="5718175" y="5264150"/>
          <p14:tracePt t="60469" x="5797550" y="5264150"/>
          <p14:tracePt t="60487" x="5870575" y="5264150"/>
          <p14:tracePt t="60504" x="5965825" y="5264150"/>
          <p14:tracePt t="60520" x="6022975" y="5264150"/>
          <p14:tracePt t="60537" x="6086475" y="5251450"/>
          <p14:tracePt t="60554" x="6162675" y="5232400"/>
          <p14:tracePt t="60570" x="6207125" y="5219700"/>
          <p14:tracePt t="60587" x="6242050" y="5219700"/>
          <p14:tracePt t="60604" x="6270625" y="5219700"/>
          <p14:tracePt t="60620" x="6280150" y="5213350"/>
          <p14:tracePt t="60636" x="6296025" y="5213350"/>
          <p14:tracePt t="60654" x="6308725" y="5213350"/>
          <p14:tracePt t="60670" x="6318250" y="5213350"/>
          <p14:tracePt t="60704" x="6324600" y="5213350"/>
          <p14:tracePt t="61054" x="6330950" y="5213350"/>
          <p14:tracePt t="61119" x="6340475" y="5213350"/>
          <p14:tracePt t="63862" x="6242050" y="5197475"/>
          <p14:tracePt t="63869" x="6140450" y="5178425"/>
          <p14:tracePt t="63875" x="6013450" y="5168900"/>
          <p14:tracePt t="63889" x="5686425" y="5146675"/>
          <p14:tracePt t="63907" x="5305425" y="5156200"/>
          <p14:tracePt t="63920" x="4841875" y="5210175"/>
          <p14:tracePt t="63954" x="3346450" y="5568950"/>
          <p14:tracePt t="63988" x="1784350" y="5810250"/>
          <p14:tracePt t="64005" x="685800" y="6032500"/>
          <p14:tracePt t="64021" x="123825" y="6118225"/>
          <p14:tracePt t="65397" x="50800" y="5133975"/>
          <p14:tracePt t="65405" x="238125" y="5133975"/>
          <p14:tracePt t="65424" x="806450" y="5143500"/>
          <p14:tracePt t="65441" x="1168400" y="5168900"/>
          <p14:tracePt t="65457" x="1377950" y="5197475"/>
          <p14:tracePt t="65469" x="1597025" y="5245100"/>
          <p14:tracePt t="65503" x="1968500" y="5295900"/>
          <p14:tracePt t="65537" x="2133600" y="5295900"/>
          <p14:tracePt t="65553" x="2190750" y="5295900"/>
          <p14:tracePt t="65569" x="2203450" y="5295900"/>
          <p14:tracePt t="65586" x="2209800" y="5295900"/>
          <p14:tracePt t="65619" x="2206625" y="5295900"/>
          <p14:tracePt t="65636" x="2155825" y="5292725"/>
          <p14:tracePt t="65654" x="1704975" y="5216525"/>
          <p14:tracePt t="65671" x="1187450" y="5133975"/>
          <p14:tracePt t="65689" x="777875" y="5108575"/>
          <p14:tracePt t="65704" x="231775" y="5114925"/>
          <p14:tracePt t="66097" x="9525" y="6270625"/>
          <p14:tracePt t="66113" x="34925" y="6289675"/>
          <p14:tracePt t="66124" x="76200" y="6324600"/>
          <p14:tracePt t="66135" x="95250" y="6337300"/>
          <p14:tracePt t="66153" x="212725" y="6397625"/>
          <p14:tracePt t="66169" x="320675" y="6432550"/>
          <p14:tracePt t="66185" x="419100" y="6457950"/>
          <p14:tracePt t="66219" x="561975" y="6438900"/>
          <p14:tracePt t="66253" x="803275" y="6372225"/>
          <p14:tracePt t="66269" x="946150" y="6337300"/>
          <p14:tracePt t="66285" x="1101725" y="6292850"/>
          <p14:tracePt t="66303" x="1257300" y="6261100"/>
          <p14:tracePt t="66319" x="1314450" y="6238875"/>
          <p14:tracePt t="66776" x="1314450" y="6219825"/>
          <p14:tracePt t="66790" x="1314450" y="6178550"/>
          <p14:tracePt t="66806" x="1327150" y="6124575"/>
          <p14:tracePt t="66819" x="1339850" y="6067425"/>
          <p14:tracePt t="66840" x="1365250" y="6003925"/>
          <p14:tracePt t="66859" x="1393825" y="5962650"/>
          <p14:tracePt t="66885" x="1409700" y="5930900"/>
          <p14:tracePt t="66919" x="1409700" y="5915025"/>
          <p14:tracePt t="66983" x="1409700" y="5911850"/>
          <p14:tracePt t="66997" x="1409700" y="5905500"/>
          <p14:tracePt t="67012" x="1403350" y="5905500"/>
          <p14:tracePt t="67026" x="1393825" y="5902325"/>
          <p14:tracePt t="67035" x="1387475" y="5902325"/>
          <p14:tracePt t="67053" x="1368425" y="5895975"/>
          <p14:tracePt t="67069" x="1365250" y="5895975"/>
          <p14:tracePt t="67103" x="1358900" y="5895975"/>
          <p14:tracePt t="67119" x="1349375" y="5895975"/>
          <p14:tracePt t="67135" x="1339850" y="5895975"/>
          <p14:tracePt t="67153" x="1323975" y="5895975"/>
          <p14:tracePt t="67169" x="1304925" y="5895975"/>
          <p14:tracePt t="67186" x="1273175" y="5895975"/>
          <p14:tracePt t="67203" x="1247775" y="5899150"/>
          <p14:tracePt t="67219" x="1231900" y="5899150"/>
          <p14:tracePt t="67235" x="1222375" y="5902325"/>
          <p14:tracePt t="67253" x="1212850" y="5902325"/>
          <p14:tracePt t="67285" x="1212850" y="5908675"/>
          <p14:tracePt t="67302" x="1212850" y="5915025"/>
          <p14:tracePt t="67319" x="1212850" y="5924550"/>
          <p14:tracePt t="67335" x="1212850" y="5927725"/>
          <p14:tracePt t="67405" x="1212850" y="5934075"/>
          <p14:tracePt t="67419" x="1212850" y="5937250"/>
          <p14:tracePt t="67434" x="1212850" y="5943600"/>
          <p14:tracePt t="67446" x="1212850" y="5946775"/>
          <p14:tracePt t="67460" x="1212850" y="5953125"/>
          <p14:tracePt t="67519" x="1212850" y="5959475"/>
          <p14:tracePt t="67530" x="1212850" y="5962650"/>
          <p14:tracePt t="67541" x="1212850" y="5978525"/>
          <p14:tracePt t="67554" x="1225550" y="5988050"/>
          <p14:tracePt t="67570" x="1244600" y="5997575"/>
          <p14:tracePt t="67586" x="1270000" y="6010275"/>
          <p14:tracePt t="67603" x="1330325" y="6010275"/>
          <p14:tracePt t="67618" x="1381125" y="6010275"/>
          <p14:tracePt t="67635" x="1441450" y="6010275"/>
          <p14:tracePt t="67653" x="1511300" y="6010275"/>
          <p14:tracePt t="67669" x="1555750" y="6010275"/>
          <p14:tracePt t="67685" x="1577975" y="6010275"/>
          <p14:tracePt t="67703" x="1631950" y="6010275"/>
          <p14:tracePt t="67719" x="1676400" y="6007100"/>
          <p14:tracePt t="67735" x="1727200" y="6007100"/>
          <p14:tracePt t="67753" x="1797050" y="6007100"/>
          <p14:tracePt t="67768" x="1819275" y="6007100"/>
          <p14:tracePt t="67785" x="1828800" y="6007100"/>
          <p14:tracePt t="67802" x="1844675" y="6007100"/>
          <p14:tracePt t="67875" x="1851025" y="6007100"/>
          <p14:tracePt t="67882" x="1854200" y="6007100"/>
          <p14:tracePt t="68583" x="1870075" y="6007100"/>
          <p14:tracePt t="68591" x="1898650" y="6007100"/>
          <p14:tracePt t="68606" x="1958975" y="6010275"/>
          <p14:tracePt t="68624" x="2038350" y="6019800"/>
          <p14:tracePt t="68640" x="2155825" y="6026150"/>
          <p14:tracePt t="68657" x="2206625" y="6026150"/>
          <p14:tracePt t="68669" x="2244725" y="6026150"/>
          <p14:tracePt t="68703" x="2343150" y="6026150"/>
          <p14:tracePt t="68735" x="2425700" y="6026150"/>
          <p14:tracePt t="68753" x="2479675" y="6026150"/>
          <p14:tracePt t="68768" x="2508250" y="6026150"/>
          <p14:tracePt t="68785" x="2524125" y="6026150"/>
          <p14:tracePt t="68802" x="2540000" y="6026150"/>
          <p14:tracePt t="68818" x="2549525" y="6026150"/>
          <p14:tracePt t="68835" x="2565400" y="6026150"/>
          <p14:tracePt t="68853" x="2578100" y="6026150"/>
          <p14:tracePt t="68869" x="2587625" y="6026150"/>
          <p14:tracePt t="68889" x="2628900" y="6026150"/>
          <p14:tracePt t="68904" x="2644775" y="6026150"/>
          <p14:tracePt t="68920" x="2657475" y="6026150"/>
          <p14:tracePt t="68936" x="2686050" y="6026150"/>
          <p14:tracePt t="68952" x="2727325" y="6026150"/>
          <p14:tracePt t="68969" x="2755900" y="6026150"/>
          <p14:tracePt t="68985" x="2794000" y="6022975"/>
          <p14:tracePt t="69003" x="2832100" y="6022975"/>
          <p14:tracePt t="69019" x="2863850" y="6022975"/>
          <p14:tracePt t="69036" x="2892425" y="6022975"/>
          <p14:tracePt t="69053" x="2952750" y="6022975"/>
          <p14:tracePt t="69069" x="3016250" y="6016625"/>
          <p14:tracePt t="69086" x="3067050" y="6016625"/>
          <p14:tracePt t="69103" x="3130550" y="6016625"/>
          <p14:tracePt t="69118" x="3175000" y="6016625"/>
          <p14:tracePt t="69135" x="3209925" y="6016625"/>
          <p14:tracePt t="69152" x="3273425" y="6016625"/>
          <p14:tracePt t="69168" x="3333750" y="6016625"/>
          <p14:tracePt t="69185" x="3384550" y="6016625"/>
          <p14:tracePt t="69204" x="3454400" y="6016625"/>
          <p14:tracePt t="69219" x="3498850" y="6016625"/>
          <p14:tracePt t="69235" x="3536950" y="6016625"/>
          <p14:tracePt t="69252" x="3571875" y="6016625"/>
          <p14:tracePt t="69268" x="3629025" y="6016625"/>
          <p14:tracePt t="69285" x="3648075" y="6016625"/>
          <p14:tracePt t="69303" x="3695700" y="6016625"/>
          <p14:tracePt t="69319" x="3727450" y="6016625"/>
          <p14:tracePt t="69336" x="3749675" y="6010275"/>
          <p14:tracePt t="69353" x="3768725" y="6010275"/>
          <p14:tracePt t="69369" x="3790950" y="6010275"/>
          <p14:tracePt t="69385" x="3800475" y="6010275"/>
          <p14:tracePt t="69402" x="3810000" y="6010275"/>
          <p14:tracePt t="69418" x="3835400" y="6010275"/>
          <p14:tracePt t="69435" x="3848100" y="6010275"/>
          <p14:tracePt t="69453" x="3860800" y="6010275"/>
          <p14:tracePt t="69470" x="3883025" y="6010275"/>
          <p14:tracePt t="69486" x="3898900" y="6010275"/>
          <p14:tracePt t="69503" x="3911600" y="6003925"/>
          <p14:tracePt t="69519" x="3933825" y="6003925"/>
          <p14:tracePt t="69535" x="3949700" y="6003925"/>
          <p14:tracePt t="69553" x="3965575" y="6003925"/>
          <p14:tracePt t="69568" x="3975100" y="6003925"/>
          <p14:tracePt t="69585" x="3987800" y="6003925"/>
          <p14:tracePt t="69602" x="4003675" y="6003925"/>
          <p14:tracePt t="69619" x="4013200" y="6003925"/>
          <p14:tracePt t="69636" x="4022725" y="6003925"/>
          <p14:tracePt t="69652" x="4044950" y="6003925"/>
          <p14:tracePt t="69668" x="4054475" y="6003925"/>
          <p14:tracePt t="69685" x="4064000" y="6003925"/>
          <p14:tracePt t="69702" x="4073525" y="6003925"/>
          <p14:tracePt t="69739" x="4083050" y="6003925"/>
          <p14:tracePt t="69782" x="4089400" y="6003925"/>
          <p14:tracePt t="71376" x="4044950" y="5991225"/>
          <p14:tracePt t="71386" x="3952875" y="5981700"/>
          <p14:tracePt t="71407" x="3733800" y="5972175"/>
          <p14:tracePt t="71424" x="3638550" y="5988050"/>
          <p14:tracePt t="71440" x="3479800" y="6019800"/>
          <p14:tracePt t="71456" x="3394075" y="6035675"/>
          <p14:tracePt t="71475" x="3225800" y="6086475"/>
          <p14:tracePt t="71502" x="2911475" y="6149975"/>
          <p14:tracePt t="71536" x="2590800" y="6232525"/>
          <p14:tracePt t="71553" x="2463800" y="6286500"/>
          <p14:tracePt t="71569" x="2397125" y="6318250"/>
          <p14:tracePt t="71585" x="2346325" y="6353175"/>
          <p14:tracePt t="71603" x="2254250" y="6394450"/>
          <p14:tracePt t="71619" x="2165350" y="6435725"/>
          <p14:tracePt t="71635" x="2063750" y="6467475"/>
          <p14:tracePt t="71653" x="1936750" y="6524625"/>
          <p14:tracePt t="71869" x="1209675" y="6467475"/>
          <p14:tracePt t="71885" x="1123950" y="6442075"/>
          <p14:tracePt t="71903" x="996950" y="6394450"/>
          <p14:tracePt t="71919" x="942975" y="6381750"/>
          <p14:tracePt t="71935" x="898525" y="6369050"/>
          <p14:tracePt t="71953" x="841375" y="6356350"/>
          <p14:tracePt t="71968" x="796925" y="6350000"/>
          <p14:tracePt t="71985" x="752475" y="6330950"/>
          <p14:tracePt t="72002" x="650875" y="6308725"/>
          <p14:tracePt t="72018" x="587375" y="6296025"/>
          <p14:tracePt t="72035" x="542925" y="6283325"/>
          <p14:tracePt t="72052" x="498475" y="6283325"/>
          <p14:tracePt t="72068" x="457200" y="6283325"/>
          <p14:tracePt t="72085" x="447675" y="6283325"/>
          <p14:tracePt t="72102" x="431800" y="6283325"/>
          <p14:tracePt t="72119" x="422275" y="6283325"/>
          <p14:tracePt t="72135" x="409575" y="6283325"/>
          <p14:tracePt t="72152" x="403225" y="6283325"/>
          <p14:tracePt t="72439" x="406400" y="6283325"/>
          <p14:tracePt t="72448" x="415925" y="6289675"/>
          <p14:tracePt t="72460" x="425450" y="6292850"/>
          <p14:tracePt t="72469" x="431800" y="6292850"/>
          <p14:tracePt t="72486" x="434975" y="6292850"/>
          <p14:tracePt t="72503" x="441325" y="6292850"/>
          <p14:tracePt t="72535" x="441325" y="6299200"/>
          <p14:tracePt t="72611" x="444500" y="6299200"/>
          <p14:tracePt t="72619" x="450850" y="6299200"/>
          <p14:tracePt t="72636" x="466725" y="6299200"/>
          <p14:tracePt t="72653" x="479425" y="6299200"/>
          <p14:tracePt t="72669" x="495300" y="6299200"/>
          <p14:tracePt t="72685" x="523875" y="6299200"/>
          <p14:tracePt t="72702" x="552450" y="6305550"/>
          <p14:tracePt t="72718" x="581025" y="6311900"/>
          <p14:tracePt t="72735" x="619125" y="6318250"/>
          <p14:tracePt t="72752" x="711200" y="6318250"/>
          <p14:tracePt t="72768" x="765175" y="6318250"/>
          <p14:tracePt t="72785" x="815975" y="6318250"/>
          <p14:tracePt t="72802" x="879475" y="6318250"/>
          <p14:tracePt t="72818" x="908050" y="6318250"/>
          <p14:tracePt t="72835" x="930275" y="6318250"/>
          <p14:tracePt t="72852" x="955675" y="6318250"/>
          <p14:tracePt t="72868" x="971550" y="6318250"/>
          <p14:tracePt t="72885" x="993775" y="6318250"/>
          <p14:tracePt t="72902" x="1035050" y="6321425"/>
          <p14:tracePt t="72918" x="1057275" y="6321425"/>
          <p14:tracePt t="72935" x="1079500" y="6337300"/>
          <p14:tracePt t="72952" x="1095375" y="6337300"/>
          <p14:tracePt t="72968" x="1098550" y="6337300"/>
          <p14:tracePt t="73033" x="1098550" y="6340475"/>
          <p14:tracePt t="73061" x="1098550" y="6346825"/>
          <p14:tracePt t="73646" x="1120775" y="6346825"/>
          <p14:tracePt t="73652" x="1155700" y="6346825"/>
          <p14:tracePt t="73669" x="1200150" y="6346825"/>
          <p14:tracePt t="73685" x="1244600" y="6346825"/>
          <p14:tracePt t="73703" x="1292225" y="6346825"/>
          <p14:tracePt t="73718" x="1336675" y="6346825"/>
          <p14:tracePt t="73735" x="1371600" y="6346825"/>
          <p14:tracePt t="73768" x="1517650" y="6346825"/>
          <p14:tracePt t="73802" x="1603375" y="6346825"/>
          <p14:tracePt t="73819" x="1612900" y="6346825"/>
          <p14:tracePt t="73835" x="1622425" y="6346825"/>
          <p14:tracePt t="73852" x="1631950" y="6346825"/>
          <p14:tracePt t="73869" x="1647825" y="6346825"/>
          <p14:tracePt t="73902" x="1660525" y="6346825"/>
          <p14:tracePt t="74709" x="1676400" y="6346825"/>
          <p14:tracePt t="74716" x="1695450" y="6346825"/>
          <p14:tracePt t="74723" x="1720850" y="6353175"/>
          <p14:tracePt t="74738" x="1768475" y="6365875"/>
          <p14:tracePt t="74755" x="1831975" y="6378575"/>
          <p14:tracePt t="74768" x="1905000" y="6394450"/>
          <p14:tracePt t="74802" x="2114550" y="6438900"/>
          <p14:tracePt t="74835" x="2203450" y="6445250"/>
          <p14:tracePt t="74853" x="2263775" y="6445250"/>
          <p14:tracePt t="74869" x="2308225" y="6445250"/>
          <p14:tracePt t="74886" x="2352675" y="6445250"/>
          <p14:tracePt t="74903" x="2428875" y="6445250"/>
          <p14:tracePt t="74918" x="2466975" y="6445250"/>
          <p14:tracePt t="74935" x="2511425" y="6445250"/>
          <p14:tracePt t="74952" x="2546350" y="6445250"/>
          <p14:tracePt t="74968" x="2555875" y="6445250"/>
          <p14:tracePt t="74984" x="2559050" y="6445250"/>
          <p14:tracePt t="75002" x="2565400" y="6445250"/>
          <p14:tracePt t="76096" x="2603500" y="6461125"/>
          <p14:tracePt t="76104" x="2663825" y="6477000"/>
          <p14:tracePt t="76119" x="2781300" y="6492875"/>
          <p14:tracePt t="76153" x="3121025" y="6546850"/>
          <p14:tracePt t="76185" x="3286125" y="6546850"/>
          <p14:tracePt t="76202" x="3381375" y="6546850"/>
          <p14:tracePt t="76218" x="3441700" y="6553200"/>
          <p14:tracePt t="76234" x="3486150" y="6559550"/>
          <p14:tracePt t="76252" x="3549650" y="6565900"/>
          <p14:tracePt t="76268" x="3594100" y="6572250"/>
          <p14:tracePt t="76285" x="3638550" y="6584950"/>
          <p14:tracePt t="76302" x="3695700" y="6597650"/>
          <p14:tracePt t="76319" x="3717925" y="6597650"/>
          <p14:tracePt t="76335" x="3733800" y="6597650"/>
          <p14:tracePt t="76352" x="3752850" y="6597650"/>
          <p14:tracePt t="76367" x="3762375" y="6597650"/>
          <p14:tracePt t="76384" x="3771900" y="6597650"/>
          <p14:tracePt t="76402" x="3790950" y="6597650"/>
          <p14:tracePt t="76418" x="3803650" y="6597650"/>
          <p14:tracePt t="76434" x="3813175" y="6597650"/>
          <p14:tracePt t="76452" x="3822700" y="6597650"/>
          <p14:tracePt t="76468" x="3825875" y="6597650"/>
          <p14:tracePt t="76485" x="3841750" y="6597650"/>
          <p14:tracePt t="76502" x="3848100" y="6597650"/>
          <p14:tracePt t="76518" x="3857625" y="6597650"/>
          <p14:tracePt t="76535" x="3860800" y="6597650"/>
          <p14:tracePt t="76552" x="3870325" y="6597650"/>
          <p14:tracePt t="76568" x="3876675" y="6597650"/>
          <p14:tracePt t="76585" x="3892550" y="6597650"/>
          <p14:tracePt t="76602" x="3902075" y="6597650"/>
          <p14:tracePt t="76618" x="3905250" y="6597650"/>
          <p14:tracePt t="76635" x="3914775" y="6597650"/>
          <p14:tracePt t="76653" x="3937000" y="6584950"/>
          <p14:tracePt t="76668" x="3968750" y="6572250"/>
          <p14:tracePt t="76684" x="3990975" y="6562725"/>
          <p14:tracePt t="76702" x="4048125" y="6550025"/>
          <p14:tracePt t="76718" x="4079875" y="6530975"/>
          <p14:tracePt t="76735" x="4102100" y="6524625"/>
          <p14:tracePt t="76751" x="4130675" y="6518275"/>
          <p14:tracePt t="76768" x="4165600" y="6505575"/>
          <p14:tracePt t="76785" x="4203700" y="6492875"/>
          <p14:tracePt t="76802" x="4267200" y="6473825"/>
          <p14:tracePt t="76818" x="4298950" y="6461125"/>
          <p14:tracePt t="76834" x="4327525" y="6451600"/>
          <p14:tracePt t="76852" x="4349750" y="6445250"/>
          <p14:tracePt t="76868" x="4359275" y="6445250"/>
          <p14:tracePt t="76885" x="4375150" y="6445250"/>
          <p14:tracePt t="76902" x="4387850" y="6445250"/>
          <p14:tracePt t="76934" x="4394200" y="6445250"/>
          <p14:tracePt t="77296" x="4391025" y="6435725"/>
          <p14:tracePt t="77302" x="4387850" y="6429375"/>
          <p14:tracePt t="77318" x="4371975" y="6426200"/>
          <p14:tracePt t="77351" x="4356100" y="6419850"/>
          <p14:tracePt t="77385" x="4346575" y="6413500"/>
          <p14:tracePt t="77403" x="4337050" y="6400800"/>
          <p14:tracePt t="77418" x="4337050" y="6394450"/>
          <p14:tracePt t="77435" x="4333875" y="6391275"/>
          <p14:tracePt t="77452" x="4318000" y="6375400"/>
          <p14:tracePt t="77468" x="4305300" y="6369050"/>
          <p14:tracePt t="77484" x="4295775" y="6359525"/>
          <p14:tracePt t="77502" x="4283075" y="6346825"/>
          <p14:tracePt t="77519" x="4254500" y="6327775"/>
          <p14:tracePt t="77535" x="4222750" y="6315075"/>
          <p14:tracePt t="77538" x="4187825" y="6308725"/>
          <p14:tracePt t="77552" x="4124325" y="6296025"/>
          <p14:tracePt t="77568" x="4070350" y="6283325"/>
          <p14:tracePt t="77584" x="4013200" y="6251575"/>
          <p14:tracePt t="77602" x="3911600" y="6223000"/>
          <p14:tracePt t="77618" x="3838575" y="6210300"/>
          <p14:tracePt t="77634" x="3771900" y="6188075"/>
          <p14:tracePt t="77652" x="3686175" y="6188075"/>
          <p14:tracePt t="77668" x="3635375" y="6188075"/>
          <p14:tracePt t="77684" x="3600450" y="6188075"/>
          <p14:tracePt t="77702" x="3552825" y="6188075"/>
          <p14:tracePt t="77718" x="3521075" y="6188075"/>
          <p14:tracePt t="77735" x="3498850" y="6188075"/>
          <p14:tracePt t="77752" x="3460750" y="6188075"/>
          <p14:tracePt t="77769" x="3438525" y="6188075"/>
          <p14:tracePt t="77785" x="3409950" y="6188075"/>
          <p14:tracePt t="77802" x="3387725" y="6188075"/>
          <p14:tracePt t="77818" x="3378200" y="6188075"/>
          <p14:tracePt t="77834" x="3368675" y="6188075"/>
          <p14:tracePt t="77852" x="3346450" y="6194425"/>
          <p14:tracePt t="77868" x="3336925" y="6200775"/>
          <p14:tracePt t="77884" x="3327400" y="6210300"/>
          <p14:tracePt t="77902" x="3308350" y="6223000"/>
          <p14:tracePt t="77918" x="3302000" y="6232525"/>
          <p14:tracePt t="77935" x="3298825" y="6248400"/>
          <p14:tracePt t="77952" x="3289300" y="6264275"/>
          <p14:tracePt t="77968" x="3289300" y="6273800"/>
          <p14:tracePt t="77984" x="3282950" y="6283325"/>
          <p14:tracePt t="78002" x="3276600" y="6302375"/>
          <p14:tracePt t="78018" x="3276600" y="6315075"/>
          <p14:tracePt t="78034" x="3276600" y="6324600"/>
          <p14:tracePt t="78052" x="3276600" y="6327775"/>
          <p14:tracePt t="78068" x="3276600" y="6334125"/>
          <p14:tracePt t="78381" x="3286125" y="6337300"/>
          <p14:tracePt t="78388" x="3311525" y="6353175"/>
          <p14:tracePt t="78402" x="3349625" y="6365875"/>
          <p14:tracePt t="78417" x="3413125" y="6378575"/>
          <p14:tracePt t="78434" x="3476625" y="6391275"/>
          <p14:tracePt t="78452" x="3581400" y="6400800"/>
          <p14:tracePt t="78467" x="3686175" y="6400800"/>
          <p14:tracePt t="78484" x="3800475" y="6400800"/>
          <p14:tracePt t="78502" x="3943350" y="6394450"/>
          <p14:tracePt t="78518" x="4016375" y="6394450"/>
          <p14:tracePt t="78535" x="4086225" y="6394450"/>
          <p14:tracePt t="78552" x="4200525" y="6388100"/>
          <p14:tracePt t="78568" x="4251325" y="6388100"/>
          <p14:tracePt t="78585" x="4311650" y="6388100"/>
          <p14:tracePt t="78602" x="4416425" y="6388100"/>
          <p14:tracePt t="78618" x="4498975" y="6388100"/>
          <p14:tracePt t="78634" x="4559300" y="6388100"/>
          <p14:tracePt t="78652" x="4638675" y="6388100"/>
          <p14:tracePt t="78668" x="4679950" y="6388100"/>
          <p14:tracePt t="78684" x="4718050" y="6388100"/>
          <p14:tracePt t="78702" x="4778375" y="6388100"/>
          <p14:tracePt t="78718" x="4832350" y="6388100"/>
          <p14:tracePt t="78735" x="4876800" y="6381750"/>
          <p14:tracePt t="78752" x="4940300" y="6362700"/>
          <p14:tracePt t="78768" x="4972050" y="6343650"/>
          <p14:tracePt t="78784" x="5003800" y="6330950"/>
          <p14:tracePt t="78801" x="5019675" y="6321425"/>
          <p14:tracePt t="78818" x="5032375" y="6305550"/>
          <p14:tracePt t="78834" x="5051425" y="6283325"/>
          <p14:tracePt t="78852" x="5067300" y="6267450"/>
          <p14:tracePt t="78868" x="5076825" y="6257925"/>
          <p14:tracePt t="78884" x="5076825" y="6248400"/>
          <p14:tracePt t="78902" x="5076825" y="6229350"/>
          <p14:tracePt t="78917" x="5076825" y="6219825"/>
          <p14:tracePt t="78934" x="5073650" y="6210300"/>
          <p14:tracePt t="78952" x="5029200" y="6178550"/>
          <p14:tracePt t="78968" x="4953000" y="6146800"/>
          <p14:tracePt t="78984" x="4864100" y="6115050"/>
          <p14:tracePt t="79002" x="4762500" y="6086475"/>
          <p14:tracePt t="79018" x="4667250" y="6080125"/>
          <p14:tracePt t="79035" x="4552950" y="6080125"/>
          <p14:tracePt t="79052" x="4429125" y="6089650"/>
          <p14:tracePt t="79068" x="4365625" y="6111875"/>
          <p14:tracePt t="79085" x="4305300" y="6111875"/>
          <p14:tracePt t="79106" x="4225925" y="6111875"/>
          <p14:tracePt t="79118" x="4165600" y="6111875"/>
          <p14:tracePt t="79134" x="4114800" y="6111875"/>
          <p14:tracePt t="79152" x="4051300" y="6111875"/>
          <p14:tracePt t="79168" x="3997325" y="6118225"/>
          <p14:tracePt t="79185" x="3959225" y="6130925"/>
          <p14:tracePt t="79202" x="3886200" y="6149975"/>
          <p14:tracePt t="79218" x="3857625" y="6162675"/>
          <p14:tracePt t="79234" x="3832225" y="6181725"/>
          <p14:tracePt t="79252" x="3813175" y="6191250"/>
          <p14:tracePt t="79268" x="3803650" y="6200775"/>
          <p14:tracePt t="79285" x="3787775" y="6207125"/>
          <p14:tracePt t="79302" x="3743325" y="6229350"/>
          <p14:tracePt t="79318" x="3721100" y="6242050"/>
          <p14:tracePt t="79334" x="3698875" y="6251575"/>
          <p14:tracePt t="79352" x="3686175" y="6267450"/>
          <p14:tracePt t="79367" x="3676650" y="6270625"/>
          <p14:tracePt t="79384" x="3663950" y="6270625"/>
          <p14:tracePt t="79402" x="3644900" y="6270625"/>
          <p14:tracePt t="79453" x="3644900" y="6283325"/>
          <p14:tracePt t="79459" x="3644900" y="6286500"/>
          <p14:tracePt t="79467" x="3648075" y="6286500"/>
          <p14:tracePt t="79484" x="3667125" y="6292850"/>
          <p14:tracePt t="79501" x="3749675" y="6311900"/>
          <p14:tracePt t="79518" x="3813175" y="6321425"/>
          <p14:tracePt t="79535" x="3863975" y="6327775"/>
          <p14:tracePt t="79552" x="3911600" y="6340475"/>
          <p14:tracePt t="79568" x="3943350" y="6350000"/>
          <p14:tracePt t="79584" x="3987800" y="6356350"/>
          <p14:tracePt t="79601" x="4060825" y="6365875"/>
          <p14:tracePt t="79617" x="4111625" y="6372225"/>
          <p14:tracePt t="79634" x="4156075" y="6372225"/>
          <p14:tracePt t="79652" x="4203700" y="6378575"/>
          <p14:tracePt t="79667" x="4219575" y="6378575"/>
          <p14:tracePt t="79684" x="4229100" y="6378575"/>
          <p14:tracePt t="79701" x="4248150" y="6378575"/>
          <p14:tracePt t="79718" x="4257675" y="6378575"/>
          <p14:tracePt t="79734" x="4270375" y="6378575"/>
          <p14:tracePt t="79752" x="4289425" y="6378575"/>
          <p14:tracePt t="79768" x="4298950" y="6378575"/>
          <p14:tracePt t="79784" x="4308475" y="6378575"/>
          <p14:tracePt t="79801" x="4318000" y="6378575"/>
          <p14:tracePt t="79817" x="4349750" y="6378575"/>
          <p14:tracePt t="79835" x="4365625" y="6378575"/>
          <p14:tracePt t="79851" x="4391025" y="6378575"/>
          <p14:tracePt t="79867" x="4400550" y="6378575"/>
          <p14:tracePt t="79884" x="4410075" y="6378575"/>
          <p14:tracePt t="79902" x="4425950" y="6378575"/>
          <p14:tracePt t="79918" x="4441825" y="6378575"/>
          <p14:tracePt t="79935" x="4451350" y="6378575"/>
          <p14:tracePt t="79952" x="4467225" y="6378575"/>
          <p14:tracePt t="79968" x="4476750" y="6378575"/>
          <p14:tracePt t="79985" x="4486275" y="6378575"/>
          <p14:tracePt t="88747" x="4435475" y="6378575"/>
          <p14:tracePt t="88760" x="4308475" y="6378575"/>
          <p14:tracePt t="88775" x="4191000" y="6384925"/>
          <p14:tracePt t="88788" x="4051300" y="6403975"/>
          <p14:tracePt t="88805" x="3933825" y="6429375"/>
          <p14:tracePt t="88817" x="3832225" y="6470650"/>
          <p14:tracePt t="88850" x="3670300" y="6508750"/>
          <p14:tracePt t="88884" x="3562350" y="6508750"/>
          <p14:tracePt t="88901" x="3517900" y="6508750"/>
          <p14:tracePt t="88918" x="3470275" y="6499225"/>
          <p14:tracePt t="88934" x="3438525" y="6486525"/>
          <p14:tracePt t="88950" x="3394075" y="6473825"/>
          <p14:tracePt t="88967" x="3311525" y="6448425"/>
          <p14:tracePt t="88983" x="3260725" y="6435725"/>
          <p14:tracePt t="89000" x="3222625" y="6416675"/>
          <p14:tracePt t="89016" x="3171825" y="6391275"/>
          <p14:tracePt t="89033" x="3146425" y="6378575"/>
          <p14:tracePt t="89050" x="3136900" y="6369050"/>
          <p14:tracePt t="89067" x="3124200" y="6369050"/>
          <p14:tracePt t="89084" x="3114675" y="6369050"/>
          <p14:tracePt t="89100" x="3098800" y="6369050"/>
          <p14:tracePt t="89138" x="3108325" y="6362700"/>
          <p14:tracePt t="89151" x="3127375" y="6350000"/>
          <p14:tracePt t="89167" x="3225800" y="6334125"/>
          <p14:tracePt t="89183" x="3308350" y="6334125"/>
          <p14:tracePt t="89200" x="3368675" y="6334125"/>
          <p14:tracePt t="89217" x="3438525" y="6334125"/>
          <p14:tracePt t="89233" x="3482975" y="6334125"/>
          <p14:tracePt t="89250" x="3533775" y="6334125"/>
          <p14:tracePt t="89267" x="3629025" y="6334125"/>
          <p14:tracePt t="89284" x="3733800" y="6334125"/>
          <p14:tracePt t="89300" x="3838575" y="6334125"/>
          <p14:tracePt t="89317" x="3956050" y="6334125"/>
          <p14:tracePt t="89334" x="4010025" y="6334125"/>
          <p14:tracePt t="89350" x="4048125" y="6337300"/>
          <p14:tracePt t="89367" x="4102100" y="6337300"/>
          <p14:tracePt t="89383" x="4140200" y="6337300"/>
          <p14:tracePt t="89400" x="4184650" y="6327775"/>
          <p14:tracePt t="89417" x="4248150" y="6308725"/>
          <p14:tracePt t="89433" x="4295775" y="6283325"/>
          <p14:tracePt t="89450" x="4324350" y="6270625"/>
          <p14:tracePt t="89467" x="4352925" y="6254750"/>
          <p14:tracePt t="89484" x="4362450" y="6254750"/>
          <p14:tracePt t="89500" x="4365625" y="6254750"/>
          <p14:tracePt t="89610" x="4359275" y="6254750"/>
          <p14:tracePt t="89621" x="4356100" y="6254750"/>
          <p14:tracePt t="89633" x="4333875" y="6248400"/>
          <p14:tracePt t="89650" x="4308475" y="6235700"/>
          <p14:tracePt t="89666" x="4248150" y="6235700"/>
          <p14:tracePt t="89683" x="4210050" y="6235700"/>
          <p14:tracePt t="89700" x="4187825" y="6245225"/>
          <p14:tracePt t="89716" x="4146550" y="6264275"/>
          <p14:tracePt t="89733" x="4137025" y="6273800"/>
          <p14:tracePt t="89750" x="4124325" y="6289675"/>
          <p14:tracePt t="89767" x="4105275" y="6305550"/>
          <p14:tracePt t="89783" x="4095750" y="6315075"/>
          <p14:tracePt t="89800" x="4086225" y="6324600"/>
          <p14:tracePt t="89820" x="4070350" y="6340475"/>
          <p14:tracePt t="89833" x="4054475" y="6340475"/>
          <p14:tracePt t="89850" x="4044950" y="6340475"/>
          <p14:tracePt t="89867" x="4029075" y="6343650"/>
          <p14:tracePt t="89883" x="4019550" y="6343650"/>
          <p14:tracePt t="89900" x="4006850" y="6343650"/>
          <p14:tracePt t="89916" x="3990975" y="6343650"/>
          <p14:tracePt t="89933" x="3981450" y="6343650"/>
          <p14:tracePt t="89950" x="3975100" y="6343650"/>
          <p14:tracePt t="91631" x="3927475" y="6365875"/>
          <p14:tracePt t="91638" x="3854450" y="6400800"/>
          <p14:tracePt t="91654" x="3708400" y="6483350"/>
          <p14:tracePt t="91670" x="3549650" y="6584950"/>
          <p14:tracePt t="91687" x="3260725" y="6740525"/>
          <p14:tracePt t="91707" x="3070225" y="6835775"/>
          <p14:tracePt t="91734" x="2701925" y="6854825"/>
          <p14:tracePt t="91766" x="2330450" y="6854825"/>
          <p14:tracePt t="91783" x="2225675" y="6854825"/>
          <p14:tracePt t="91800" x="2133600" y="6854825"/>
          <p14:tracePt t="98390" x="2314575" y="6740525"/>
          <p14:tracePt t="98403" x="2422525" y="6765925"/>
          <p14:tracePt t="98420" x="2517775" y="6765925"/>
          <p14:tracePt t="98436" x="2578100" y="6765925"/>
          <p14:tracePt t="98438" x="2603500" y="6765925"/>
          <p14:tracePt t="98449" x="2638425" y="6765925"/>
          <p14:tracePt t="98483" x="2847975" y="6762750"/>
          <p14:tracePt t="98516" x="3006725" y="6762750"/>
          <p14:tracePt t="98533" x="3051175" y="6762750"/>
          <p14:tracePt t="98549" x="3073400" y="6762750"/>
          <p14:tracePt t="98565" x="3111500" y="6762750"/>
          <p14:tracePt t="98582" x="3133725" y="6762750"/>
          <p14:tracePt t="98599" x="3171825" y="6762750"/>
          <p14:tracePt t="98616" x="3225800" y="6750050"/>
          <p14:tracePt t="98632" x="3248025" y="6750050"/>
          <p14:tracePt t="98649" x="3263900" y="6750050"/>
          <p14:tracePt t="98666" x="3286125" y="6750050"/>
          <p14:tracePt t="99454" x="3346450" y="6753225"/>
          <p14:tracePt t="99462" x="3438525" y="6762750"/>
          <p14:tracePt t="99471" x="3552825" y="6762750"/>
          <p14:tracePt t="99486" x="3790950" y="6762750"/>
          <p14:tracePt t="99503" x="4086225" y="6762750"/>
          <p14:tracePt t="99516" x="4314825" y="6746875"/>
          <p14:tracePt t="99533" x="4467225" y="6727825"/>
          <p14:tracePt t="99566" x="4876800" y="6718300"/>
          <p14:tracePt t="99599" x="5121275" y="6724650"/>
          <p14:tracePt t="99616" x="5241925" y="6740525"/>
          <p14:tracePt t="99632" x="5280025" y="6740525"/>
          <p14:tracePt t="99651" x="5295900" y="6746875"/>
          <p14:tracePt t="99667" x="5314950" y="6746875"/>
          <p14:tracePt t="99788" x="5302250" y="6746875"/>
          <p14:tracePt t="99795" x="5299075" y="6746875"/>
          <p14:tracePt t="99802" x="5292725" y="6746875"/>
          <p14:tracePt t="99816" x="5283200" y="6746875"/>
          <p14:tracePt t="99833" x="5270500" y="6746875"/>
          <p14:tracePt t="99850" x="5238750" y="6746875"/>
          <p14:tracePt t="99866" x="5207000" y="6746875"/>
          <p14:tracePt t="99883" x="5178425" y="6746875"/>
          <p14:tracePt t="99899" x="5146675" y="6746875"/>
          <p14:tracePt t="99915" x="5086350" y="6746875"/>
          <p14:tracePt t="99933" x="5035550" y="6746875"/>
          <p14:tracePt t="99950" x="4991100" y="6746875"/>
          <p14:tracePt t="99966" x="4927600" y="6746875"/>
          <p14:tracePt t="99983" x="4892675" y="6743700"/>
          <p14:tracePt t="99999" x="4854575" y="6737350"/>
          <p14:tracePt t="100015" x="4791075" y="6731000"/>
          <p14:tracePt t="100032" x="4746625" y="6731000"/>
          <p14:tracePt t="100049" x="4711700" y="6731000"/>
          <p14:tracePt t="100065" x="4654550" y="6731000"/>
          <p14:tracePt t="100082" x="4625975" y="6731000"/>
          <p14:tracePt t="100099" x="4603750" y="6731000"/>
          <p14:tracePt t="100115" x="4591050" y="6731000"/>
          <p14:tracePt t="100132" x="4575175" y="6731000"/>
          <p14:tracePt t="100149" x="4559300" y="6731000"/>
          <p14:tracePt t="100165" x="4527550" y="6731000"/>
          <p14:tracePt t="100182" x="4511675" y="6731000"/>
          <p14:tracePt t="100200" x="4502150" y="6731000"/>
          <p14:tracePt t="100216" x="4486275" y="6731000"/>
          <p14:tracePt t="100233" x="4470400" y="6731000"/>
          <p14:tracePt t="100250" x="4460875" y="6731000"/>
          <p14:tracePt t="100266" x="4448175" y="6731000"/>
          <p14:tracePt t="100283" x="4438650" y="6731000"/>
          <p14:tracePt t="100299" x="4410075" y="6731000"/>
          <p14:tracePt t="100315" x="4368800" y="6731000"/>
          <p14:tracePt t="100332" x="4359275" y="6731000"/>
          <p14:tracePt t="100349" x="4349750" y="6731000"/>
          <p14:tracePt t="100366" x="4337050" y="6731000"/>
          <p14:tracePt t="100382" x="4321175" y="6731000"/>
          <p14:tracePt t="100399" x="4305300" y="6731000"/>
          <p14:tracePt t="100415" x="4264025" y="6731000"/>
          <p14:tracePt t="100432" x="4235450" y="6731000"/>
          <p14:tracePt t="100449" x="4197350" y="6740525"/>
          <p14:tracePt t="100466" x="4162425" y="6753225"/>
          <p14:tracePt t="100483" x="4149725" y="6753225"/>
          <p14:tracePt t="100500" x="4137025" y="6753225"/>
          <p14:tracePt t="100517" x="4124325" y="6753225"/>
          <p14:tracePt t="100533" x="4114800" y="6756400"/>
          <p14:tracePt t="100549" x="4098925" y="6756400"/>
          <p14:tracePt t="100565" x="4083050" y="6756400"/>
          <p14:tracePt t="100582" x="4073525" y="6756400"/>
          <p14:tracePt t="100599" x="4064000" y="6756400"/>
          <p14:tracePt t="100616" x="4060825" y="6756400"/>
          <p14:tracePt t="100938" x="4067175" y="6756400"/>
          <p14:tracePt t="100945" x="4070350" y="6756400"/>
          <p14:tracePt t="100953" x="4083050" y="6756400"/>
          <p14:tracePt t="100966" x="4092575" y="6756400"/>
          <p14:tracePt t="100982" x="4111625" y="6756400"/>
          <p14:tracePt t="100999" x="4149725" y="6746875"/>
          <p14:tracePt t="101019" x="4229100" y="6740525"/>
          <p14:tracePt t="101032" x="4273550" y="6740525"/>
          <p14:tracePt t="101049" x="4302125" y="6740525"/>
          <p14:tracePt t="101066" x="4343400" y="6740525"/>
          <p14:tracePt t="101082" x="4359275" y="6740525"/>
          <p14:tracePt t="101099" x="4387850" y="6740525"/>
          <p14:tracePt t="101116" x="4479925" y="6721475"/>
          <p14:tracePt t="101132" x="4597400" y="6702425"/>
          <p14:tracePt t="101149" x="4714875" y="6702425"/>
          <p14:tracePt t="101166" x="4889500" y="6686550"/>
          <p14:tracePt t="101182" x="4994275" y="6686550"/>
          <p14:tracePt t="101199" x="5076825" y="6686550"/>
          <p14:tracePt t="101216" x="5172075" y="6686550"/>
          <p14:tracePt t="101232" x="5222875" y="6680200"/>
          <p14:tracePt t="101249" x="5321300" y="6654800"/>
          <p14:tracePt t="101265" x="5429250" y="6642100"/>
          <p14:tracePt t="101282" x="5492750" y="6635750"/>
          <p14:tracePt t="101299" x="5553075" y="6635750"/>
          <p14:tracePt t="101316" x="5622925" y="6635750"/>
          <p14:tracePt t="101333" x="5673725" y="6629400"/>
          <p14:tracePt t="101350" x="5734050" y="6629400"/>
          <p14:tracePt t="101366" x="5803900" y="6607175"/>
          <p14:tracePt t="101382" x="5842000" y="6588125"/>
          <p14:tracePt t="101399" x="5886450" y="6575425"/>
          <p14:tracePt t="101415" x="5937250" y="6559550"/>
          <p14:tracePt t="101432" x="5975350" y="6546850"/>
          <p14:tracePt t="101450" x="6022975" y="6524625"/>
          <p14:tracePt t="101466" x="6092825" y="6505575"/>
          <p14:tracePt t="101483" x="6149975" y="6492875"/>
          <p14:tracePt t="101500" x="6200775" y="6480175"/>
          <p14:tracePt t="101516" x="6283325" y="6445250"/>
          <p14:tracePt t="101532" x="6346825" y="6429375"/>
          <p14:tracePt t="101549" x="6394450" y="6416675"/>
          <p14:tracePt t="101565" x="6457950" y="6391275"/>
          <p14:tracePt t="101582" x="6489700" y="6378575"/>
          <p14:tracePt t="101599" x="6518275" y="6365875"/>
          <p14:tracePt t="101616" x="6534150" y="6353175"/>
          <p14:tracePt t="101633" x="6543675" y="6337300"/>
          <p14:tracePt t="101649" x="6559550" y="6337300"/>
          <p14:tracePt t="101665" x="6584950" y="6337300"/>
          <p14:tracePt t="101682" x="6600825" y="6330950"/>
          <p14:tracePt t="101698" x="6629400" y="6330950"/>
          <p14:tracePt t="101715" x="6661150" y="6330950"/>
          <p14:tracePt t="101732" x="6692900" y="6330950"/>
          <p14:tracePt t="101749" x="6708775" y="6330950"/>
          <p14:tracePt t="101767" x="6734175" y="6330950"/>
          <p14:tracePt t="101783" x="6743700" y="6330950"/>
          <p14:tracePt t="101799" x="6753225" y="6330950"/>
          <p14:tracePt t="101815" x="6765925" y="6330950"/>
          <p14:tracePt t="101849" x="6772275" y="63309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ole-cr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7188"/>
            <a:ext cx="39227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3543300" y="5969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7412" name="Text Box 9"/>
          <p:cNvSpPr txBox="1">
            <a:spLocks noChangeArrowheads="1"/>
          </p:cNvSpPr>
          <p:nvPr/>
        </p:nvSpPr>
        <p:spPr bwMode="auto">
          <a:xfrm>
            <a:off x="4500563" y="3143250"/>
            <a:ext cx="3963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Brassica oleracea, </a:t>
            </a:r>
            <a:r>
              <a:rPr lang="fr-FR" altLang="fr-FR">
                <a:solidFill>
                  <a:srgbClr val="FF0000"/>
                </a:solidFill>
              </a:rPr>
              <a:t>Choux</a:t>
            </a:r>
          </a:p>
        </p:txBody>
      </p:sp>
      <p:pic>
        <p:nvPicPr>
          <p:cNvPr id="17413" name="Picture 6" descr="http://static.aujardin.info/img/img7/brassica-olerace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>
            <a:fillRect/>
          </a:stretch>
        </p:blipFill>
        <p:spPr bwMode="auto">
          <a:xfrm>
            <a:off x="0" y="642938"/>
            <a:ext cx="39290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357188" y="4429125"/>
            <a:ext cx="29813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Brassica oleracea, 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ornementale</a:t>
            </a:r>
            <a:endParaRPr lang="fr-FR" altLang="fr-FR"/>
          </a:p>
        </p:txBody>
      </p:sp>
      <p:pic>
        <p:nvPicPr>
          <p:cNvPr id="17415" name="Picture 9" descr="7potchoux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29063"/>
            <a:ext cx="38179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3352800" y="6334125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Brassica oleracea </a:t>
            </a:r>
            <a:r>
              <a:rPr lang="fr-FR" altLang="fr-FR">
                <a:solidFill>
                  <a:srgbClr val="FF0000"/>
                </a:solidFill>
              </a:rPr>
              <a:t>var</a:t>
            </a:r>
            <a:r>
              <a:rPr lang="fr-FR" altLang="fr-FR" i="1">
                <a:solidFill>
                  <a:srgbClr val="FF0000"/>
                </a:solidFill>
              </a:rPr>
              <a:t>. italica, </a:t>
            </a:r>
            <a:r>
              <a:rPr lang="fr-FR" altLang="fr-FR">
                <a:solidFill>
                  <a:srgbClr val="FF0000"/>
                </a:solidFill>
              </a:rPr>
              <a:t>Brocoli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38"/>
    </mc:Choice>
    <mc:Fallback>
      <p:transition spd="slow" advTm="5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7" x="6721475" y="6334125"/>
          <p14:tracePt t="2213" x="6638925" y="6343650"/>
          <p14:tracePt t="2221" x="6537325" y="6353175"/>
          <p14:tracePt t="2238" x="6207125" y="6375400"/>
          <p14:tracePt t="2255" x="5559425" y="6413500"/>
          <p14:tracePt t="2280" x="4784725" y="6496050"/>
          <p14:tracePt t="2306" x="3975100" y="6699250"/>
          <p14:tracePt t="2341" x="3295650" y="6854825"/>
          <p14:tracePt t="2356" x="3136900" y="6854825"/>
          <p14:tracePt t="2373" x="3032125" y="6854825"/>
          <p14:tracePt t="2388" x="2949575" y="6854825"/>
          <p14:tracePt t="2405" x="2882900" y="6854825"/>
          <p14:tracePt t="2421" x="2847975" y="6854825"/>
          <p14:tracePt t="2438" x="2832100" y="6854825"/>
          <p14:tracePt t="2472" x="2841625" y="6854825"/>
          <p14:tracePt t="2489" x="2889250" y="6854825"/>
          <p14:tracePt t="2505" x="3067050" y="6854825"/>
          <p14:tracePt t="2521" x="3260725" y="6854825"/>
          <p14:tracePt t="2538" x="3511550" y="6854825"/>
          <p14:tracePt t="2555" x="3905250" y="6854825"/>
          <p14:tracePt t="2571" x="4235450" y="6854825"/>
          <p14:tracePt t="2589" x="4568825" y="6845300"/>
          <p14:tracePt t="2606" x="5048250" y="6743700"/>
          <p14:tracePt t="2623" x="5245100" y="6686550"/>
          <p14:tracePt t="2627" x="5318125" y="6642100"/>
          <p14:tracePt t="2640" x="5391150" y="6604000"/>
          <p14:tracePt t="2659" x="5521325" y="6477000"/>
          <p14:tracePt t="2671" x="5578475" y="6394450"/>
          <p14:tracePt t="2689" x="5597525" y="6327775"/>
          <p14:tracePt t="2705" x="5594350" y="6223000"/>
          <p14:tracePt t="2722" x="5562600" y="6134100"/>
          <p14:tracePt t="2739" x="5495925" y="6051550"/>
          <p14:tracePt t="2755" x="5381625" y="5937250"/>
          <p14:tracePt t="2772" x="5222875" y="5835650"/>
          <p14:tracePt t="2789" x="5076825" y="5753100"/>
          <p14:tracePt t="2805" x="4857750" y="5641975"/>
          <p14:tracePt t="2822" x="4702175" y="5578475"/>
          <p14:tracePt t="2840" x="4594225" y="5553075"/>
          <p14:tracePt t="2856" x="4410075" y="5546725"/>
          <p14:tracePt t="2872" x="4270375" y="5549900"/>
          <p14:tracePt t="2889" x="4152900" y="5568950"/>
          <p14:tracePt t="2906" x="3952875" y="5603875"/>
          <p14:tracePt t="2922" x="3832225" y="5619750"/>
          <p14:tracePt t="2938" x="3736975" y="5635625"/>
          <p14:tracePt t="2955" x="3603625" y="5657850"/>
          <p14:tracePt t="2972" x="3517900" y="5673725"/>
          <p14:tracePt t="2989" x="3432175" y="5689600"/>
          <p14:tracePt t="3006" x="3314700" y="5743575"/>
          <p14:tracePt t="3022" x="3267075" y="5772150"/>
          <p14:tracePt t="3039" x="3222625" y="5797550"/>
          <p14:tracePt t="3055" x="3197225" y="5829300"/>
          <p14:tracePt t="4457" x="3143250" y="5826125"/>
          <p14:tracePt t="4463" x="3060700" y="5816600"/>
          <p14:tracePt t="4472" x="2981325" y="5807075"/>
          <p14:tracePt t="4489" x="2854325" y="5797550"/>
          <p14:tracePt t="4506" x="2667000" y="5781675"/>
          <p14:tracePt t="4522" x="2530475" y="5781675"/>
          <p14:tracePt t="4555" x="2216150" y="5772150"/>
          <p14:tracePt t="4588" x="1997075" y="5772150"/>
          <p14:tracePt t="4605" x="1895475" y="5743575"/>
          <p14:tracePt t="4621" x="1831975" y="5727700"/>
          <p14:tracePt t="4639" x="1768475" y="5715000"/>
          <p14:tracePt t="4655" x="1689100" y="5695950"/>
          <p14:tracePt t="4672" x="1644650" y="5676900"/>
          <p14:tracePt t="4688" x="1606550" y="5664200"/>
          <p14:tracePt t="4705" x="1555750" y="5645150"/>
          <p14:tracePt t="4721" x="1524000" y="5619750"/>
          <p14:tracePt t="4738" x="1508125" y="5600700"/>
          <p14:tracePt t="4756" x="1492250" y="5581650"/>
          <p14:tracePt t="4771" x="1476375" y="5565775"/>
          <p14:tracePt t="4789" x="1466850" y="5556250"/>
          <p14:tracePt t="4805" x="1450975" y="5530850"/>
          <p14:tracePt t="4822" x="1431925" y="5499100"/>
          <p14:tracePt t="4838" x="1409700" y="5473700"/>
          <p14:tracePt t="4855" x="1374775" y="5416550"/>
          <p14:tracePt t="4871" x="1355725" y="5375275"/>
          <p14:tracePt t="4888" x="1346200" y="5353050"/>
          <p14:tracePt t="4906" x="1320800" y="5311775"/>
          <p14:tracePt t="4922" x="1289050" y="5299075"/>
          <p14:tracePt t="4939" x="1266825" y="5286375"/>
          <p14:tracePt t="4956" x="1222375" y="5248275"/>
          <p14:tracePt t="4972" x="1212850" y="5238750"/>
          <p14:tracePt t="4988" x="1196975" y="5222875"/>
          <p14:tracePt t="5005" x="1171575" y="5197475"/>
          <p14:tracePt t="5021" x="1158875" y="5187950"/>
          <p14:tracePt t="5039" x="1146175" y="5175250"/>
          <p14:tracePt t="5056" x="1111250" y="5153025"/>
          <p14:tracePt t="5071" x="1095375" y="5143500"/>
          <p14:tracePt t="5089" x="1085850" y="5133975"/>
          <p14:tracePt t="5105" x="1057275" y="5118100"/>
          <p14:tracePt t="5122" x="1047750" y="5111750"/>
          <p14:tracePt t="5138" x="1038225" y="5102225"/>
          <p14:tracePt t="5156" x="1019175" y="5092700"/>
          <p14:tracePt t="5171" x="1009650" y="5083175"/>
          <p14:tracePt t="5188" x="993775" y="5073650"/>
          <p14:tracePt t="5206" x="977900" y="5057775"/>
          <p14:tracePt t="5221" x="962025" y="5045075"/>
          <p14:tracePt t="5238" x="952500" y="5045075"/>
          <p14:tracePt t="5255" x="936625" y="5045075"/>
          <p14:tracePt t="5272" x="933450" y="5045075"/>
          <p14:tracePt t="5320" x="933450" y="5041900"/>
          <p14:tracePt t="5341" x="933450" y="5035550"/>
          <p14:tracePt t="5348" x="933450" y="5032375"/>
          <p14:tracePt t="5370" x="933450" y="5026025"/>
          <p14:tracePt t="5377" x="933450" y="5022850"/>
          <p14:tracePt t="5388" x="933450" y="5016500"/>
          <p14:tracePt t="5405" x="962025" y="4994275"/>
          <p14:tracePt t="5422" x="1006475" y="4981575"/>
          <p14:tracePt t="5438" x="1050925" y="4968875"/>
          <p14:tracePt t="5455" x="1108075" y="4968875"/>
          <p14:tracePt t="5471" x="1143000" y="4962525"/>
          <p14:tracePt t="5488" x="1190625" y="4949825"/>
          <p14:tracePt t="5505" x="1266825" y="4943475"/>
          <p14:tracePt t="5521" x="1365250" y="4927600"/>
          <p14:tracePt t="5538" x="1457325" y="4927600"/>
          <p14:tracePt t="5555" x="1536700" y="4927600"/>
          <p14:tracePt t="5571" x="1558925" y="4927600"/>
          <p14:tracePt t="5589" x="1581150" y="4927600"/>
          <p14:tracePt t="5605" x="1612900" y="4927600"/>
          <p14:tracePt t="5621" x="1635125" y="4921250"/>
          <p14:tracePt t="5639" x="1666875" y="4914900"/>
          <p14:tracePt t="5655" x="1704975" y="4914900"/>
          <p14:tracePt t="5671" x="1727200" y="4914900"/>
          <p14:tracePt t="5688" x="1743075" y="4914900"/>
          <p14:tracePt t="5691" x="1749425" y="4914900"/>
          <p14:tracePt t="6042" x="1771650" y="4914900"/>
          <p14:tracePt t="6050" x="1797050" y="4914900"/>
          <p14:tracePt t="6060" x="1831975" y="4908550"/>
          <p14:tracePt t="6075" x="1917700" y="4892675"/>
          <p14:tracePt t="6092" x="2066925" y="4835525"/>
          <p14:tracePt t="6108" x="2155825" y="4803775"/>
          <p14:tracePt t="6122" x="2219325" y="4787900"/>
          <p14:tracePt t="6155" x="2333625" y="4775200"/>
          <p14:tracePt t="6188" x="2425700" y="4791075"/>
          <p14:tracePt t="6205" x="2498725" y="4810125"/>
          <p14:tracePt t="6221" x="2543175" y="4822825"/>
          <p14:tracePt t="6238" x="2581275" y="4841875"/>
          <p14:tracePt t="6255" x="2619375" y="4841875"/>
          <p14:tracePt t="6271" x="2651125" y="4848225"/>
          <p14:tracePt t="6288" x="2673350" y="4848225"/>
          <p14:tracePt t="6304" x="2705100" y="4848225"/>
          <p14:tracePt t="6321" x="2714625" y="4848225"/>
          <p14:tracePt t="6338" x="2724150" y="4848225"/>
          <p14:tracePt t="6354" x="2730500" y="4848225"/>
          <p14:tracePt t="6635" x="2701925" y="4854575"/>
          <p14:tracePt t="6641" x="2654300" y="4864100"/>
          <p14:tracePt t="6655" x="2590800" y="4876800"/>
          <p14:tracePt t="6671" x="2527300" y="4892675"/>
          <p14:tracePt t="6688" x="2451100" y="4914900"/>
          <p14:tracePt t="6705" x="2279650" y="4975225"/>
          <p14:tracePt t="6722" x="2155825" y="5035550"/>
          <p14:tracePt t="6739" x="2012950" y="5099050"/>
          <p14:tracePt t="6756" x="1847850" y="5194300"/>
          <p14:tracePt t="6772" x="1765300" y="5251450"/>
          <p14:tracePt t="6788" x="1695450" y="5305425"/>
          <p14:tracePt t="6805" x="1593850" y="5384800"/>
          <p14:tracePt t="6821" x="1524000" y="5429250"/>
          <p14:tracePt t="6839" x="1473200" y="5473700"/>
          <p14:tracePt t="6856" x="1416050" y="5499100"/>
          <p14:tracePt t="6872" x="1393825" y="5518150"/>
          <p14:tracePt t="6889" x="1371600" y="5524500"/>
          <p14:tracePt t="6906" x="1343025" y="5524500"/>
          <p14:tracePt t="6921" x="1333500" y="5524500"/>
          <p14:tracePt t="6937" x="1323975" y="5521325"/>
          <p14:tracePt t="6955" x="1323975" y="5495925"/>
          <p14:tracePt t="6971" x="1327150" y="5467350"/>
          <p14:tracePt t="6989" x="1339850" y="5413375"/>
          <p14:tracePt t="7005" x="1365250" y="5203825"/>
          <p14:tracePt t="7022" x="1365250" y="5076825"/>
          <p14:tracePt t="7039" x="1393825" y="4924425"/>
          <p14:tracePt t="7055" x="1428750" y="4670425"/>
          <p14:tracePt t="7071" x="1482725" y="4537075"/>
          <p14:tracePt t="7088" x="1555750" y="4368800"/>
          <p14:tracePt t="7105" x="1682750" y="4181475"/>
          <p14:tracePt t="7121" x="1749425" y="4098925"/>
          <p14:tracePt t="7139" x="1816100" y="4006850"/>
          <p14:tracePt t="7156" x="1958975" y="3816350"/>
          <p14:tracePt t="7171" x="2019300" y="3714750"/>
          <p14:tracePt t="7188" x="2057400" y="3644900"/>
          <p14:tracePt t="7205" x="2114550" y="3505200"/>
          <p14:tracePt t="7221" x="2139950" y="3409950"/>
          <p14:tracePt t="7239" x="2162175" y="3343275"/>
          <p14:tracePt t="7255" x="2181225" y="3270250"/>
          <p14:tracePt t="7271" x="2193925" y="3241675"/>
          <p14:tracePt t="7288" x="2219325" y="3203575"/>
          <p14:tracePt t="7305" x="2251075" y="3143250"/>
          <p14:tracePt t="7321" x="2263775" y="3127375"/>
          <p14:tracePt t="7338" x="2279650" y="3111500"/>
          <p14:tracePt t="7354" x="2305050" y="3105150"/>
          <p14:tracePt t="7371" x="2336800" y="3108325"/>
          <p14:tracePt t="7388" x="2352675" y="3127375"/>
          <p14:tracePt t="7406" x="2368550" y="3136900"/>
          <p14:tracePt t="7421" x="2378075" y="3136900"/>
          <p14:tracePt t="7439" x="2393950" y="3136900"/>
          <p14:tracePt t="7455" x="2413000" y="3127375"/>
          <p14:tracePt t="7471" x="2444750" y="3105150"/>
          <p14:tracePt t="7488" x="2476500" y="3070225"/>
          <p14:tracePt t="7506" x="2578100" y="2946400"/>
          <p14:tracePt t="7522" x="2635250" y="2854325"/>
          <p14:tracePt t="7539" x="2692400" y="2762250"/>
          <p14:tracePt t="7556" x="2778125" y="2622550"/>
          <p14:tracePt t="7572" x="2828925" y="2520950"/>
          <p14:tracePt t="7588" x="2886075" y="2419350"/>
          <p14:tracePt t="7605" x="2965450" y="2244725"/>
          <p14:tracePt t="7621" x="3025775" y="2133600"/>
          <p14:tracePt t="7638" x="3057525" y="2022475"/>
          <p14:tracePt t="7655" x="3114675" y="1882775"/>
          <p14:tracePt t="7671" x="3130550" y="1787525"/>
          <p14:tracePt t="7689" x="3146425" y="1701800"/>
          <p14:tracePt t="7705" x="3146425" y="1606550"/>
          <p14:tracePt t="7721" x="3146425" y="1562100"/>
          <p14:tracePt t="7738" x="3140075" y="1530350"/>
          <p14:tracePt t="7755" x="3101975" y="1479550"/>
          <p14:tracePt t="7771" x="3076575" y="1457325"/>
          <p14:tracePt t="7788" x="3044825" y="1422400"/>
          <p14:tracePt t="7805" x="2974975" y="1377950"/>
          <p14:tracePt t="7821" x="2886075" y="1343025"/>
          <p14:tracePt t="7839" x="2755900" y="1308100"/>
          <p14:tracePt t="7855" x="2574925" y="1257300"/>
          <p14:tracePt t="7871" x="2447925" y="1241425"/>
          <p14:tracePt t="7888" x="2330450" y="1231900"/>
          <p14:tracePt t="7905" x="2190750" y="1222375"/>
          <p14:tracePt t="7921" x="2085975" y="1222375"/>
          <p14:tracePt t="7939" x="1981200" y="1222375"/>
          <p14:tracePt t="7956" x="1860550" y="1228725"/>
          <p14:tracePt t="7971" x="1790700" y="1235075"/>
          <p14:tracePt t="7988" x="1692275" y="1250950"/>
          <p14:tracePt t="8005" x="1571625" y="1266825"/>
          <p14:tracePt t="8021" x="1495425" y="1289050"/>
          <p14:tracePt t="8038" x="1441450" y="1301750"/>
          <p14:tracePt t="8055" x="1384300" y="1320800"/>
          <p14:tracePt t="8071" x="1336675" y="1333500"/>
          <p14:tracePt t="8088" x="1285875" y="1346200"/>
          <p14:tracePt t="8105" x="1184275" y="1368425"/>
          <p14:tracePt t="8122" x="1139825" y="1381125"/>
          <p14:tracePt t="8138" x="1095375" y="1393825"/>
          <p14:tracePt t="8155" x="1031875" y="1412875"/>
          <p14:tracePt t="8171" x="993775" y="1431925"/>
          <p14:tracePt t="8188" x="955675" y="1444625"/>
          <p14:tracePt t="8206" x="889000" y="1492250"/>
          <p14:tracePt t="8222" x="841375" y="1517650"/>
          <p14:tracePt t="8239" x="793750" y="1546225"/>
          <p14:tracePt t="8243" x="774700" y="1565275"/>
          <p14:tracePt t="8255" x="749300" y="1590675"/>
          <p14:tracePt t="8271" x="717550" y="1628775"/>
          <p14:tracePt t="8287" x="692150" y="1666875"/>
          <p14:tracePt t="8305" x="644525" y="1733550"/>
          <p14:tracePt t="8321" x="619125" y="1781175"/>
          <p14:tracePt t="8338" x="574675" y="1841500"/>
          <p14:tracePt t="8354" x="501650" y="1971675"/>
          <p14:tracePt t="8371" x="469900" y="2060575"/>
          <p14:tracePt t="8389" x="431800" y="2127250"/>
          <p14:tracePt t="8405" x="387350" y="2222500"/>
          <p14:tracePt t="8421" x="358775" y="2279650"/>
          <p14:tracePt t="8437" x="346075" y="2343150"/>
          <p14:tracePt t="8455" x="323850" y="2444750"/>
          <p14:tracePt t="8471" x="317500" y="2505075"/>
          <p14:tracePt t="8488" x="311150" y="2549525"/>
          <p14:tracePt t="8505" x="288925" y="2660650"/>
          <p14:tracePt t="8522" x="288925" y="2743200"/>
          <p14:tracePt t="8538" x="273050" y="2806700"/>
          <p14:tracePt t="8555" x="273050" y="2876550"/>
          <p14:tracePt t="8571" x="266700" y="2921000"/>
          <p14:tracePt t="8588" x="266700" y="2959100"/>
          <p14:tracePt t="8605" x="260350" y="3022600"/>
          <p14:tracePt t="8621" x="260350" y="3073400"/>
          <p14:tracePt t="8638" x="260350" y="3117850"/>
          <p14:tracePt t="8656" x="260350" y="3178175"/>
          <p14:tracePt t="8672" x="260350" y="3200400"/>
          <p14:tracePt t="8688" x="260350" y="3222625"/>
          <p14:tracePt t="8705" x="260350" y="3276600"/>
          <p14:tracePt t="8721" x="260350" y="3321050"/>
          <p14:tracePt t="8738" x="273050" y="3384550"/>
          <p14:tracePt t="8755" x="285750" y="3473450"/>
          <p14:tracePt t="8771" x="304800" y="3517900"/>
          <p14:tracePt t="8788" x="317500" y="3571875"/>
          <p14:tracePt t="8805" x="355600" y="3667125"/>
          <p14:tracePt t="8822" x="393700" y="3733800"/>
          <p14:tracePt t="8838" x="422275" y="3800475"/>
          <p14:tracePt t="8854" x="469900" y="3876675"/>
          <p14:tracePt t="8871" x="495300" y="3917950"/>
          <p14:tracePt t="8888" x="530225" y="3956050"/>
          <p14:tracePt t="8905" x="565150" y="4006850"/>
          <p14:tracePt t="8922" x="596900" y="4032250"/>
          <p14:tracePt t="8938" x="622300" y="4064000"/>
          <p14:tracePt t="8955" x="673100" y="4102100"/>
          <p14:tracePt t="8971" x="720725" y="4127500"/>
          <p14:tracePt t="8988" x="758825" y="4140200"/>
          <p14:tracePt t="9004" x="822325" y="4165600"/>
          <p14:tracePt t="9021" x="866775" y="4184650"/>
          <p14:tracePt t="9038" x="923925" y="4213225"/>
          <p14:tracePt t="9056" x="1019175" y="4257675"/>
          <p14:tracePt t="9072" x="1104900" y="4279900"/>
          <p14:tracePt t="9088" x="1181100" y="4295775"/>
          <p14:tracePt t="9105" x="1282700" y="4314825"/>
          <p14:tracePt t="9121" x="1374775" y="4324350"/>
          <p14:tracePt t="9138" x="1492250" y="4324350"/>
          <p14:tracePt t="9154" x="1641475" y="4324350"/>
          <p14:tracePt t="9171" x="1746250" y="4324350"/>
          <p14:tracePt t="9188" x="1860550" y="4324350"/>
          <p14:tracePt t="9205" x="2012950" y="4324350"/>
          <p14:tracePt t="9222" x="2095500" y="4324350"/>
          <p14:tracePt t="9238" x="2187575" y="4318000"/>
          <p14:tracePt t="9254" x="2352675" y="4311650"/>
          <p14:tracePt t="9271" x="2425700" y="4302125"/>
          <p14:tracePt t="9287" x="2486025" y="4302125"/>
          <p14:tracePt t="9304" x="2549525" y="4289425"/>
          <p14:tracePt t="9321" x="2587625" y="4276725"/>
          <p14:tracePt t="9338" x="2616200" y="4270375"/>
          <p14:tracePt t="9355" x="2682875" y="4251325"/>
          <p14:tracePt t="9371" x="2736850" y="4238625"/>
          <p14:tracePt t="9388" x="2800350" y="4225925"/>
          <p14:tracePt t="9404" x="2905125" y="4178300"/>
          <p14:tracePt t="9421" x="2981325" y="4156075"/>
          <p14:tracePt t="9438" x="3048000" y="4127500"/>
          <p14:tracePt t="9455" x="3127375" y="4076700"/>
          <p14:tracePt t="9472" x="3171825" y="4051300"/>
          <p14:tracePt t="9488" x="3197225" y="4019550"/>
          <p14:tracePt t="9505" x="3244850" y="3949700"/>
          <p14:tracePt t="9521" x="3276600" y="3883025"/>
          <p14:tracePt t="9538" x="3314700" y="3803650"/>
          <p14:tracePt t="9555" x="3359150" y="3708400"/>
          <p14:tracePt t="9571" x="3397250" y="3629025"/>
          <p14:tracePt t="9588" x="3432175" y="3517900"/>
          <p14:tracePt t="9605" x="3479800" y="3371850"/>
          <p14:tracePt t="9622" x="3495675" y="3308350"/>
          <p14:tracePt t="9638" x="3508375" y="3260725"/>
          <p14:tracePt t="9655" x="3536950" y="3171825"/>
          <p14:tracePt t="9672" x="3549650" y="3124200"/>
          <p14:tracePt t="9688" x="3562350" y="3079750"/>
          <p14:tracePt t="9705" x="3562350" y="3019425"/>
          <p14:tracePt t="9721" x="3562350" y="2987675"/>
          <p14:tracePt t="9738" x="3562350" y="2965450"/>
          <p14:tracePt t="9755" x="3549650" y="2946400"/>
          <p14:tracePt t="9772" x="3527425" y="2930525"/>
          <p14:tracePt t="9788" x="3505200" y="2905125"/>
          <p14:tracePt t="9805" x="3444875" y="2867025"/>
          <p14:tracePt t="9821" x="3397250" y="2838450"/>
          <p14:tracePt t="9837" x="3359150" y="2806700"/>
          <p14:tracePt t="9854" x="3286125" y="2765425"/>
          <p14:tracePt t="9871" x="3216275" y="2727325"/>
          <p14:tracePt t="9888" x="3149600" y="2698750"/>
          <p14:tracePt t="9905" x="3063875" y="2647950"/>
          <p14:tracePt t="9923" x="3006725" y="2619375"/>
          <p14:tracePt t="9938" x="2927350" y="2581275"/>
          <p14:tracePt t="9954" x="2803525" y="2543175"/>
          <p14:tracePt t="9971" x="2746375" y="2514600"/>
          <p14:tracePt t="9988" x="2689225" y="2498725"/>
          <p14:tracePt t="10005" x="2625725" y="2479675"/>
          <p14:tracePt t="10022" x="2581275" y="2460625"/>
          <p14:tracePt t="10038" x="2514600" y="2432050"/>
          <p14:tracePt t="10054" x="2419350" y="2387600"/>
          <p14:tracePt t="10071" x="2352675" y="2359025"/>
          <p14:tracePt t="10087" x="2266950" y="2333625"/>
          <p14:tracePt t="10104" x="2082800" y="2273300"/>
          <p14:tracePt t="10121" x="1965325" y="2257425"/>
          <p14:tracePt t="10138" x="1870075" y="2241550"/>
          <p14:tracePt t="10155" x="1714500" y="2209800"/>
          <p14:tracePt t="10171" x="1606550" y="2190750"/>
          <p14:tracePt t="10188" x="1514475" y="2190750"/>
          <p14:tracePt t="10205" x="1352550" y="2190750"/>
          <p14:tracePt t="10221" x="1212850" y="2190750"/>
          <p14:tracePt t="10237" x="1098550" y="2190750"/>
          <p14:tracePt t="10254" x="949325" y="2190750"/>
          <p14:tracePt t="10271" x="854075" y="2197100"/>
          <p14:tracePt t="10287" x="781050" y="2203450"/>
          <p14:tracePt t="10305" x="688975" y="2232025"/>
          <p14:tracePt t="10321" x="657225" y="2241550"/>
          <p14:tracePt t="10338" x="625475" y="2254250"/>
          <p14:tracePt t="10354" x="590550" y="2298700"/>
          <p14:tracePt t="10371" x="542925" y="2324100"/>
          <p14:tracePt t="10388" x="511175" y="2355850"/>
          <p14:tracePt t="10405" x="450850" y="2397125"/>
          <p14:tracePt t="10422" x="412750" y="2428875"/>
          <p14:tracePt t="10438" x="387350" y="2460625"/>
          <p14:tracePt t="10455" x="339725" y="2533650"/>
          <p14:tracePt t="10471" x="311150" y="2600325"/>
          <p14:tracePt t="10488" x="279400" y="2667000"/>
          <p14:tracePt t="10504" x="260350" y="2733675"/>
          <p14:tracePt t="10521" x="247650" y="2794000"/>
          <p14:tracePt t="10537" x="228600" y="2841625"/>
          <p14:tracePt t="10555" x="222250" y="2901950"/>
          <p14:tracePt t="10572" x="222250" y="2940050"/>
          <p14:tracePt t="10588" x="225425" y="2984500"/>
          <p14:tracePt t="10605" x="250825" y="3048000"/>
          <p14:tracePt t="10621" x="276225" y="3095625"/>
          <p14:tracePt t="10638" x="317500" y="3136900"/>
          <p14:tracePt t="10654" x="390525" y="3206750"/>
          <p14:tracePt t="10670" x="425450" y="3248025"/>
          <p14:tracePt t="10688" x="454025" y="3273425"/>
          <p14:tracePt t="10705" x="492125" y="3317875"/>
          <p14:tracePt t="10721" x="523875" y="3343275"/>
          <p14:tracePt t="10738" x="571500" y="3378200"/>
          <p14:tracePt t="10755" x="638175" y="3416300"/>
          <p14:tracePt t="10771" x="676275" y="3448050"/>
          <p14:tracePt t="10787" x="720725" y="3460750"/>
          <p14:tracePt t="10804" x="784225" y="3479800"/>
          <p14:tracePt t="10821" x="825500" y="3508375"/>
          <p14:tracePt t="10838" x="869950" y="3521075"/>
          <p14:tracePt t="10855" x="933450" y="3540125"/>
          <p14:tracePt t="10871" x="977900" y="3552825"/>
          <p14:tracePt t="10888" x="1016000" y="3571875"/>
          <p14:tracePt t="10904" x="1060450" y="3587750"/>
          <p14:tracePt t="10920" x="1089025" y="3600450"/>
          <p14:tracePt t="10937" x="1098550" y="3609975"/>
          <p14:tracePt t="10954" x="1114425" y="3622675"/>
          <p14:tracePt t="11176" x="1114425" y="3625850"/>
          <p14:tracePt t="11213" x="1114425" y="3632200"/>
          <p14:tracePt t="11219" x="1117600" y="3632200"/>
          <p14:tracePt t="11226" x="1123950" y="3632200"/>
          <p14:tracePt t="11237" x="1130300" y="3632200"/>
          <p14:tracePt t="11254" x="1162050" y="3632200"/>
          <p14:tracePt t="11271" x="1190625" y="3632200"/>
          <p14:tracePt t="11288" x="1235075" y="3622675"/>
          <p14:tracePt t="11292" x="1270000" y="3613150"/>
          <p14:tracePt t="11305" x="1327150" y="3584575"/>
          <p14:tracePt t="11321" x="1403350" y="3562350"/>
          <p14:tracePt t="11337" x="1460500" y="3549650"/>
          <p14:tracePt t="11354" x="1517650" y="3524250"/>
          <p14:tracePt t="11370" x="1546225" y="3517900"/>
          <p14:tracePt t="11388" x="1562100" y="3511550"/>
          <p14:tracePt t="11405" x="1577975" y="3511550"/>
          <p14:tracePt t="11421" x="1587500" y="3511550"/>
          <p14:tracePt t="11438" x="1597025" y="3511550"/>
          <p14:tracePt t="11862" x="1597025" y="3514725"/>
          <p14:tracePt t="11869" x="1597025" y="3517900"/>
          <p14:tracePt t="11876" x="1590675" y="3530600"/>
          <p14:tracePt t="11887" x="1584325" y="3533775"/>
          <p14:tracePt t="11905" x="1565275" y="3549650"/>
          <p14:tracePt t="11921" x="1555750" y="3559175"/>
          <p14:tracePt t="11938" x="1543050" y="3587750"/>
          <p14:tracePt t="11971" x="1508125" y="3654425"/>
          <p14:tracePt t="12005" x="1479550" y="3721100"/>
          <p14:tracePt t="12021" x="1466850" y="3743325"/>
          <p14:tracePt t="12038" x="1447800" y="3768725"/>
          <p14:tracePt t="12055" x="1431925" y="3797300"/>
          <p14:tracePt t="12071" x="1419225" y="3832225"/>
          <p14:tracePt t="12088" x="1397000" y="3898900"/>
          <p14:tracePt t="12105" x="1362075" y="3994150"/>
          <p14:tracePt t="12121" x="1349375" y="4057650"/>
          <p14:tracePt t="12138" x="1349375" y="4111625"/>
          <p14:tracePt t="12154" x="1349375" y="4149725"/>
          <p14:tracePt t="12170" x="1349375" y="4159250"/>
          <p14:tracePt t="12187" x="1349375" y="4168775"/>
          <p14:tracePt t="12205" x="1336675" y="4175125"/>
          <p14:tracePt t="12221" x="1333500" y="4175125"/>
          <p14:tracePt t="12238" x="1323975" y="4168775"/>
          <p14:tracePt t="12255" x="1323975" y="4114800"/>
          <p14:tracePt t="12271" x="1323975" y="4060825"/>
          <p14:tracePt t="12287" x="1339850" y="3994150"/>
          <p14:tracePt t="12304" x="1381125" y="3848100"/>
          <p14:tracePt t="12320" x="1425575" y="3736975"/>
          <p14:tracePt t="12337" x="1460500" y="3597275"/>
          <p14:tracePt t="12354" x="1514475" y="3381375"/>
          <p14:tracePt t="12371" x="1530350" y="3298825"/>
          <p14:tracePt t="12387" x="1530350" y="3216275"/>
          <p14:tracePt t="12404" x="1517650" y="3082925"/>
          <p14:tracePt t="12421" x="1482725" y="2997200"/>
          <p14:tracePt t="12437" x="1454150" y="2930525"/>
          <p14:tracePt t="12455" x="1390650" y="2809875"/>
          <p14:tracePt t="12471" x="1330325" y="2686050"/>
          <p14:tracePt t="12488" x="1295400" y="2565400"/>
          <p14:tracePt t="12505" x="1225550" y="2457450"/>
          <p14:tracePt t="12521" x="1177925" y="2374900"/>
          <p14:tracePt t="12538" x="1130300" y="2305050"/>
          <p14:tracePt t="12554" x="1079500" y="2209800"/>
          <p14:tracePt t="12570" x="1060450" y="2171700"/>
          <p14:tracePt t="12587" x="1047750" y="2139950"/>
          <p14:tracePt t="12604" x="1022350" y="2105025"/>
          <p14:tracePt t="12621" x="1009650" y="2073275"/>
          <p14:tracePt t="12638" x="1000125" y="2051050"/>
          <p14:tracePt t="12655" x="981075" y="2009775"/>
          <p14:tracePt t="12671" x="962025" y="1984375"/>
          <p14:tracePt t="12687" x="952500" y="1955800"/>
          <p14:tracePt t="12704" x="920750" y="1917700"/>
          <p14:tracePt t="12720" x="895350" y="1901825"/>
          <p14:tracePt t="12737" x="873125" y="1889125"/>
          <p14:tracePt t="12755" x="831850" y="1870075"/>
          <p14:tracePt t="12771" x="800100" y="1857375"/>
          <p14:tracePt t="12788" x="746125" y="1838325"/>
          <p14:tracePt t="12805" x="673100" y="1825625"/>
          <p14:tracePt t="12821" x="628650" y="1825625"/>
          <p14:tracePt t="12837" x="593725" y="1825625"/>
          <p14:tracePt t="12854" x="546100" y="1825625"/>
          <p14:tracePt t="12870" x="523875" y="1831975"/>
          <p14:tracePt t="12887" x="511175" y="1847850"/>
          <p14:tracePt t="12905" x="498475" y="1863725"/>
          <p14:tracePt t="12921" x="488950" y="1873250"/>
          <p14:tracePt t="12938" x="473075" y="1882775"/>
          <p14:tracePt t="12955" x="457200" y="1905000"/>
          <p14:tracePt t="12971" x="447675" y="1914525"/>
          <p14:tracePt t="12988" x="438150" y="1924050"/>
          <p14:tracePt t="13004" x="415925" y="1939925"/>
          <p14:tracePt t="13021" x="412750" y="1952625"/>
          <p14:tracePt t="13037" x="412750" y="1958975"/>
          <p14:tracePt t="13054" x="412750" y="1965325"/>
          <p14:tracePt t="13071" x="406400" y="1968500"/>
          <p14:tracePt t="13087" x="396875" y="1978025"/>
          <p14:tracePt t="13104" x="393700" y="1997075"/>
          <p14:tracePt t="13121" x="393700" y="2009775"/>
          <p14:tracePt t="13138" x="393700" y="2022475"/>
          <p14:tracePt t="13154" x="393700" y="2085975"/>
          <p14:tracePt t="13171" x="393700" y="2139950"/>
          <p14:tracePt t="13187" x="393700" y="2181225"/>
          <p14:tracePt t="13205" x="403225" y="2254250"/>
          <p14:tracePt t="13221" x="409575" y="2317750"/>
          <p14:tracePt t="13238" x="415925" y="2368550"/>
          <p14:tracePt t="13254" x="444500" y="2470150"/>
          <p14:tracePt t="13270" x="460375" y="2533650"/>
          <p14:tracePt t="13287" x="479425" y="2581275"/>
          <p14:tracePt t="13304" x="533400" y="2689225"/>
          <p14:tracePt t="13321" x="565150" y="2765425"/>
          <p14:tracePt t="13325" x="577850" y="2794000"/>
          <p14:tracePt t="13338" x="609600" y="2835275"/>
          <p14:tracePt t="13355" x="654050" y="2921000"/>
          <p14:tracePt t="13371" x="701675" y="2962275"/>
          <p14:tracePt t="13387" x="752475" y="3006725"/>
          <p14:tracePt t="13404" x="803275" y="3051175"/>
          <p14:tracePt t="13420" x="835025" y="3070225"/>
          <p14:tracePt t="13437" x="860425" y="3079750"/>
          <p14:tracePt t="13454" x="895350" y="3098800"/>
          <p14:tracePt t="13470" x="911225" y="3114675"/>
          <p14:tracePt t="13487" x="927100" y="3124200"/>
          <p14:tracePt t="13505" x="942975" y="3140075"/>
          <p14:tracePt t="13521" x="952500" y="3149600"/>
          <p14:tracePt t="13538" x="962025" y="3159125"/>
          <p14:tracePt t="13555" x="965200" y="3159125"/>
          <p14:tracePt t="13576" x="965200" y="3165475"/>
          <p14:tracePt t="13588" x="977900" y="3165475"/>
          <p14:tracePt t="13605" x="987425" y="3178175"/>
          <p14:tracePt t="13621" x="996950" y="3190875"/>
          <p14:tracePt t="13638" x="1006475" y="3200400"/>
          <p14:tracePt t="13655" x="1025525" y="3216275"/>
          <p14:tracePt t="13671" x="1038225" y="3219450"/>
          <p14:tracePt t="13687" x="1047750" y="3219450"/>
          <p14:tracePt t="13704" x="1092200" y="3219450"/>
          <p14:tracePt t="13720" x="1146175" y="3225800"/>
          <p14:tracePt t="13737" x="1200150" y="3238500"/>
          <p14:tracePt t="13754" x="1377950" y="3263900"/>
          <p14:tracePt t="13770" x="1504950" y="3289300"/>
          <p14:tracePt t="13788" x="1581150" y="3305175"/>
          <p14:tracePt t="13805" x="1670050" y="3327400"/>
          <p14:tracePt t="13821" x="1733550" y="3327400"/>
          <p14:tracePt t="13837" x="1790700" y="3327400"/>
          <p14:tracePt t="13839" x="1816100" y="3327400"/>
          <p14:tracePt t="13854" x="1876425" y="3327400"/>
          <p14:tracePt t="13871" x="1930400" y="3324225"/>
          <p14:tracePt t="13888" x="1993900" y="3308350"/>
          <p14:tracePt t="13905" x="2130425" y="3267075"/>
          <p14:tracePt t="13921" x="2203450" y="3244850"/>
          <p14:tracePt t="13938" x="2270125" y="3232150"/>
          <p14:tracePt t="13954" x="2324100" y="3213100"/>
          <p14:tracePt t="13970" x="2349500" y="3194050"/>
          <p14:tracePt t="13987" x="2378075" y="3181350"/>
          <p14:tracePt t="14004" x="2444750" y="3155950"/>
          <p14:tracePt t="14021" x="2501900" y="3121025"/>
          <p14:tracePt t="14038" x="2597150" y="3105150"/>
          <p14:tracePt t="14055" x="2698750" y="3082925"/>
          <p14:tracePt t="14071" x="2765425" y="3060700"/>
          <p14:tracePt t="14087" x="2816225" y="3048000"/>
          <p14:tracePt t="14104" x="2882900" y="3022600"/>
          <p14:tracePt t="14120" x="2921000" y="2987675"/>
          <p14:tracePt t="14137" x="2968625" y="2962275"/>
          <p14:tracePt t="14154" x="3035300" y="2914650"/>
          <p14:tracePt t="14170" x="3092450" y="2879725"/>
          <p14:tracePt t="14187" x="3162300" y="2825750"/>
          <p14:tracePt t="14205" x="3273425" y="2752725"/>
          <p14:tracePt t="14221" x="3340100" y="2724150"/>
          <p14:tracePt t="14237" x="3387725" y="2689225"/>
          <p14:tracePt t="14254" x="3422650" y="2673350"/>
          <p14:tracePt t="14271" x="3444875" y="2651125"/>
          <p14:tracePt t="14288" x="3457575" y="2619375"/>
          <p14:tracePt t="14305" x="3476625" y="2568575"/>
          <p14:tracePt t="14321" x="3479800" y="2546350"/>
          <p14:tracePt t="14337" x="3479800" y="2511425"/>
          <p14:tracePt t="14340" x="3479800" y="2498725"/>
          <p14:tracePt t="14353" x="3479800" y="2476500"/>
          <p14:tracePt t="14370" x="3479800" y="2447925"/>
          <p14:tracePt t="14387" x="3479800" y="2425700"/>
          <p14:tracePt t="14404" x="3467100" y="2384425"/>
          <p14:tracePt t="14421" x="3454400" y="2362200"/>
          <p14:tracePt t="14437" x="3419475" y="2314575"/>
          <p14:tracePt t="14454" x="3365500" y="2244725"/>
          <p14:tracePt t="14471" x="3321050" y="2193925"/>
          <p14:tracePt t="14487" x="3273425" y="2152650"/>
          <p14:tracePt t="14504" x="3213100" y="2098675"/>
          <p14:tracePt t="14521" x="3187700" y="2073275"/>
          <p14:tracePt t="14538" x="3155950" y="2047875"/>
          <p14:tracePt t="14555" x="3114675" y="2025650"/>
          <p14:tracePt t="14571" x="3067050" y="1990725"/>
          <p14:tracePt t="14588" x="3019425" y="1965325"/>
          <p14:tracePt t="14605" x="2952750" y="1908175"/>
          <p14:tracePt t="14621" x="2911475" y="1876425"/>
          <p14:tracePt t="14637" x="2863850" y="1835150"/>
          <p14:tracePt t="14654" x="2797175" y="1787525"/>
          <p14:tracePt t="14671" x="2743200" y="1762125"/>
          <p14:tracePt t="14688" x="2686050" y="1727200"/>
          <p14:tracePt t="14705" x="2622550" y="1708150"/>
          <p14:tracePt t="14721" x="2584450" y="1695450"/>
          <p14:tracePt t="14738" x="2540000" y="1682750"/>
          <p14:tracePt t="14754" x="2447925" y="1654175"/>
          <p14:tracePt t="14770" x="2384425" y="1638300"/>
          <p14:tracePt t="14787" x="2320925" y="1625600"/>
          <p14:tracePt t="14804" x="2247900" y="1606550"/>
          <p14:tracePt t="14820" x="2193925" y="1587500"/>
          <p14:tracePt t="14837" x="2130425" y="1571625"/>
          <p14:tracePt t="14855" x="2006600" y="1539875"/>
          <p14:tracePt t="14871" x="1917700" y="1508125"/>
          <p14:tracePt t="14888" x="1831975" y="1492250"/>
          <p14:tracePt t="14904" x="1711325" y="1470025"/>
          <p14:tracePt t="14921" x="1619250" y="1470025"/>
          <p14:tracePt t="14937" x="1536700" y="1470025"/>
          <p14:tracePt t="14954" x="1447800" y="1479550"/>
          <p14:tracePt t="14971" x="1384300" y="1495425"/>
          <p14:tracePt t="14988" x="1320800" y="1508125"/>
          <p14:tracePt t="15005" x="1238250" y="1543050"/>
          <p14:tracePt t="15021" x="1184275" y="1565275"/>
          <p14:tracePt t="15037" x="1143000" y="1597025"/>
          <p14:tracePt t="15054" x="1085850" y="1635125"/>
          <p14:tracePt t="15070" x="1050925" y="1666875"/>
          <p14:tracePt t="15088" x="1019175" y="1698625"/>
          <p14:tracePt t="15105" x="965200" y="1768475"/>
          <p14:tracePt t="15121" x="936625" y="1816100"/>
          <p14:tracePt t="15138" x="904875" y="1863725"/>
          <p14:tracePt t="15154" x="857250" y="1930400"/>
          <p14:tracePt t="15171" x="844550" y="1962150"/>
          <p14:tracePt t="15187" x="831850" y="2006600"/>
          <p14:tracePt t="15203" x="800100" y="2070100"/>
          <p14:tracePt t="15220" x="771525" y="2117725"/>
          <p14:tracePt t="15237" x="752475" y="2155825"/>
          <p14:tracePt t="15254" x="736600" y="2212975"/>
          <p14:tracePt t="15271" x="714375" y="2257425"/>
          <p14:tracePt t="15288" x="701675" y="2311400"/>
          <p14:tracePt t="15304" x="682625" y="2384425"/>
          <p14:tracePt t="15321" x="676275" y="2428875"/>
          <p14:tracePt t="15338" x="676275" y="2473325"/>
          <p14:tracePt t="15354" x="669925" y="2530475"/>
          <p14:tracePt t="15370" x="669925" y="2571750"/>
          <p14:tracePt t="15387" x="669925" y="2609850"/>
          <p14:tracePt t="15403" x="669925" y="2705100"/>
          <p14:tracePt t="15420" x="669925" y="2755900"/>
          <p14:tracePt t="15438" x="669925" y="2806700"/>
          <p14:tracePt t="15455" x="669925" y="2879725"/>
          <p14:tracePt t="15471" x="669925" y="2921000"/>
          <p14:tracePt t="15487" x="669925" y="2943225"/>
          <p14:tracePt t="15503" x="669925" y="2984500"/>
          <p14:tracePt t="15521" x="669925" y="2994025"/>
          <p14:tracePt t="15538" x="669925" y="3003550"/>
          <p14:tracePt t="15555" x="669925" y="3022600"/>
          <p14:tracePt t="15571" x="669925" y="3035300"/>
          <p14:tracePt t="15588" x="669925" y="3038475"/>
          <p14:tracePt t="15604" x="669925" y="3048000"/>
          <p14:tracePt t="15620" x="669925" y="3054350"/>
          <p14:tracePt t="15637" x="669925" y="3067050"/>
          <p14:tracePt t="15654" x="669925" y="3073400"/>
          <p14:tracePt t="15671" x="676275" y="3082925"/>
          <p14:tracePt t="15688" x="685800" y="3092450"/>
          <p14:tracePt t="15705" x="701675" y="3114675"/>
          <p14:tracePt t="15721" x="733425" y="3124200"/>
          <p14:tracePt t="15737" x="742950" y="3136900"/>
          <p14:tracePt t="15754" x="762000" y="3155950"/>
          <p14:tracePt t="15770" x="777875" y="3171825"/>
          <p14:tracePt t="15787" x="787400" y="3181350"/>
          <p14:tracePt t="15805" x="803275" y="3197225"/>
          <p14:tracePt t="15821" x="812800" y="3206750"/>
          <p14:tracePt t="15838" x="835025" y="3222625"/>
          <p14:tracePt t="15855" x="854075" y="3238500"/>
          <p14:tracePt t="15871" x="866775" y="3254375"/>
          <p14:tracePt t="15887" x="882650" y="3282950"/>
          <p14:tracePt t="15904" x="892175" y="3298825"/>
          <p14:tracePt t="15921" x="892175" y="3308350"/>
          <p14:tracePt t="15937" x="892175" y="3324225"/>
          <p14:tracePt t="15954" x="876300" y="3327400"/>
          <p14:tracePt t="15970" x="860425" y="3327400"/>
          <p14:tracePt t="15987" x="806450" y="3324225"/>
          <p14:tracePt t="16005" x="714375" y="3295650"/>
          <p14:tracePt t="16021" x="631825" y="3279775"/>
          <p14:tracePt t="16037" x="542925" y="3257550"/>
          <p14:tracePt t="16054" x="409575" y="3225800"/>
          <p14:tracePt t="16070" x="333375" y="3209925"/>
          <p14:tracePt t="16087" x="282575" y="3209925"/>
          <p14:tracePt t="16103" x="234950" y="3209925"/>
          <p14:tracePt t="16121" x="206375" y="3209925"/>
          <p14:tracePt t="16138" x="196850" y="3209925"/>
          <p14:tracePt t="16155" x="180975" y="3209925"/>
          <p14:tracePt t="16171" x="165100" y="3209925"/>
          <p14:tracePt t="16204" x="165100" y="3222625"/>
          <p14:tracePt t="16220" x="165100" y="3238500"/>
          <p14:tracePt t="16237" x="165100" y="3248025"/>
          <p14:tracePt t="16254" x="168275" y="3267075"/>
          <p14:tracePt t="16271" x="187325" y="3298825"/>
          <p14:tracePt t="16288" x="200025" y="3321050"/>
          <p14:tracePt t="16305" x="219075" y="3378200"/>
          <p14:tracePt t="16321" x="231775" y="3425825"/>
          <p14:tracePt t="16337" x="244475" y="3460750"/>
          <p14:tracePt t="16353" x="257175" y="3511550"/>
          <p14:tracePt t="16370" x="257175" y="3540125"/>
          <p14:tracePt t="16387" x="257175" y="3562350"/>
          <p14:tracePt t="16404" x="257175" y="3587750"/>
          <p14:tracePt t="16420" x="257175" y="3597275"/>
          <p14:tracePt t="16437" x="257175" y="3606800"/>
          <p14:tracePt t="16454" x="257175" y="3629025"/>
          <p14:tracePt t="16470" x="257175" y="3638550"/>
          <p14:tracePt t="16487" x="257175" y="3648075"/>
          <p14:tracePt t="16503" x="257175" y="3651250"/>
          <p14:tracePt t="16538" x="254000" y="3651250"/>
          <p14:tracePt t="16554" x="247650" y="3651250"/>
          <p14:tracePt t="16571" x="234950" y="3651250"/>
          <p14:tracePt t="16604" x="228600" y="3651250"/>
          <p14:tracePt t="16970" x="228600" y="3644900"/>
          <p14:tracePt t="16976" x="228600" y="3641725"/>
          <p14:tracePt t="16987" x="228600" y="3635375"/>
          <p14:tracePt t="17004" x="231775" y="3616325"/>
          <p14:tracePt t="17020" x="231775" y="3606800"/>
          <p14:tracePt t="17054" x="260350" y="3584575"/>
          <p14:tracePt t="17088" x="282575" y="3565525"/>
          <p14:tracePt t="17104" x="301625" y="3556000"/>
          <p14:tracePt t="17121" x="304800" y="3546475"/>
          <p14:tracePt t="17137" x="311150" y="3546475"/>
          <p14:tracePt t="17154" x="311150" y="3536950"/>
          <p14:tracePt t="17171" x="311150" y="3527425"/>
          <p14:tracePt t="17188" x="314325" y="3517900"/>
          <p14:tracePt t="17204" x="320675" y="3502025"/>
          <p14:tracePt t="17221" x="330200" y="3492500"/>
          <p14:tracePt t="17238" x="346075" y="3476625"/>
          <p14:tracePt t="17254" x="361950" y="3457575"/>
          <p14:tracePt t="17271" x="371475" y="3444875"/>
          <p14:tracePt t="17287" x="381000" y="3435350"/>
          <p14:tracePt t="17304" x="381000" y="3416300"/>
          <p14:tracePt t="17320" x="384175" y="3406775"/>
          <p14:tracePt t="17337" x="396875" y="3400425"/>
          <p14:tracePt t="17353" x="406400" y="3390900"/>
          <p14:tracePt t="17370" x="415925" y="3390900"/>
          <p14:tracePt t="17387" x="419100" y="3387725"/>
          <p14:tracePt t="17403" x="431800" y="3371850"/>
          <p14:tracePt t="17420" x="434975" y="3362325"/>
          <p14:tracePt t="17436" x="434975" y="3352800"/>
          <p14:tracePt t="17453" x="454025" y="3336925"/>
          <p14:tracePt t="17470" x="466725" y="3321050"/>
          <p14:tracePt t="17487" x="476250" y="3311525"/>
          <p14:tracePt t="17504" x="498475" y="3270250"/>
          <p14:tracePt t="17521" x="511175" y="3248025"/>
          <p14:tracePt t="17537" x="523875" y="3222625"/>
          <p14:tracePt t="17554" x="539750" y="3187700"/>
          <p14:tracePt t="17570" x="571500" y="3162300"/>
          <p14:tracePt t="17586" x="596900" y="3130550"/>
          <p14:tracePt t="17604" x="641350" y="3086100"/>
          <p14:tracePt t="17621" x="666750" y="3070225"/>
          <p14:tracePt t="17638" x="695325" y="3057525"/>
          <p14:tracePt t="17654" x="711200" y="3041650"/>
          <p14:tracePt t="17671" x="720725" y="3025775"/>
          <p14:tracePt t="17687" x="730250" y="3016250"/>
          <p14:tracePt t="17704" x="749300" y="3006725"/>
          <p14:tracePt t="17721" x="758825" y="2997200"/>
          <p14:tracePt t="17738" x="771525" y="2981325"/>
          <p14:tracePt t="17754" x="790575" y="2971800"/>
          <p14:tracePt t="17771" x="800100" y="2962275"/>
          <p14:tracePt t="17788" x="809625" y="2952750"/>
          <p14:tracePt t="17804" x="825500" y="2943225"/>
          <p14:tracePt t="17821" x="841375" y="2927350"/>
          <p14:tracePt t="17838" x="850900" y="2917825"/>
          <p14:tracePt t="17854" x="866775" y="2901950"/>
          <p14:tracePt t="17870" x="895350" y="2889250"/>
          <p14:tracePt t="17886" x="920750" y="2873375"/>
          <p14:tracePt t="17889" x="930275" y="2867025"/>
          <p14:tracePt t="17904" x="962025" y="2854325"/>
          <p14:tracePt t="17921" x="987425" y="2828925"/>
          <p14:tracePt t="17937" x="1019175" y="2803525"/>
          <p14:tracePt t="17954" x="1060450" y="2768600"/>
          <p14:tracePt t="17971" x="1108075" y="2733675"/>
          <p14:tracePt t="17987" x="1165225" y="2705100"/>
          <p14:tracePt t="18004" x="1250950" y="2657475"/>
          <p14:tracePt t="18020" x="1308100" y="2628900"/>
          <p14:tracePt t="18037" x="1355725" y="2593975"/>
          <p14:tracePt t="18054" x="1460500" y="2549525"/>
          <p14:tracePt t="18071" x="1527175" y="2511425"/>
          <p14:tracePt t="18087" x="1574800" y="2482850"/>
          <p14:tracePt t="18104" x="1641475" y="2444750"/>
          <p14:tracePt t="18121" x="1673225" y="2432050"/>
          <p14:tracePt t="18137" x="1689100" y="2422525"/>
          <p14:tracePt t="18153" x="1711325" y="2416175"/>
          <p14:tracePt t="18170" x="1720850" y="2416175"/>
          <p14:tracePt t="18261" x="1724025" y="2416175"/>
          <p14:tracePt t="18326" x="1730375" y="2416175"/>
          <p14:tracePt t="19913" x="1743075" y="2444750"/>
          <p14:tracePt t="19920" x="1758950" y="2495550"/>
          <p14:tracePt t="19926" x="1774825" y="2533650"/>
          <p14:tracePt t="19937" x="1806575" y="2574925"/>
          <p14:tracePt t="19954" x="1905000" y="2676525"/>
          <p14:tracePt t="19970" x="1997075" y="2752725"/>
          <p14:tracePt t="20004" x="2228850" y="2879725"/>
          <p14:tracePt t="20037" x="2435225" y="2927350"/>
          <p14:tracePt t="20055" x="2562225" y="2927350"/>
          <p14:tracePt t="20071" x="2644775" y="2927350"/>
          <p14:tracePt t="20087" x="2727325" y="2927350"/>
          <p14:tracePt t="20103" x="2854325" y="2927350"/>
          <p14:tracePt t="20120" x="2936875" y="2927350"/>
          <p14:tracePt t="20137" x="3028950" y="2927350"/>
          <p14:tracePt t="20154" x="3235325" y="2927350"/>
          <p14:tracePt t="20171" x="3384550" y="2927350"/>
          <p14:tracePt t="20187" x="3559175" y="2936875"/>
          <p14:tracePt t="20204" x="3867150" y="2974975"/>
          <p14:tracePt t="20220" x="4117975" y="3016250"/>
          <p14:tracePt t="20237" x="4337050" y="3054350"/>
          <p14:tracePt t="20254" x="4733925" y="3124200"/>
          <p14:tracePt t="20270" x="4930775" y="3171825"/>
          <p14:tracePt t="20287" x="5168900" y="3251200"/>
          <p14:tracePt t="20304" x="5486400" y="3381375"/>
          <p14:tracePt t="20321" x="5673725" y="3454400"/>
          <p14:tracePt t="20338" x="5842000" y="3521075"/>
          <p14:tracePt t="20354" x="6022975" y="3581400"/>
          <p14:tracePt t="20371" x="6143625" y="3606800"/>
          <p14:tracePt t="20386" x="6219825" y="3629025"/>
          <p14:tracePt t="20403" x="6289675" y="3654425"/>
          <p14:tracePt t="20419" x="6315075" y="3667125"/>
          <p14:tracePt t="20437" x="6337300" y="3679825"/>
          <p14:tracePt t="20454" x="6353175" y="3689350"/>
          <p14:tracePt t="20470" x="6362700" y="3692525"/>
          <p14:tracePt t="20492" x="6365875" y="3708400"/>
          <p14:tracePt t="20503" x="6365875" y="3711575"/>
          <p14:tracePt t="20719" x="6353175" y="3698875"/>
          <p14:tracePt t="20726" x="6334125" y="3686175"/>
          <p14:tracePt t="20737" x="6305550" y="3673475"/>
          <p14:tracePt t="20754" x="6229350" y="3625850"/>
          <p14:tracePt t="20770" x="6191250" y="3613150"/>
          <p14:tracePt t="20787" x="6127750" y="3590925"/>
          <p14:tracePt t="20803" x="6026150" y="3562350"/>
          <p14:tracePt t="20819" x="5940425" y="3546475"/>
          <p14:tracePt t="20836" x="5876925" y="3540125"/>
          <p14:tracePt t="20854" x="5791200" y="3533775"/>
          <p14:tracePt t="20870" x="5711825" y="3533775"/>
          <p14:tracePt t="20887" x="5648325" y="3527425"/>
          <p14:tracePt t="20903" x="5572125" y="3527425"/>
          <p14:tracePt t="20920" x="5527675" y="3527425"/>
          <p14:tracePt t="20936" x="5489575" y="3527425"/>
          <p14:tracePt t="20954" x="5429250" y="3527425"/>
          <p14:tracePt t="20970" x="5384800" y="3536950"/>
          <p14:tracePt t="20986" x="5337175" y="3549650"/>
          <p14:tracePt t="21003" x="5273675" y="3575050"/>
          <p14:tracePt t="21020" x="5248275" y="3587750"/>
          <p14:tracePt t="21037" x="5219700" y="3597275"/>
          <p14:tracePt t="21053" x="5191125" y="3616325"/>
          <p14:tracePt t="21069" x="5181600" y="3632200"/>
          <p14:tracePt t="21086" x="5162550" y="3641725"/>
          <p14:tracePt t="21104" x="5149850" y="3644900"/>
          <p14:tracePt t="21120" x="5140325" y="3651250"/>
          <p14:tracePt t="21137" x="5130800" y="3651250"/>
          <p14:tracePt t="21154" x="5114925" y="3651250"/>
          <p14:tracePt t="21187" x="5114925" y="3657600"/>
          <p14:tracePt t="21204" x="5140325" y="3667125"/>
          <p14:tracePt t="21220" x="5175250" y="3667125"/>
          <p14:tracePt t="21236" x="5226050" y="3667125"/>
          <p14:tracePt t="21253" x="5283200" y="3667125"/>
          <p14:tracePt t="21269" x="5311775" y="3667125"/>
          <p14:tracePt t="21286" x="5321300" y="3667125"/>
          <p14:tracePt t="21304" x="5346700" y="3667125"/>
          <p14:tracePt t="21320" x="5375275" y="3667125"/>
          <p14:tracePt t="21336" x="5429250" y="3667125"/>
          <p14:tracePt t="21353" x="5559425" y="3654425"/>
          <p14:tracePt t="21369" x="5667375" y="3648075"/>
          <p14:tracePt t="21386" x="5718175" y="3635375"/>
          <p14:tracePt t="21404" x="5829300" y="3619500"/>
          <p14:tracePt t="21419" x="5889625" y="3619500"/>
          <p14:tracePt t="21437" x="5946775" y="3619500"/>
          <p14:tracePt t="21453" x="6019800" y="3606800"/>
          <p14:tracePt t="21470" x="6054725" y="3600450"/>
          <p14:tracePt t="21487" x="6105525" y="3600450"/>
          <p14:tracePt t="21490" x="6149975" y="3600450"/>
          <p14:tracePt t="21504" x="6232525" y="3590925"/>
          <p14:tracePt t="21523" x="6318250" y="3584575"/>
          <p14:tracePt t="21536" x="6378575" y="3584575"/>
          <p14:tracePt t="21554" x="6423025" y="3584575"/>
          <p14:tracePt t="21570" x="6445250" y="3584575"/>
          <p14:tracePt t="21587" x="6464300" y="3571875"/>
          <p14:tracePt t="21604" x="6489700" y="3568700"/>
          <p14:tracePt t="21620" x="6511925" y="3562350"/>
          <p14:tracePt t="21637" x="6556375" y="3562350"/>
          <p14:tracePt t="21654" x="6619875" y="3556000"/>
          <p14:tracePt t="21670" x="6648450" y="3556000"/>
          <p14:tracePt t="21687" x="6670675" y="3556000"/>
          <p14:tracePt t="21704" x="6680200" y="3556000"/>
          <p14:tracePt t="22047" x="6753225" y="3568700"/>
          <p14:tracePt t="22054" x="6823075" y="3584575"/>
          <p14:tracePt t="22075" x="7032625" y="3609975"/>
          <p14:tracePt t="22091" x="7172325" y="3619500"/>
          <p14:tracePt t="22104" x="7299325" y="3619500"/>
          <p14:tracePt t="22136" x="7454900" y="3609975"/>
          <p14:tracePt t="22169" x="7626350" y="3578225"/>
          <p14:tracePt t="22187" x="7680325" y="3571875"/>
          <p14:tracePt t="22204" x="7727950" y="3565525"/>
          <p14:tracePt t="22220" x="7743825" y="3565525"/>
          <p14:tracePt t="22237" x="7753350" y="3565525"/>
          <p14:tracePt t="22254" x="7775575" y="3562350"/>
          <p14:tracePt t="22270" x="7785100" y="3562350"/>
          <p14:tracePt t="22287" x="7788275" y="3552825"/>
          <p14:tracePt t="22303" x="7804150" y="3536950"/>
          <p14:tracePt t="22320" x="7820025" y="3527425"/>
          <p14:tracePt t="22337" x="7842250" y="3511550"/>
          <p14:tracePt t="22353" x="7889875" y="3498850"/>
          <p14:tracePt t="22369" x="7915275" y="3486150"/>
          <p14:tracePt t="22386" x="7943850" y="3479800"/>
          <p14:tracePt t="22403" x="7966075" y="3473450"/>
          <p14:tracePt t="22419" x="7975600" y="3473450"/>
          <p14:tracePt t="22436" x="7991475" y="3473450"/>
          <p14:tracePt t="22453" x="7994650" y="3473450"/>
          <p14:tracePt t="23518" x="7972425" y="3435350"/>
          <p14:tracePt t="23525" x="7915275" y="3359150"/>
          <p14:tracePt t="23536" x="7870825" y="3286125"/>
          <p14:tracePt t="23556" x="7702550" y="3041650"/>
          <p14:tracePt t="23573" x="7600950" y="2905125"/>
          <p14:tracePt t="23596" x="7413625" y="2568575"/>
          <p14:tracePt t="23623" x="7302500" y="2336800"/>
          <p14:tracePt t="23655" x="7159625" y="2009775"/>
          <p14:tracePt t="23671" x="7127875" y="1889125"/>
          <p14:tracePt t="23688" x="7108825" y="1771650"/>
          <p14:tracePt t="23704" x="7102475" y="1651000"/>
          <p14:tracePt t="23720" x="7102475" y="1600200"/>
          <p14:tracePt t="23737" x="7102475" y="1565275"/>
          <p14:tracePt t="23754" x="7102475" y="1501775"/>
          <p14:tracePt t="23770" x="7080250" y="1454150"/>
          <p14:tracePt t="23786" x="7067550" y="1409700"/>
          <p14:tracePt t="23803" x="7048500" y="1339850"/>
          <p14:tracePt t="23819" x="7016750" y="1298575"/>
          <p14:tracePt t="23837" x="6988175" y="1250950"/>
          <p14:tracePt t="23854" x="6927850" y="1146175"/>
          <p14:tracePt t="23870" x="6870700" y="1063625"/>
          <p14:tracePt t="23887" x="6823075" y="993775"/>
          <p14:tracePt t="23904" x="6765925" y="914400"/>
          <p14:tracePt t="23920" x="6724650" y="873125"/>
          <p14:tracePt t="23937" x="6702425" y="847725"/>
          <p14:tracePt t="23953" x="6657975" y="825500"/>
          <p14:tracePt t="23969" x="6635750" y="812800"/>
          <p14:tracePt t="23987" x="6610350" y="800100"/>
          <p14:tracePt t="24004" x="6546850" y="781050"/>
          <p14:tracePt t="24020" x="6502400" y="762000"/>
          <p14:tracePt t="24037" x="6438900" y="749300"/>
          <p14:tracePt t="24053" x="6346825" y="727075"/>
          <p14:tracePt t="24070" x="6311900" y="727075"/>
          <p14:tracePt t="24086" x="6267450" y="727075"/>
          <p14:tracePt t="24103" x="6191250" y="727075"/>
          <p14:tracePt t="24119" x="6127750" y="730250"/>
          <p14:tracePt t="24137" x="6076950" y="742950"/>
          <p14:tracePt t="24154" x="6003925" y="771525"/>
          <p14:tracePt t="24170" x="5959475" y="784225"/>
          <p14:tracePt t="24187" x="5921375" y="796925"/>
          <p14:tracePt t="24203" x="5857875" y="815975"/>
          <p14:tracePt t="24220" x="5826125" y="835025"/>
          <p14:tracePt t="24236" x="5803900" y="844550"/>
          <p14:tracePt t="24253" x="5788025" y="873125"/>
          <p14:tracePt t="24270" x="5768975" y="904875"/>
          <p14:tracePt t="24287" x="5756275" y="927100"/>
          <p14:tracePt t="24303" x="5737225" y="977900"/>
          <p14:tracePt t="24320" x="5715000" y="1006475"/>
          <p14:tracePt t="24337" x="5699125" y="1054100"/>
          <p14:tracePt t="24353" x="5680075" y="1123950"/>
          <p14:tracePt t="24369" x="5667375" y="1181100"/>
          <p14:tracePt t="24386" x="5667375" y="1241425"/>
          <p14:tracePt t="24403" x="5667375" y="1311275"/>
          <p14:tracePt t="24419" x="5667375" y="1355725"/>
          <p14:tracePt t="24436" x="5667375" y="1400175"/>
          <p14:tracePt t="24453" x="5676900" y="1498600"/>
          <p14:tracePt t="24469" x="5692775" y="1562100"/>
          <p14:tracePt t="24486" x="5705475" y="1606550"/>
          <p14:tracePt t="24503" x="5730875" y="1679575"/>
          <p14:tracePt t="24519" x="5749925" y="1717675"/>
          <p14:tracePt t="24537" x="5768975" y="1739900"/>
          <p14:tracePt t="24553" x="5813425" y="1784350"/>
          <p14:tracePt t="24570" x="5838825" y="1816100"/>
          <p14:tracePt t="24587" x="5870575" y="1841500"/>
          <p14:tracePt t="24603" x="5921375" y="1889125"/>
          <p14:tracePt t="24619" x="5959475" y="1914525"/>
          <p14:tracePt t="24636" x="6026150" y="1949450"/>
          <p14:tracePt t="24653" x="6102350" y="1990725"/>
          <p14:tracePt t="24670" x="6149975" y="2016125"/>
          <p14:tracePt t="24687" x="6194425" y="2032000"/>
          <p14:tracePt t="24704" x="6251575" y="2047875"/>
          <p14:tracePt t="24720" x="6289675" y="2060575"/>
          <p14:tracePt t="24737" x="6343650" y="2082800"/>
          <p14:tracePt t="24753" x="6432550" y="2101850"/>
          <p14:tracePt t="24769" x="6496050" y="2117725"/>
          <p14:tracePt t="24786" x="6546850" y="2117725"/>
          <p14:tracePt t="24803" x="6635750" y="2124075"/>
          <p14:tracePt t="24820" x="6686550" y="2124075"/>
          <p14:tracePt t="24837" x="6746875" y="2124075"/>
          <p14:tracePt t="24854" x="6816725" y="2124075"/>
          <p14:tracePt t="24870" x="6861175" y="2124075"/>
          <p14:tracePt t="24886" x="6905625" y="2124075"/>
          <p14:tracePt t="24903" x="6969125" y="2120900"/>
          <p14:tracePt t="24919" x="7004050" y="2114550"/>
          <p14:tracePt t="24936" x="7048500" y="2101850"/>
          <p14:tracePt t="24953" x="7092950" y="2076450"/>
          <p14:tracePt t="24970" x="7108825" y="2063750"/>
          <p14:tracePt t="24986" x="7124700" y="2041525"/>
          <p14:tracePt t="25003" x="7150100" y="1978025"/>
          <p14:tracePt t="25020" x="7159625" y="1933575"/>
          <p14:tracePt t="25036" x="7159625" y="1889125"/>
          <p14:tracePt t="25053" x="7159625" y="1803400"/>
          <p14:tracePt t="25070" x="7137400" y="1692275"/>
          <p14:tracePt t="25087" x="7127875" y="1577975"/>
          <p14:tracePt t="25089" x="7121525" y="1539875"/>
          <p14:tracePt t="25104" x="7105650" y="1466850"/>
          <p14:tracePt t="25120" x="7070725" y="1333500"/>
          <p14:tracePt t="25137" x="7026275" y="1212850"/>
          <p14:tracePt t="25153" x="6950075" y="1101725"/>
          <p14:tracePt t="25169" x="6883400" y="1028700"/>
          <p14:tracePt t="25186" x="6797675" y="942975"/>
          <p14:tracePt t="25203" x="6670675" y="815975"/>
          <p14:tracePt t="25219" x="6610350" y="762000"/>
          <p14:tracePt t="25236" x="6556375" y="711200"/>
          <p14:tracePt t="25253" x="6511925" y="673100"/>
          <p14:tracePt t="25270" x="6489700" y="660400"/>
          <p14:tracePt t="25287" x="6467475" y="650875"/>
          <p14:tracePt t="25303" x="6426200" y="644525"/>
          <p14:tracePt t="25319" x="6403975" y="644525"/>
          <p14:tracePt t="25336" x="6375400" y="644525"/>
          <p14:tracePt t="25354" x="6353175" y="644525"/>
          <p14:tracePt t="25370" x="6337300" y="644525"/>
          <p14:tracePt t="25386" x="6327775" y="644525"/>
          <p14:tracePt t="25403" x="6315075" y="654050"/>
          <p14:tracePt t="25420" x="6308725" y="663575"/>
          <p14:tracePt t="25435" x="6299200" y="679450"/>
          <p14:tracePt t="25453" x="6276975" y="695325"/>
          <p14:tracePt t="25469" x="6267450" y="704850"/>
          <p14:tracePt t="25486" x="6257925" y="733425"/>
          <p14:tracePt t="25503" x="6235700" y="755650"/>
          <p14:tracePt t="25520" x="6226175" y="771525"/>
          <p14:tracePt t="25537" x="6213475" y="787400"/>
          <p14:tracePt t="25553" x="6197600" y="815975"/>
          <p14:tracePt t="25570" x="6181725" y="831850"/>
          <p14:tracePt t="25586" x="6169025" y="860425"/>
          <p14:tracePt t="25603" x="6153150" y="911225"/>
          <p14:tracePt t="25619" x="6140450" y="949325"/>
          <p14:tracePt t="25636" x="6130925" y="1003300"/>
          <p14:tracePt t="25653" x="6130925" y="1073150"/>
          <p14:tracePt t="25670" x="6130925" y="1101725"/>
          <p14:tracePt t="25687" x="6130925" y="1130300"/>
          <p14:tracePt t="25703" x="6130925" y="1193800"/>
          <p14:tracePt t="25720" x="6130925" y="1235075"/>
          <p14:tracePt t="25736" x="6130925" y="1289050"/>
          <p14:tracePt t="25753" x="6137275" y="1358900"/>
          <p14:tracePt t="25769" x="6143625" y="1397000"/>
          <p14:tracePt t="25786" x="6143625" y="1425575"/>
          <p14:tracePt t="25803" x="6149975" y="1473200"/>
          <p14:tracePt t="25820" x="6149975" y="1495425"/>
          <p14:tracePt t="25836" x="6149975" y="1517650"/>
          <p14:tracePt t="25853" x="6149975" y="1539875"/>
          <p14:tracePt t="25870" x="6149975" y="1549400"/>
          <p14:tracePt t="25886" x="6149975" y="1562100"/>
          <p14:tracePt t="25903" x="6149975" y="1584325"/>
          <p14:tracePt t="25920" x="6149975" y="1600200"/>
          <p14:tracePt t="25936" x="6153150" y="1609725"/>
          <p14:tracePt t="25953" x="6162675" y="1628775"/>
          <p14:tracePt t="25970" x="6172200" y="1638300"/>
          <p14:tracePt t="25986" x="6188075" y="1647825"/>
          <p14:tracePt t="26003" x="6203950" y="1682750"/>
          <p14:tracePt t="26020" x="6229350" y="1704975"/>
          <p14:tracePt t="26036" x="6273800" y="1724025"/>
          <p14:tracePt t="26053" x="6365875" y="1752600"/>
          <p14:tracePt t="26069" x="6429375" y="1768475"/>
          <p14:tracePt t="26086" x="6515100" y="1781175"/>
          <p14:tracePt t="26103" x="6654800" y="1790700"/>
          <p14:tracePt t="26119" x="6746875" y="1790700"/>
          <p14:tracePt t="26136" x="6816725" y="1790700"/>
          <p14:tracePt t="26153" x="6902450" y="1790700"/>
          <p14:tracePt t="26169" x="6956425" y="1790700"/>
          <p14:tracePt t="26187" x="6991350" y="1781175"/>
          <p14:tracePt t="26203" x="7035800" y="1762125"/>
          <p14:tracePt t="26220" x="7051675" y="1746250"/>
          <p14:tracePt t="26236" x="7067550" y="1736725"/>
          <p14:tracePt t="26253" x="7083425" y="1720850"/>
          <p14:tracePt t="26269" x="7083425" y="1711325"/>
          <p14:tracePt t="26286" x="7083425" y="1695450"/>
          <p14:tracePt t="26389" x="7080250" y="1695450"/>
          <p14:tracePt t="26396" x="7077075" y="1695450"/>
          <p14:tracePt t="26403" x="7070725" y="1704975"/>
          <p14:tracePt t="26419" x="7048500" y="1714500"/>
          <p14:tracePt t="26436" x="7023100" y="1727200"/>
          <p14:tracePt t="26453" x="6956425" y="1771650"/>
          <p14:tracePt t="26470" x="6889750" y="1809750"/>
          <p14:tracePt t="26486" x="6797675" y="1870075"/>
          <p14:tracePt t="26503" x="6654800" y="1952625"/>
          <p14:tracePt t="26520" x="6553200" y="2012950"/>
          <p14:tracePt t="26536" x="6429375" y="2063750"/>
          <p14:tracePt t="26553" x="6245225" y="2143125"/>
          <p14:tracePt t="26570" x="6146800" y="2184400"/>
          <p14:tracePt t="26586" x="6061075" y="2200275"/>
          <p14:tracePt t="26603" x="5940425" y="2222500"/>
          <p14:tracePt t="26619" x="5876925" y="2232025"/>
          <p14:tracePt t="26636" x="5842000" y="2232025"/>
          <p14:tracePt t="26653" x="5791200" y="2228850"/>
          <p14:tracePt t="26670" x="5768975" y="2216150"/>
          <p14:tracePt t="26687" x="5737225" y="2197100"/>
          <p14:tracePt t="26703" x="5689600" y="2130425"/>
          <p14:tracePt t="26720" x="5676900" y="2066925"/>
          <p14:tracePt t="26737" x="5670550" y="2012950"/>
          <p14:tracePt t="26753" x="5664200" y="1949450"/>
          <p14:tracePt t="26769" x="5651500" y="1905000"/>
          <p14:tracePt t="26786" x="5645150" y="1866900"/>
          <p14:tracePt t="26803" x="5619750" y="1809750"/>
          <p14:tracePt t="26819" x="5607050" y="1778000"/>
          <p14:tracePt t="26837" x="5594350" y="1755775"/>
          <p14:tracePt t="26854" x="5578475" y="1730375"/>
          <p14:tracePt t="26870" x="5556250" y="1717675"/>
          <p14:tracePt t="26887" x="5534025" y="1698625"/>
          <p14:tracePt t="26903" x="5489575" y="1670050"/>
          <p14:tracePt t="26919" x="5457825" y="1657350"/>
          <p14:tracePt t="26935" x="5413375" y="1644650"/>
          <p14:tracePt t="26953" x="5349875" y="1625600"/>
          <p14:tracePt t="26970" x="5295900" y="1603375"/>
          <p14:tracePt t="26987" x="5241925" y="1590675"/>
          <p14:tracePt t="27004" x="5172075" y="1590675"/>
          <p14:tracePt t="27020" x="5133975" y="1590675"/>
          <p14:tracePt t="27036" x="5089525" y="1600200"/>
          <p14:tracePt t="27053" x="5032375" y="1625600"/>
          <p14:tracePt t="27069" x="5010150" y="1638300"/>
          <p14:tracePt t="27085" x="4978400" y="1663700"/>
          <p14:tracePt t="27103" x="4959350" y="1714500"/>
          <p14:tracePt t="27119" x="4940300" y="1758950"/>
          <p14:tracePt t="27137" x="4911725" y="1816100"/>
          <p14:tracePt t="27140" x="4899025" y="1835150"/>
          <p14:tracePt t="27153" x="4870450" y="1901825"/>
          <p14:tracePt t="27170" x="4835525" y="1958975"/>
          <p14:tracePt t="27186" x="4822825" y="2006600"/>
          <p14:tracePt t="27202" x="4794250" y="2082800"/>
          <p14:tracePt t="27219" x="4775200" y="2127250"/>
          <p14:tracePt t="27236" x="4759325" y="2171700"/>
          <p14:tracePt t="27253" x="4749800" y="2222500"/>
          <p14:tracePt t="27269" x="4749800" y="2251075"/>
          <p14:tracePt t="27287" x="4749800" y="2279650"/>
          <p14:tracePt t="27303" x="4749800" y="2314575"/>
          <p14:tracePt t="27319" x="4749800" y="2343150"/>
          <p14:tracePt t="27336" x="4749800" y="2365375"/>
          <p14:tracePt t="27352" x="4749800" y="2390775"/>
          <p14:tracePt t="27369" x="4749800" y="2400300"/>
          <p14:tracePt t="27386" x="4749800" y="2409825"/>
          <p14:tracePt t="27403" x="4749800" y="2428875"/>
          <p14:tracePt t="27419" x="4749800" y="2457450"/>
          <p14:tracePt t="27436" x="4749800" y="2479675"/>
          <p14:tracePt t="27452" x="4775200" y="2524125"/>
          <p14:tracePt t="27469" x="4813300" y="2549525"/>
          <p14:tracePt t="27485" x="4879975" y="2584450"/>
          <p14:tracePt t="27503" x="4987925" y="2647950"/>
          <p14:tracePt t="27520" x="5121275" y="2692400"/>
          <p14:tracePt t="27537" x="5254625" y="2736850"/>
          <p14:tracePt t="27554" x="5435600" y="2787650"/>
          <p14:tracePt t="27570" x="5562600" y="2803525"/>
          <p14:tracePt t="27586" x="5692775" y="2832100"/>
          <p14:tracePt t="27603" x="5822950" y="2838450"/>
          <p14:tracePt t="27619" x="5899150" y="2819400"/>
          <p14:tracePt t="27636" x="5965825" y="2797175"/>
          <p14:tracePt t="27638" x="5994400" y="2784475"/>
          <p14:tracePt t="27652" x="6061075" y="2752725"/>
          <p14:tracePt t="27669" x="6108700" y="2720975"/>
          <p14:tracePt t="27686" x="6130925" y="2708275"/>
          <p14:tracePt t="27703" x="6159500" y="2692400"/>
          <p14:tracePt t="27720" x="6172200" y="2663825"/>
          <p14:tracePt t="27736" x="6181725" y="2638425"/>
          <p14:tracePt t="27753" x="6188075" y="2590800"/>
          <p14:tracePt t="27770" x="6188075" y="2546350"/>
          <p14:tracePt t="27786" x="6188075" y="2495550"/>
          <p14:tracePt t="27803" x="6178550" y="2438400"/>
          <p14:tracePt t="27820" x="6165850" y="2393950"/>
          <p14:tracePt t="27836" x="6156325" y="2362200"/>
          <p14:tracePt t="27853" x="6130925" y="2327275"/>
          <p14:tracePt t="27869" x="6118225" y="2295525"/>
          <p14:tracePt t="27886" x="6108700" y="2279650"/>
          <p14:tracePt t="27902" x="6064250" y="2244725"/>
          <p14:tracePt t="27919" x="6042025" y="2225675"/>
          <p14:tracePt t="27936" x="6010275" y="2200275"/>
          <p14:tracePt t="27953" x="5943600" y="2155825"/>
          <p14:tracePt t="27970" x="5911850" y="2130425"/>
          <p14:tracePt t="27986" x="5864225" y="2089150"/>
          <p14:tracePt t="28002" x="5803900" y="2028825"/>
          <p14:tracePt t="28019" x="5753100" y="1978025"/>
          <p14:tracePt t="28035" x="5708650" y="1917700"/>
          <p14:tracePt t="28053" x="5657850" y="1831975"/>
          <p14:tracePt t="28069" x="5632450" y="1806575"/>
          <p14:tracePt t="28086" x="5603875" y="1787525"/>
          <p14:tracePt t="28104" x="5572125" y="1765300"/>
          <p14:tracePt t="28120" x="5562600" y="1758950"/>
          <p14:tracePt t="28136" x="5540375" y="1758950"/>
          <p14:tracePt t="28152" x="5521325" y="1758950"/>
          <p14:tracePt t="28169" x="5499100" y="1758950"/>
          <p14:tracePt t="28185" x="5483225" y="1758950"/>
          <p14:tracePt t="28203" x="5457825" y="1762125"/>
          <p14:tracePt t="28220" x="5441950" y="1781175"/>
          <p14:tracePt t="28236" x="5432425" y="1790700"/>
          <p14:tracePt t="28253" x="5410200" y="1803400"/>
          <p14:tracePt t="28270" x="5394325" y="1816100"/>
          <p14:tracePt t="28286" x="5378450" y="1831975"/>
          <p14:tracePt t="28303" x="5362575" y="1847850"/>
          <p14:tracePt t="28319" x="5353050" y="1857375"/>
          <p14:tracePt t="28335" x="5337175" y="1866900"/>
          <p14:tracePt t="28353" x="5321300" y="1889125"/>
          <p14:tracePt t="28370" x="5311775" y="1892300"/>
          <p14:tracePt t="28386" x="5302250" y="1901825"/>
          <p14:tracePt t="28404" x="5286375" y="1911350"/>
          <p14:tracePt t="28419" x="5286375" y="1920875"/>
          <p14:tracePt t="28436" x="5286375" y="1933575"/>
          <p14:tracePt t="28452" x="5286375" y="1936750"/>
          <p14:tracePt t="28968" x="5286375" y="1943100"/>
          <p14:tracePt t="28975" x="5286375" y="1946275"/>
          <p14:tracePt t="28986" x="5286375" y="1952625"/>
          <p14:tracePt t="29002" x="5286375" y="1971675"/>
          <p14:tracePt t="29020" x="5286375" y="1981200"/>
          <p14:tracePt t="29036" x="5289550" y="1997075"/>
          <p14:tracePt t="29070" x="5327650" y="2101850"/>
          <p14:tracePt t="29103" x="5441950" y="2260600"/>
          <p14:tracePt t="29120" x="5495925" y="2330450"/>
          <p14:tracePt t="29136" x="5530850" y="2381250"/>
          <p14:tracePt t="29152" x="5584825" y="2447925"/>
          <p14:tracePt t="29169" x="5610225" y="2479675"/>
          <p14:tracePt t="29186" x="5635625" y="2495550"/>
          <p14:tracePt t="29203" x="5654675" y="2511425"/>
          <p14:tracePt t="29220" x="5664200" y="2527300"/>
          <p14:tracePt t="29236" x="5670550" y="2530475"/>
          <p14:tracePt t="29275" x="5670550" y="2514600"/>
          <p14:tracePt t="29286" x="5670550" y="2501900"/>
          <p14:tracePt t="29302" x="5654675" y="2438400"/>
          <p14:tracePt t="29319" x="5632450" y="2374900"/>
          <p14:tracePt t="29336" x="5597525" y="2327275"/>
          <p14:tracePt t="29354" x="5546725" y="2232025"/>
          <p14:tracePt t="29370" x="5495925" y="2181225"/>
          <p14:tracePt t="29386" x="5454650" y="2130425"/>
          <p14:tracePt t="29403" x="5381625" y="2057400"/>
          <p14:tracePt t="29420" x="5343525" y="2019300"/>
          <p14:tracePt t="29436" x="5295900" y="1990725"/>
          <p14:tracePt t="29452" x="5229225" y="1946275"/>
          <p14:tracePt t="29469" x="5197475" y="1920875"/>
          <p14:tracePt t="29485" x="5165725" y="1889125"/>
          <p14:tracePt t="29503" x="5137150" y="1873250"/>
          <p14:tracePt t="29519" x="5121275" y="1860550"/>
          <p14:tracePt t="29536" x="5111750" y="1857375"/>
          <p14:tracePt t="29553" x="5095875" y="1851025"/>
          <p14:tracePt t="29569" x="5092700" y="1851025"/>
          <p14:tracePt t="29839" x="5213350" y="1866900"/>
          <p14:tracePt t="29846" x="5346700" y="1885950"/>
          <p14:tracePt t="29853" x="5476875" y="1905000"/>
          <p14:tracePt t="29869" x="5807075" y="1949450"/>
          <p14:tracePt t="29885" x="6035675" y="2000250"/>
          <p14:tracePt t="29902" x="6362700" y="2057400"/>
          <p14:tracePt t="29919" x="6550025" y="2101850"/>
          <p14:tracePt t="29936" x="6734175" y="2139950"/>
          <p14:tracePt t="29953" x="6965950" y="2159000"/>
          <p14:tracePt t="29970" x="7080250" y="2159000"/>
          <p14:tracePt t="29986" x="7175500" y="2152650"/>
          <p14:tracePt t="30002" x="7277100" y="2133600"/>
          <p14:tracePt t="30019" x="7305675" y="2120900"/>
          <p14:tracePt t="30035" x="7331075" y="2108200"/>
          <p14:tracePt t="30053" x="7346950" y="2089150"/>
          <p14:tracePt t="30069" x="7356475" y="2079625"/>
          <p14:tracePt t="30086" x="7366000" y="2070100"/>
          <p14:tracePt t="30103" x="7375525" y="2047875"/>
          <p14:tracePt t="30119" x="7381875" y="2038350"/>
          <p14:tracePt t="30136" x="7391400" y="2028825"/>
          <p14:tracePt t="30152" x="7407275" y="2009775"/>
          <p14:tracePt t="30169" x="7416800" y="1978025"/>
          <p14:tracePt t="30186" x="7442200" y="1958975"/>
          <p14:tracePt t="30202" x="7480300" y="1914525"/>
          <p14:tracePt t="30219" x="7512050" y="1892300"/>
          <p14:tracePt t="30236" x="7534275" y="1860550"/>
          <p14:tracePt t="30253" x="7578725" y="1822450"/>
          <p14:tracePt t="30269" x="7597775" y="1790700"/>
          <p14:tracePt t="30286" x="7607300" y="1774825"/>
          <p14:tracePt t="30302" x="7629525" y="1752600"/>
          <p14:tracePt t="30319" x="7629525" y="1743075"/>
          <p14:tracePt t="30336" x="7629525" y="1733550"/>
          <p14:tracePt t="30353" x="7629525" y="1730375"/>
          <p14:tracePt t="30396" x="7626350" y="1730375"/>
          <p14:tracePt t="30403" x="7623175" y="1730375"/>
          <p14:tracePt t="30420" x="7607300" y="1730375"/>
          <p14:tracePt t="30436" x="7591425" y="1730375"/>
          <p14:tracePt t="30452" x="7543800" y="1730375"/>
          <p14:tracePt t="30469" x="7521575" y="1730375"/>
          <p14:tracePt t="30486" x="7486650" y="1730375"/>
          <p14:tracePt t="30503" x="7432675" y="1730375"/>
          <p14:tracePt t="30520" x="7388225" y="1730375"/>
          <p14:tracePt t="30536" x="7327900" y="1724025"/>
          <p14:tracePt t="30553" x="7219950" y="1724025"/>
          <p14:tracePt t="30569" x="7159625" y="1724025"/>
          <p14:tracePt t="30585" x="7115175" y="1724025"/>
          <p14:tracePt t="30602" x="7067550" y="1724025"/>
          <p14:tracePt t="30619" x="7038975" y="1724025"/>
          <p14:tracePt t="30635" x="7016750" y="1730375"/>
          <p14:tracePt t="30652" x="6988175" y="1746250"/>
          <p14:tracePt t="30669" x="6978650" y="1762125"/>
          <p14:tracePt t="30685" x="6962775" y="1774825"/>
          <p14:tracePt t="30702" x="6940550" y="1790700"/>
          <p14:tracePt t="30718" x="6931025" y="1800225"/>
          <p14:tracePt t="30735" x="6918325" y="1828800"/>
          <p14:tracePt t="30752" x="6902450" y="1863725"/>
          <p14:tracePt t="30769" x="6883400" y="1892300"/>
          <p14:tracePt t="30786" x="6870700" y="1917700"/>
          <p14:tracePt t="30803" x="6861175" y="1958975"/>
          <p14:tracePt t="30819" x="6845300" y="2003425"/>
          <p14:tracePt t="30835" x="6845300" y="2041525"/>
          <p14:tracePt t="30852" x="6845300" y="2101850"/>
          <p14:tracePt t="30869" x="6845300" y="2146300"/>
          <p14:tracePt t="30886" x="6845300" y="2184400"/>
          <p14:tracePt t="30903" x="6845300" y="2216150"/>
          <p14:tracePt t="30919" x="6848475" y="2244725"/>
          <p14:tracePt t="30936" x="6861175" y="2270125"/>
          <p14:tracePt t="30953" x="6880225" y="2327275"/>
          <p14:tracePt t="30969" x="6899275" y="2371725"/>
          <p14:tracePt t="30986" x="6911975" y="2403475"/>
          <p14:tracePt t="31002" x="6931025" y="2457450"/>
          <p14:tracePt t="31019" x="6943725" y="2482850"/>
          <p14:tracePt t="31036" x="6959600" y="2514600"/>
          <p14:tracePt t="31052" x="6978650" y="2555875"/>
          <p14:tracePt t="31069" x="6997700" y="2578100"/>
          <p14:tracePt t="31085" x="7029450" y="2603500"/>
          <p14:tracePt t="31102" x="7064375" y="2647950"/>
          <p14:tracePt t="31118" x="7112000" y="2660650"/>
          <p14:tracePt t="31135" x="7150100" y="2679700"/>
          <p14:tracePt t="31152" x="7207250" y="2698750"/>
          <p14:tracePt t="31169" x="7242175" y="2711450"/>
          <p14:tracePt t="31185" x="7289800" y="2724150"/>
          <p14:tracePt t="31203" x="7350125" y="2724150"/>
          <p14:tracePt t="31219" x="7410450" y="2724150"/>
          <p14:tracePt t="31236" x="7480300" y="2714625"/>
          <p14:tracePt t="31252" x="7572375" y="2692400"/>
          <p14:tracePt t="31269" x="7616825" y="2679700"/>
          <p14:tracePt t="31285" x="7648575" y="2660650"/>
          <p14:tracePt t="31302" x="7689850" y="2651125"/>
          <p14:tracePt t="31319" x="7705725" y="2638425"/>
          <p14:tracePt t="31335" x="7727950" y="2635250"/>
          <p14:tracePt t="31352" x="7762875" y="2622550"/>
          <p14:tracePt t="31368" x="7785100" y="2609850"/>
          <p14:tracePt t="31385" x="7800975" y="2600325"/>
          <p14:tracePt t="31401" x="7816850" y="2590800"/>
          <p14:tracePt t="31418" x="7832725" y="2581275"/>
          <p14:tracePt t="31435" x="7842250" y="2549525"/>
          <p14:tracePt t="31451" x="7861300" y="2514600"/>
          <p14:tracePt t="31468" x="7874000" y="2486025"/>
          <p14:tracePt t="31485" x="7889875" y="2460625"/>
          <p14:tracePt t="31501" x="7908925" y="2419350"/>
          <p14:tracePt t="31518" x="7908925" y="2397125"/>
          <p14:tracePt t="31535" x="7915275" y="2368550"/>
          <p14:tracePt t="31551" x="7915275" y="2311400"/>
          <p14:tracePt t="31568" x="7915275" y="2266950"/>
          <p14:tracePt t="31585" x="7915275" y="2216150"/>
          <p14:tracePt t="31601" x="7899400" y="2152650"/>
          <p14:tracePt t="31618" x="7886700" y="2114550"/>
          <p14:tracePt t="31635" x="7867650" y="2082800"/>
          <p14:tracePt t="31651" x="7851775" y="2041525"/>
          <p14:tracePt t="31668" x="7839075" y="2016125"/>
          <p14:tracePt t="31685" x="7826375" y="1978025"/>
          <p14:tracePt t="31702" x="7804150" y="1949450"/>
          <p14:tracePt t="31718" x="7794625" y="1933575"/>
          <p14:tracePt t="31736" x="7794625" y="1924050"/>
          <p14:tracePt t="31752" x="7794625" y="1914525"/>
          <p14:tracePt t="33074" x="7772400" y="1958975"/>
          <p14:tracePt t="33081" x="7734300" y="2044700"/>
          <p14:tracePt t="33088" x="7677150" y="2152650"/>
          <p14:tracePt t="33102" x="7559675" y="2409825"/>
          <p14:tracePt t="33124" x="7388225" y="2752725"/>
          <p14:tracePt t="33145" x="7283450" y="3070225"/>
          <p14:tracePt t="33170" x="7181850" y="3451225"/>
          <p14:tracePt t="33174" x="7140575" y="3594100"/>
          <p14:tracePt t="33203" x="6950075" y="4251325"/>
          <p14:tracePt t="33220" x="6892925" y="4479925"/>
          <p14:tracePt t="33236" x="6823075" y="4721225"/>
          <p14:tracePt t="33252" x="6727825" y="5026025"/>
          <p14:tracePt t="33270" x="6692900" y="5165725"/>
          <p14:tracePt t="33286" x="6648450" y="5299075"/>
          <p14:tracePt t="33303" x="6623050" y="5476875"/>
          <p14:tracePt t="33319" x="6613525" y="5568950"/>
          <p14:tracePt t="33336" x="6613525" y="5673725"/>
          <p14:tracePt t="33352" x="6613525" y="5826125"/>
          <p14:tracePt t="33369" x="6607175" y="5908675"/>
          <p14:tracePt t="33385" x="6584950" y="5984875"/>
          <p14:tracePt t="33402" x="6546850" y="6099175"/>
          <p14:tracePt t="33419" x="6511925" y="6146800"/>
          <p14:tracePt t="33436" x="6486525" y="6178550"/>
          <p14:tracePt t="33453" x="6435725" y="6223000"/>
          <p14:tracePt t="33469" x="6381750" y="6242050"/>
          <p14:tracePt t="33485" x="6308725" y="6257925"/>
          <p14:tracePt t="33502" x="6191250" y="6257925"/>
          <p14:tracePt t="33518" x="6108700" y="6257925"/>
          <p14:tracePt t="33535" x="6038850" y="6257925"/>
          <p14:tracePt t="33552" x="5908675" y="6254750"/>
          <p14:tracePt t="33568" x="5822950" y="6238875"/>
          <p14:tracePt t="33585" x="5734050" y="6207125"/>
          <p14:tracePt t="33602" x="5584825" y="6146800"/>
          <p14:tracePt t="33619" x="5486400" y="6124575"/>
          <p14:tracePt t="33636" x="5410200" y="6099175"/>
          <p14:tracePt t="33652" x="5311775" y="6076950"/>
          <p14:tracePt t="33669" x="5267325" y="6076950"/>
          <p14:tracePt t="33685" x="5207000" y="6076950"/>
          <p14:tracePt t="33688" x="5162550" y="6076950"/>
          <p14:tracePt t="33702" x="5083175" y="6076950"/>
          <p14:tracePt t="33719" x="4987925" y="6076950"/>
          <p14:tracePt t="33735" x="4895850" y="6076950"/>
          <p14:tracePt t="33752" x="4721225" y="6076950"/>
          <p14:tracePt t="33769" x="4597400" y="6076950"/>
          <p14:tracePt t="33785" x="4502150" y="6070600"/>
          <p14:tracePt t="33802" x="4371975" y="6064250"/>
          <p14:tracePt t="33818" x="4289425" y="6064250"/>
          <p14:tracePt t="33835" x="4206875" y="6064250"/>
          <p14:tracePt t="33852" x="4121150" y="6064250"/>
          <p14:tracePt t="33868" x="4076700" y="6064250"/>
          <p14:tracePt t="33885" x="4025900" y="6064250"/>
          <p14:tracePt t="33902" x="3956050" y="6064250"/>
          <p14:tracePt t="33918" x="3911600" y="6064250"/>
          <p14:tracePt t="33936" x="3889375" y="6064250"/>
          <p14:tracePt t="33952" x="3870325" y="6064250"/>
          <p14:tracePt t="33969" x="3854450" y="6064250"/>
          <p14:tracePt t="33986" x="3844925" y="6064250"/>
          <p14:tracePt t="34003" x="3835400" y="6073775"/>
          <p14:tracePt t="34019" x="3835400" y="6083300"/>
          <p14:tracePt t="34036" x="3835400" y="6089650"/>
          <p14:tracePt t="34052" x="3841750" y="6108700"/>
          <p14:tracePt t="34069" x="3851275" y="6118225"/>
          <p14:tracePt t="34085" x="3879850" y="6124575"/>
          <p14:tracePt t="34102" x="3914775" y="6143625"/>
          <p14:tracePt t="34118" x="3952875" y="6162675"/>
          <p14:tracePt t="34135" x="3997325" y="6175375"/>
          <p14:tracePt t="34152" x="4079875" y="6194425"/>
          <p14:tracePt t="34169" x="4133850" y="6207125"/>
          <p14:tracePt t="34185" x="4181475" y="6235700"/>
          <p14:tracePt t="34187" x="4206875" y="6242050"/>
          <p14:tracePt t="34202" x="4244975" y="6254750"/>
          <p14:tracePt t="34218" x="4289425" y="6267450"/>
          <p14:tracePt t="34235" x="4337050" y="6286500"/>
          <p14:tracePt t="34252" x="4400550" y="6305550"/>
          <p14:tracePt t="34269" x="4454525" y="6327775"/>
          <p14:tracePt t="34286" x="4508500" y="6340475"/>
          <p14:tracePt t="34302" x="4575175" y="6365875"/>
          <p14:tracePt t="34319" x="4619625" y="6378575"/>
          <p14:tracePt t="34335" x="4673600" y="6391275"/>
          <p14:tracePt t="34352" x="4762500" y="6407150"/>
          <p14:tracePt t="34368" x="4832350" y="6407150"/>
          <p14:tracePt t="34385" x="4892675" y="6407150"/>
          <p14:tracePt t="34403" x="4972050" y="6419850"/>
          <p14:tracePt t="34419" x="5026025" y="6426200"/>
          <p14:tracePt t="34436" x="5076825" y="6435725"/>
          <p14:tracePt t="34451" x="5165725" y="6442075"/>
          <p14:tracePt t="34468" x="5226050" y="6442075"/>
          <p14:tracePt t="34485" x="5276850" y="6442075"/>
          <p14:tracePt t="34502" x="5346700" y="6442075"/>
          <p14:tracePt t="34518" x="5407025" y="6442075"/>
          <p14:tracePt t="34535" x="5467350" y="6442075"/>
          <p14:tracePt t="34552" x="5553075" y="6442075"/>
          <p14:tracePt t="34569" x="5594350" y="6442075"/>
          <p14:tracePt t="34585" x="5632450" y="6442075"/>
          <p14:tracePt t="34602" x="5695950" y="6442075"/>
          <p14:tracePt t="34618" x="5746750" y="6442075"/>
          <p14:tracePt t="34635" x="5800725" y="6442075"/>
          <p14:tracePt t="34653" x="5870575" y="6442075"/>
          <p14:tracePt t="34669" x="5921375" y="6442075"/>
          <p14:tracePt t="34686" x="5959475" y="6442075"/>
          <p14:tracePt t="34690" x="5994400" y="6438900"/>
          <p14:tracePt t="34702" x="6045200" y="6438900"/>
          <p14:tracePt t="34719" x="6143625" y="6423025"/>
          <p14:tracePt t="34735" x="6261100" y="6403975"/>
          <p14:tracePt t="34752" x="6435725" y="6388100"/>
          <p14:tracePt t="34768" x="6594475" y="6388100"/>
          <p14:tracePt t="34785" x="6743700" y="6388100"/>
          <p14:tracePt t="34802" x="6940550" y="6388100"/>
          <p14:tracePt t="34818" x="7099300" y="6388100"/>
          <p14:tracePt t="34836" x="7226300" y="6388100"/>
          <p14:tracePt t="34852" x="7432675" y="6388100"/>
          <p14:tracePt t="34868" x="7604125" y="6388100"/>
          <p14:tracePt t="34885" x="7718425" y="6388100"/>
          <p14:tracePt t="34902" x="7889875" y="6388100"/>
          <p14:tracePt t="34919" x="8020050" y="6391275"/>
          <p14:tracePt t="34935" x="8105775" y="6416675"/>
          <p14:tracePt t="34953" x="8191500" y="6423025"/>
          <p14:tracePt t="34968" x="8255000" y="6435725"/>
          <p14:tracePt t="34985" x="8334375" y="6435725"/>
          <p14:tracePt t="35002" x="8464550" y="6445250"/>
          <p14:tracePt t="35018" x="8540750" y="6461125"/>
          <p14:tracePt t="35035" x="8623300" y="6467475"/>
          <p14:tracePt t="35052" x="8778875" y="6492875"/>
          <p14:tracePt t="35068" x="8848725" y="6492875"/>
          <p14:tracePt t="35085" x="8909050" y="6492875"/>
          <p14:tracePt t="35102" x="8963025" y="6492875"/>
          <p14:tracePt t="35119" x="8985250" y="6492875"/>
          <p14:tracePt t="35135" x="9001125" y="6492875"/>
          <p14:tracePt t="35152" x="9023350" y="6492875"/>
          <p14:tracePt t="35168" x="9032875" y="6492875"/>
          <p14:tracePt t="35723" x="8947150" y="6499225"/>
          <p14:tracePt t="35730" x="8785225" y="6521450"/>
          <p14:tracePt t="35738" x="8626475" y="6556375"/>
          <p14:tracePt t="35755" x="8235950" y="6594475"/>
          <p14:tracePt t="35774" x="7562850" y="6645275"/>
          <p14:tracePt t="35788" x="7162800" y="6645275"/>
          <p14:tracePt t="35819" x="6391275" y="6600825"/>
          <p14:tracePt t="35852" x="5607050" y="6546850"/>
          <p14:tracePt t="35870" x="5391150" y="6537325"/>
          <p14:tracePt t="35885" x="5184775" y="6527800"/>
          <p14:tracePt t="35902" x="4953000" y="6499225"/>
          <p14:tracePt t="35919" x="4826000" y="6483350"/>
          <p14:tracePt t="35936" x="4727575" y="6461125"/>
          <p14:tracePt t="35953" x="4616450" y="6445250"/>
          <p14:tracePt t="35969" x="4572000" y="6438900"/>
          <p14:tracePt t="35985" x="4537075" y="6438900"/>
          <p14:tracePt t="36002" x="4489450" y="6438900"/>
          <p14:tracePt t="36018" x="4451350" y="6432550"/>
          <p14:tracePt t="36035" x="4397375" y="6426200"/>
          <p14:tracePt t="36052" x="4318000" y="6426200"/>
          <p14:tracePt t="36069" x="4273550" y="6419850"/>
          <p14:tracePt t="36086" x="4254500" y="6419850"/>
          <p14:tracePt t="36103" x="4213225" y="6419850"/>
          <p14:tracePt t="36119" x="4197350" y="6419850"/>
          <p14:tracePt t="36135" x="4181475" y="6419850"/>
          <p14:tracePt t="36152" x="4165600" y="6419850"/>
          <p14:tracePt t="36168" x="4156075" y="6419850"/>
          <p14:tracePt t="36185" x="4146550" y="6419850"/>
          <p14:tracePt t="36202" x="4137025" y="6426200"/>
          <p14:tracePt t="36219" x="4137025" y="6435725"/>
          <p14:tracePt t="36235" x="4143375" y="6445250"/>
          <p14:tracePt t="36252" x="4175125" y="6473825"/>
          <p14:tracePt t="36269" x="4219575" y="6502400"/>
          <p14:tracePt t="36285" x="4279900" y="6537325"/>
          <p14:tracePt t="36302" x="4343400" y="6578600"/>
          <p14:tracePt t="36318" x="4384675" y="6610350"/>
          <p14:tracePt t="36335" x="4438650" y="6635750"/>
          <p14:tracePt t="36352" x="4530725" y="6673850"/>
          <p14:tracePt t="36368" x="4616450" y="6686550"/>
          <p14:tracePt t="36385" x="4689475" y="6696075"/>
          <p14:tracePt t="36402" x="4775200" y="6696075"/>
          <p14:tracePt t="36419" x="4813300" y="6696075"/>
          <p14:tracePt t="36435" x="4857750" y="6696075"/>
          <p14:tracePt t="36452" x="4895850" y="6696075"/>
          <p14:tracePt t="36469" x="4905375" y="6696075"/>
          <p14:tracePt t="36485" x="4914900" y="6696075"/>
          <p14:tracePt t="36501" x="4930775" y="6696075"/>
          <p14:tracePt t="36519" x="4946650" y="6696075"/>
          <p14:tracePt t="36535" x="4956175" y="6692900"/>
          <p14:tracePt t="36551" x="4968875" y="6689725"/>
          <p14:tracePt t="36568" x="4981575" y="6683375"/>
          <p14:tracePt t="36585" x="4994275" y="6680200"/>
          <p14:tracePt t="36602" x="5016500" y="6680200"/>
          <p14:tracePt t="36618" x="5029200" y="6680200"/>
          <p14:tracePt t="36635" x="5060950" y="6673850"/>
          <p14:tracePt t="36651" x="5108575" y="6654800"/>
          <p14:tracePt t="36668" x="5153025" y="6654800"/>
          <p14:tracePt t="36685" x="5213350" y="6654800"/>
          <p14:tracePt t="36702" x="5318125" y="6657975"/>
          <p14:tracePt t="36718" x="5362575" y="6670675"/>
          <p14:tracePt t="36739" x="5426075" y="6677025"/>
          <p14:tracePt t="36752" x="5470525" y="6677025"/>
          <p14:tracePt t="36768" x="5521325" y="6677025"/>
          <p14:tracePt t="36785" x="5581650" y="6677025"/>
          <p14:tracePt t="36802" x="5667375" y="6677025"/>
          <p14:tracePt t="36818" x="5711825" y="6677025"/>
          <p14:tracePt t="36834" x="5746750" y="6677025"/>
          <p14:tracePt t="36851" x="5803900" y="6677025"/>
          <p14:tracePt t="36869" x="5848350" y="6677025"/>
          <p14:tracePt t="36886" x="5876925" y="6677025"/>
          <p14:tracePt t="36902" x="5930900" y="6677025"/>
          <p14:tracePt t="36918" x="5959475" y="6683375"/>
          <p14:tracePt t="36935" x="5991225" y="6689725"/>
          <p14:tracePt t="36951" x="6026150" y="6689725"/>
          <p14:tracePt t="36968" x="6035675" y="6689725"/>
          <p14:tracePt t="36985" x="6045200" y="6689725"/>
          <p14:tracePt t="37002" x="6048375" y="6689725"/>
          <p14:tracePt t="37460" x="6070600" y="6689725"/>
          <p14:tracePt t="37467" x="6105525" y="6689725"/>
          <p14:tracePt t="37485" x="6188075" y="6689725"/>
          <p14:tracePt t="37506" x="6273800" y="6689725"/>
          <p14:tracePt t="37521" x="6334125" y="6696075"/>
          <p14:tracePt t="37535" x="6394450" y="6696075"/>
          <p14:tracePt t="37552" x="6480175" y="6696075"/>
          <p14:tracePt t="37584" x="6584950" y="6696075"/>
          <p14:tracePt t="37618" x="6689725" y="6696075"/>
          <p14:tracePt t="37635" x="6734175" y="6696075"/>
          <p14:tracePt t="37652" x="6791325" y="6692900"/>
          <p14:tracePt t="37668" x="6804025" y="6692900"/>
          <p14:tracePt t="37685" x="6813550" y="6692900"/>
          <p14:tracePt t="37701" x="6819900" y="6692900"/>
          <p14:tracePt t="37937" x="6826250" y="6692900"/>
          <p14:tracePt t="37944" x="6835775" y="6686550"/>
          <p14:tracePt t="37954" x="6845300" y="6686550"/>
          <p14:tracePt t="37975" x="6873875" y="6667500"/>
          <p14:tracePt t="38001" x="6934200" y="6642100"/>
          <p14:tracePt t="38035" x="6997700" y="6604000"/>
          <p14:tracePt t="38052" x="7026275" y="6588125"/>
          <p14:tracePt t="38069" x="7035800" y="6578600"/>
          <p14:tracePt t="38139" x="7032625" y="6578600"/>
          <p14:tracePt t="40710" x="7083425" y="6581775"/>
          <p14:tracePt t="40717" x="7175500" y="6581775"/>
          <p14:tracePt t="40738" x="7442200" y="6556375"/>
          <p14:tracePt t="40755" x="7585075" y="6502400"/>
          <p14:tracePt t="40773" x="7781925" y="6413500"/>
          <p14:tracePt t="40789" x="7883525" y="6356350"/>
          <p14:tracePt t="40802" x="7972425" y="6315075"/>
          <p14:tracePt t="40835" x="8147050" y="6251575"/>
          <p14:tracePt t="40868" x="8347075" y="6140450"/>
          <p14:tracePt t="40885" x="8404225" y="6111875"/>
          <p14:tracePt t="40901" x="8474075" y="6057900"/>
          <p14:tracePt t="40918" x="8496300" y="6032500"/>
          <p14:tracePt t="40934" x="8528050" y="6000750"/>
          <p14:tracePt t="40951" x="8547100" y="5965825"/>
          <p14:tracePt t="40968" x="8556625" y="5946775"/>
          <p14:tracePt t="40985" x="8569325" y="5934075"/>
          <p14:tracePt t="41002" x="8591550" y="5908675"/>
          <p14:tracePt t="41018" x="8594725" y="5883275"/>
          <p14:tracePt t="41035" x="8594725" y="5861050"/>
          <p14:tracePt t="41052" x="8594725" y="5819775"/>
          <p14:tracePt t="41068" x="8594725" y="5784850"/>
          <p14:tracePt t="41085" x="8588375" y="5759450"/>
          <p14:tracePt t="41102" x="8582025" y="5718175"/>
          <p14:tracePt t="41118" x="8569325" y="5702300"/>
          <p14:tracePt t="41135" x="8569325" y="5680075"/>
          <p14:tracePt t="41151" x="8559800" y="5648325"/>
          <p14:tracePt t="41167" x="8547100" y="5616575"/>
          <p14:tracePt t="41184" x="8528050" y="5578475"/>
          <p14:tracePt t="41201" x="8480425" y="5511800"/>
          <p14:tracePt t="41218" x="8455025" y="5464175"/>
          <p14:tracePt t="41234" x="8413750" y="5426075"/>
          <p14:tracePt t="41252" x="8353425" y="5368925"/>
          <p14:tracePt t="41268" x="8321675" y="5330825"/>
          <p14:tracePt t="41285" x="8270875" y="5286375"/>
          <p14:tracePt t="41287" x="8248650" y="5257800"/>
          <p14:tracePt t="41301" x="8194675" y="5184775"/>
          <p14:tracePt t="41318" x="8137525" y="5105400"/>
          <p14:tracePt t="41334" x="8099425" y="5048250"/>
          <p14:tracePt t="41352" x="8035925" y="4978400"/>
          <p14:tracePt t="41368" x="8004175" y="4943475"/>
          <p14:tracePt t="41385" x="7975600" y="4927600"/>
          <p14:tracePt t="41402" x="7915275" y="4886325"/>
          <p14:tracePt t="41418" x="7889875" y="4867275"/>
          <p14:tracePt t="41435" x="7861300" y="4848225"/>
          <p14:tracePt t="41451" x="7816850" y="4826000"/>
          <p14:tracePt t="41467" x="7794625" y="4813300"/>
          <p14:tracePt t="41484" x="7769225" y="4800600"/>
          <p14:tracePt t="41502" x="7727950" y="4778375"/>
          <p14:tracePt t="41518" x="7696200" y="4772025"/>
          <p14:tracePt t="41535" x="7673975" y="4765675"/>
          <p14:tracePt t="41552" x="7632700" y="4746625"/>
          <p14:tracePt t="41568" x="7610475" y="4737100"/>
          <p14:tracePt t="41584" x="7569200" y="4718050"/>
          <p14:tracePt t="41602" x="7527925" y="4699000"/>
          <p14:tracePt t="41618" x="7483475" y="4686300"/>
          <p14:tracePt t="41634" x="7439025" y="4673600"/>
          <p14:tracePt t="41651" x="7362825" y="4645025"/>
          <p14:tracePt t="41668" x="7318375" y="4638675"/>
          <p14:tracePt t="41685" x="7283450" y="4638675"/>
          <p14:tracePt t="41702" x="7235825" y="4638675"/>
          <p14:tracePt t="41718" x="7197725" y="4638675"/>
          <p14:tracePt t="41734" x="7169150" y="4638675"/>
          <p14:tracePt t="41751" x="7115175" y="4638675"/>
          <p14:tracePt t="41768" x="7083425" y="4641850"/>
          <p14:tracePt t="41785" x="7061200" y="4660900"/>
          <p14:tracePt t="41802" x="7019925" y="4679950"/>
          <p14:tracePt t="41818" x="6994525" y="4695825"/>
          <p14:tracePt t="41835" x="6962775" y="4727575"/>
          <p14:tracePt t="41851" x="6927850" y="4765675"/>
          <p14:tracePt t="41868" x="6902450" y="4784725"/>
          <p14:tracePt t="41884" x="6886575" y="4794250"/>
          <p14:tracePt t="41902" x="6870700" y="4813300"/>
          <p14:tracePt t="41919" x="6851650" y="4845050"/>
          <p14:tracePt t="41935" x="6842125" y="4867275"/>
          <p14:tracePt t="41952" x="6823075" y="4908550"/>
          <p14:tracePt t="41968" x="6810375" y="4946650"/>
          <p14:tracePt t="41985" x="6791325" y="4984750"/>
          <p14:tracePt t="42001" x="6772275" y="5035550"/>
          <p14:tracePt t="42018" x="6762750" y="5057775"/>
          <p14:tracePt t="42034" x="6750050" y="5089525"/>
          <p14:tracePt t="42052" x="6731000" y="5124450"/>
          <p14:tracePt t="42068" x="6724650" y="5140325"/>
          <p14:tracePt t="42085" x="6721475" y="5156200"/>
          <p14:tracePt t="42102" x="6721475" y="5181600"/>
          <p14:tracePt t="42118" x="6721475" y="5210175"/>
          <p14:tracePt t="42135" x="6721475" y="5232400"/>
          <p14:tracePt t="42151" x="6721475" y="5295900"/>
          <p14:tracePt t="42168" x="6724650" y="5340350"/>
          <p14:tracePt t="42184" x="6740525" y="5362575"/>
          <p14:tracePt t="42201" x="6759575" y="5407025"/>
          <p14:tracePt t="42218" x="6772275" y="5435600"/>
          <p14:tracePt t="42235" x="6781800" y="5451475"/>
          <p14:tracePt t="42252" x="6816725" y="5470525"/>
          <p14:tracePt t="42268" x="6838950" y="5480050"/>
          <p14:tracePt t="42285" x="6870700" y="5499100"/>
          <p14:tracePt t="42301" x="6934200" y="5524500"/>
          <p14:tracePt t="42317" x="6972300" y="5537200"/>
          <p14:tracePt t="42334" x="7016750" y="5556250"/>
          <p14:tracePt t="42351" x="7080250" y="5562600"/>
          <p14:tracePt t="42368" x="7118350" y="5562600"/>
          <p14:tracePt t="42385" x="7146925" y="5562600"/>
          <p14:tracePt t="42402" x="7207250" y="5562600"/>
          <p14:tracePt t="42418" x="7251700" y="5562600"/>
          <p14:tracePt t="42434" x="7315200" y="5568950"/>
          <p14:tracePt t="42451" x="7369175" y="5568950"/>
          <p14:tracePt t="42468" x="7413625" y="5568950"/>
          <p14:tracePt t="42485" x="7435850" y="5568950"/>
          <p14:tracePt t="42502" x="7454900" y="5568950"/>
          <p14:tracePt t="42518" x="7470775" y="5562600"/>
          <p14:tracePt t="42535" x="7480300" y="5553075"/>
          <p14:tracePt t="42552" x="7496175" y="5553075"/>
          <p14:tracePt t="42567" x="7499350" y="5553075"/>
          <p14:tracePt t="42584" x="7505700" y="5553075"/>
          <p14:tracePt t="42795" x="7442200" y="5495925"/>
          <p14:tracePt t="42803" x="7356475" y="5416550"/>
          <p14:tracePt t="42818" x="7165975" y="5226050"/>
          <p14:tracePt t="42834" x="6962775" y="4943475"/>
          <p14:tracePt t="42837" x="6896100" y="4845050"/>
          <p14:tracePt t="42852" x="6794500" y="4686300"/>
          <p14:tracePt t="42869" x="6651625" y="4464050"/>
          <p14:tracePt t="42885" x="6518275" y="4302125"/>
          <p14:tracePt t="42903" x="6299200" y="4064000"/>
          <p14:tracePt t="42920" x="6124575" y="3889375"/>
          <p14:tracePt t="42936" x="5975350" y="3759200"/>
          <p14:tracePt t="42951" x="5797550" y="3524250"/>
          <p14:tracePt t="42968" x="5702300" y="3365500"/>
          <p14:tracePt t="42986" x="5645150" y="3273425"/>
          <p14:tracePt t="43001" x="5578475" y="3133725"/>
          <p14:tracePt t="43018" x="5546725" y="3044825"/>
          <p14:tracePt t="43035" x="5508625" y="2978150"/>
          <p14:tracePt t="43051" x="5467350" y="2901950"/>
          <p14:tracePt t="43068" x="5441950" y="2854325"/>
          <p14:tracePt t="43085" x="5422900" y="2825750"/>
          <p14:tracePt t="43101" x="5403850" y="2759075"/>
          <p14:tracePt t="43117" x="5391150" y="2698750"/>
          <p14:tracePt t="43135" x="5391150" y="2638425"/>
          <p14:tracePt t="43151" x="5372100" y="2574925"/>
          <p14:tracePt t="43168" x="5359400" y="2543175"/>
          <p14:tracePt t="43185" x="5327650" y="2505075"/>
          <p14:tracePt t="43202" x="5251450" y="2425700"/>
          <p14:tracePt t="43218" x="5213350" y="2355850"/>
          <p14:tracePt t="43234" x="5175250" y="2289175"/>
          <p14:tracePt t="43251" x="5162550" y="2200275"/>
          <p14:tracePt t="43267" x="5162550" y="2155825"/>
          <p14:tracePt t="43285" x="5162550" y="2124075"/>
          <p14:tracePt t="43302" x="5162550" y="2085975"/>
          <p14:tracePt t="43318" x="5162550" y="2070100"/>
          <p14:tracePt t="43335" x="5156200" y="2054225"/>
          <p14:tracePt t="43338" x="5156200" y="2047875"/>
          <p14:tracePt t="43352" x="5156200" y="2038350"/>
          <p14:tracePt t="43446" x="5156200" y="2035175"/>
          <p14:tracePt t="43460" x="5159375" y="2028825"/>
          <p14:tracePt t="43468" x="5165725" y="2025650"/>
          <p14:tracePt t="43485" x="5194300" y="2000250"/>
          <p14:tracePt t="43501" x="5260975" y="1952625"/>
          <p14:tracePt t="43518" x="5324475" y="1889125"/>
          <p14:tracePt t="43534" x="5384800" y="1838325"/>
          <p14:tracePt t="43551" x="5495925" y="1749425"/>
          <p14:tracePt t="43567" x="5568950" y="1692275"/>
          <p14:tracePt t="43584" x="5638800" y="1647825"/>
          <p14:tracePt t="43601" x="5737225" y="1568450"/>
          <p14:tracePt t="43617" x="5819775" y="1511300"/>
          <p14:tracePt t="43635" x="5889625" y="1466850"/>
          <p14:tracePt t="43651" x="5978525" y="1406525"/>
          <p14:tracePt t="43668" x="6010275" y="1381125"/>
          <p14:tracePt t="43684" x="6038850" y="1368425"/>
          <p14:tracePt t="43701" x="6054725" y="1355725"/>
          <p14:tracePt t="43718" x="6076950" y="1343025"/>
          <p14:tracePt t="43734" x="6086475" y="1327150"/>
          <p14:tracePt t="43751" x="6096000" y="1323975"/>
          <p14:tracePt t="43854" x="6102350" y="1323975"/>
          <p14:tracePt t="43859" x="6108700" y="1323975"/>
          <p14:tracePt t="43868" x="6118225" y="1323975"/>
          <p14:tracePt t="43885" x="6169025" y="1323975"/>
          <p14:tracePt t="43902" x="6283325" y="1323975"/>
          <p14:tracePt t="43918" x="6365875" y="1323975"/>
          <p14:tracePt t="43934" x="6473825" y="1346200"/>
          <p14:tracePt t="43951" x="6673850" y="1371600"/>
          <p14:tracePt t="43967" x="6826250" y="1397000"/>
          <p14:tracePt t="43985" x="7013575" y="1444625"/>
          <p14:tracePt t="44002" x="7251700" y="1546225"/>
          <p14:tracePt t="44019" x="7362825" y="1597025"/>
          <p14:tracePt t="44035" x="7454900" y="1657350"/>
          <p14:tracePt t="44052" x="7527925" y="1711325"/>
          <p14:tracePt t="44068" x="7546975" y="1736725"/>
          <p14:tracePt t="44084" x="7556500" y="1758950"/>
          <p14:tracePt t="44101" x="7556500" y="1790700"/>
          <p14:tracePt t="44117" x="7556500" y="1819275"/>
          <p14:tracePt t="44134" x="7556500" y="1841500"/>
          <p14:tracePt t="44151" x="7562850" y="1898650"/>
          <p14:tracePt t="44168" x="7569200" y="1927225"/>
          <p14:tracePt t="44184" x="7569200" y="1955800"/>
          <p14:tracePt t="44201" x="7569200" y="1997075"/>
          <p14:tracePt t="44218" x="7569200" y="2019300"/>
          <p14:tracePt t="44234" x="7569200" y="2028825"/>
          <p14:tracePt t="44251" x="7569200" y="2047875"/>
          <p14:tracePt t="44267" x="7569200" y="2057400"/>
          <p14:tracePt t="44285" x="7569200" y="2066925"/>
          <p14:tracePt t="44302" x="7569200" y="2076450"/>
          <p14:tracePt t="44410" x="7569200" y="2082800"/>
          <p14:tracePt t="45188" x="7569200" y="2085975"/>
          <p14:tracePt t="45195" x="7569200" y="2092325"/>
          <p14:tracePt t="45202" x="7569200" y="2098675"/>
          <p14:tracePt t="45218" x="7562850" y="2111375"/>
          <p14:tracePt t="45234" x="7515225" y="2181225"/>
          <p14:tracePt t="45251" x="7375525" y="2403475"/>
          <p14:tracePt t="45285" x="7092950" y="2806700"/>
          <p14:tracePt t="45319" x="6581775" y="3584575"/>
          <p14:tracePt t="45337" x="6327775" y="4137025"/>
          <p14:tracePt t="45353" x="6181725" y="4565650"/>
          <p14:tracePt t="45369" x="6076950" y="4826000"/>
          <p14:tracePt t="45372" x="5994400" y="5041900"/>
          <p14:tracePt t="45386" x="5876925" y="5302250"/>
          <p14:tracePt t="45406" x="5765800" y="5537200"/>
          <p14:tracePt t="45418" x="5680075" y="5727700"/>
          <p14:tracePt t="45435" x="5607050" y="5851525"/>
          <p14:tracePt t="45451" x="5505450" y="6016625"/>
          <p14:tracePt t="45468" x="5445125" y="6108700"/>
          <p14:tracePt t="45485" x="5387975" y="6188075"/>
          <p14:tracePt t="45501" x="5353050" y="6232525"/>
          <p14:tracePt t="45518" x="5334000" y="6264275"/>
          <p14:tracePt t="45534" x="5321300" y="6280150"/>
          <p14:tracePt t="45551" x="5308600" y="6299200"/>
          <p14:tracePt t="45568" x="5299075" y="6311900"/>
          <p14:tracePt t="45585" x="5286375" y="6321425"/>
          <p14:tracePt t="45601" x="5286375" y="6334125"/>
          <p14:tracePt t="45651" x="5276850" y="6334125"/>
          <p14:tracePt t="45687" x="5276850" y="6327775"/>
          <p14:tracePt t="45694" x="5276850" y="6324600"/>
          <p14:tracePt t="45702" x="5276850" y="6311900"/>
          <p14:tracePt t="45718" x="5264150" y="6267450"/>
          <p14:tracePt t="45735" x="5251450" y="6213475"/>
          <p14:tracePt t="45751" x="5210175" y="6146800"/>
          <p14:tracePt t="45768" x="5178425" y="6108700"/>
          <p14:tracePt t="45784" x="5127625" y="6067425"/>
          <p14:tracePt t="45801" x="5060950" y="6019800"/>
          <p14:tracePt t="45818" x="5035550" y="5988050"/>
          <p14:tracePt t="45834" x="5003800" y="5949950"/>
          <p14:tracePt t="45851" x="4981575" y="5905500"/>
          <p14:tracePt t="45868" x="4968875" y="5876925"/>
          <p14:tracePt t="45884" x="4949825" y="5845175"/>
          <p14:tracePt t="45901" x="4937125" y="5803900"/>
          <p14:tracePt t="45918" x="4937125" y="5775325"/>
          <p14:tracePt t="45934" x="4937125" y="5753100"/>
          <p14:tracePt t="45951" x="4965700" y="5695950"/>
          <p14:tracePt t="45968" x="4991100" y="5648325"/>
          <p14:tracePt t="45984" x="5035550" y="5600700"/>
          <p14:tracePt t="46001" x="5114925" y="5489575"/>
          <p14:tracePt t="46018" x="5140325" y="5441950"/>
          <p14:tracePt t="46034" x="5159375" y="5394325"/>
          <p14:tracePt t="46051" x="5184775" y="5346700"/>
          <p14:tracePt t="46068" x="5213350" y="5299075"/>
          <p14:tracePt t="46084" x="5245100" y="5273675"/>
          <p14:tracePt t="46101" x="5302250" y="5226050"/>
          <p14:tracePt t="46117" x="5372100" y="5181600"/>
          <p14:tracePt t="46135" x="5473700" y="5140325"/>
          <p14:tracePt t="46151" x="5588000" y="5102225"/>
          <p14:tracePt t="46168" x="5695950" y="5067300"/>
          <p14:tracePt t="46184" x="5816600" y="5051425"/>
          <p14:tracePt t="46201" x="5981700" y="5026025"/>
          <p14:tracePt t="46217" x="6099175" y="5016500"/>
          <p14:tracePt t="46234" x="6248400" y="5000625"/>
          <p14:tracePt t="46251" x="6467475" y="5000625"/>
          <p14:tracePt t="46268" x="6651625" y="4981575"/>
          <p14:tracePt t="46285" x="6832600" y="4981575"/>
          <p14:tracePt t="46301" x="7083425" y="4972050"/>
          <p14:tracePt t="46317" x="7280275" y="4962525"/>
          <p14:tracePt t="46334" x="7442200" y="4943475"/>
          <p14:tracePt t="46351" x="7705725" y="4927600"/>
          <p14:tracePt t="46368" x="7832725" y="4927600"/>
          <p14:tracePt t="46385" x="7947025" y="4927600"/>
          <p14:tracePt t="46389" x="8004175" y="4927600"/>
          <p14:tracePt t="46402" x="8096250" y="4927600"/>
          <p14:tracePt t="46418" x="8169275" y="4927600"/>
          <p14:tracePt t="46435" x="8204200" y="4927600"/>
          <p14:tracePt t="46451" x="8245475" y="4927600"/>
          <p14:tracePt t="46467" x="8255000" y="4927600"/>
          <p14:tracePt t="46484" x="8258175" y="4927600"/>
          <p14:tracePt t="46501" x="8270875" y="4927600"/>
          <p14:tracePt t="46538" x="8270875" y="4933950"/>
          <p14:tracePt t="46551" x="8270875" y="4943475"/>
          <p14:tracePt t="46568" x="8270875" y="4953000"/>
          <p14:tracePt t="46584" x="8270875" y="4972050"/>
          <p14:tracePt t="46601" x="8270875" y="5029200"/>
          <p14:tracePt t="46617" x="8255000" y="5067300"/>
          <p14:tracePt t="46634" x="8242300" y="5111750"/>
          <p14:tracePt t="46651" x="8191500" y="5187950"/>
          <p14:tracePt t="46667" x="8153400" y="5257800"/>
          <p14:tracePt t="46684" x="8096250" y="5337175"/>
          <p14:tracePt t="46701" x="8026400" y="5457825"/>
          <p14:tracePt t="46718" x="7997825" y="5514975"/>
          <p14:tracePt t="46734" x="7953375" y="5575300"/>
          <p14:tracePt t="46751" x="7874000" y="5686425"/>
          <p14:tracePt t="46767" x="7804150" y="5788025"/>
          <p14:tracePt t="46785" x="7743825" y="5851525"/>
          <p14:tracePt t="46801" x="7664450" y="5949950"/>
          <p14:tracePt t="46818" x="7616825" y="5994400"/>
          <p14:tracePt t="46835" x="7566025" y="6035675"/>
          <p14:tracePt t="46851" x="7477125" y="6092825"/>
          <p14:tracePt t="46867" x="7410450" y="6124575"/>
          <p14:tracePt t="46884" x="7343775" y="6162675"/>
          <p14:tracePt t="46887" x="7315200" y="6175375"/>
          <p14:tracePt t="46901" x="7251700" y="6191250"/>
          <p14:tracePt t="46917" x="7175500" y="6203950"/>
          <p14:tracePt t="46935" x="7096125" y="6203950"/>
          <p14:tracePt t="46952" x="6972300" y="6191250"/>
          <p14:tracePt t="46968" x="6899275" y="6178550"/>
          <p14:tracePt t="46984" x="6835775" y="6162675"/>
          <p14:tracePt t="47001" x="6721475" y="6134100"/>
          <p14:tracePt t="47017" x="6626225" y="6118225"/>
          <p14:tracePt t="47034" x="6518275" y="6102350"/>
          <p14:tracePt t="47051" x="6384925" y="6070600"/>
          <p14:tracePt t="47067" x="6276975" y="6061075"/>
          <p14:tracePt t="47085" x="6184900" y="6061075"/>
          <p14:tracePt t="47101" x="6086475" y="6054725"/>
          <p14:tracePt t="47118" x="6042025" y="6054725"/>
          <p14:tracePt t="47134" x="5997575" y="6048375"/>
          <p14:tracePt t="47151" x="5899150" y="6026150"/>
          <p14:tracePt t="47167" x="5822950" y="6010275"/>
          <p14:tracePt t="47184" x="5756275" y="5991225"/>
          <p14:tracePt t="47201" x="5702300" y="5984875"/>
          <p14:tracePt t="47217" x="5680075" y="5984875"/>
          <p14:tracePt t="47235" x="5670550" y="5984875"/>
          <p14:tracePt t="47251" x="5651500" y="5984875"/>
          <p14:tracePt t="47268" x="5641975" y="5972175"/>
          <p14:tracePt t="47284" x="5641975" y="5962650"/>
          <p14:tracePt t="47300" x="5629275" y="5937250"/>
          <p14:tracePt t="47317" x="5619750" y="5915025"/>
          <p14:tracePt t="47335" x="5600700" y="5883275"/>
          <p14:tracePt t="47351" x="5581650" y="5848350"/>
          <p14:tracePt t="47368" x="5562600" y="5816600"/>
          <p14:tracePt t="47384" x="5553075" y="5800725"/>
          <p14:tracePt t="47389" x="5543550" y="5794375"/>
          <p14:tracePt t="47401" x="5530850" y="5765800"/>
          <p14:tracePt t="47418" x="5511800" y="5740400"/>
          <p14:tracePt t="47434" x="5499100" y="5718175"/>
          <p14:tracePt t="47450" x="5476875" y="5673725"/>
          <p14:tracePt t="47467" x="5470525" y="5657850"/>
          <p14:tracePt t="47484" x="5470525" y="5641975"/>
          <p14:tracePt t="47500" x="5470525" y="5638800"/>
          <p14:tracePt t="47535" x="5476875" y="5638800"/>
          <p14:tracePt t="47551" x="5495925" y="5638800"/>
          <p14:tracePt t="47609" x="5502275" y="5638800"/>
          <p14:tracePt t="47616" x="5505450" y="5638800"/>
          <p14:tracePt t="47631" x="5511800" y="5638800"/>
          <p14:tracePt t="47637" x="5511800" y="5645150"/>
          <p14:tracePt t="47651" x="5518150" y="5661025"/>
          <p14:tracePt t="47668" x="5527675" y="5670550"/>
          <p14:tracePt t="47684" x="5537200" y="5680075"/>
          <p14:tracePt t="47701" x="5543550" y="5695950"/>
          <p14:tracePt t="47717" x="5546725" y="5705475"/>
          <p14:tracePt t="47751" x="5546725" y="5708650"/>
          <p14:tracePt t="47768" x="5546725" y="5715000"/>
          <p14:tracePt t="47844" x="5540375" y="5715000"/>
          <p14:tracePt t="47851" x="5530850" y="5715000"/>
          <p14:tracePt t="47867" x="5521325" y="5708650"/>
          <p14:tracePt t="47884" x="5499100" y="5692775"/>
          <p14:tracePt t="47900" x="5486400" y="5686425"/>
          <p14:tracePt t="48637" x="5502275" y="5680075"/>
          <p14:tracePt t="48647" x="5521325" y="5673725"/>
          <p14:tracePt t="48652" x="5556250" y="5657850"/>
          <p14:tracePt t="48667" x="5603875" y="5632450"/>
          <p14:tracePt t="48684" x="5664200" y="5581650"/>
          <p14:tracePt t="48701" x="5727700" y="5508625"/>
          <p14:tracePt t="48717" x="5762625" y="5461000"/>
          <p14:tracePt t="48751" x="5800725" y="5381625"/>
          <p14:tracePt t="48784" x="5810250" y="5321300"/>
          <p14:tracePt t="48800" x="5822950" y="5299075"/>
          <p14:tracePt t="48817" x="5822950" y="5286375"/>
          <p14:tracePt t="48834" x="5822950" y="5270500"/>
          <p14:tracePt t="48850" x="5822950" y="5229225"/>
          <p14:tracePt t="48867" x="5807075" y="5207000"/>
          <p14:tracePt t="48883" x="5797550" y="5181600"/>
          <p14:tracePt t="48901" x="5772150" y="5140325"/>
          <p14:tracePt t="48918" x="5740400" y="5108575"/>
          <p14:tracePt t="48934" x="5715000" y="5083175"/>
          <p14:tracePt t="48951" x="5648325" y="5035550"/>
          <p14:tracePt t="48967" x="5594350" y="5016500"/>
          <p14:tracePt t="48983" x="5527675" y="4987925"/>
          <p14:tracePt t="49000" x="5445125" y="4959350"/>
          <p14:tracePt t="49017" x="5400675" y="4946650"/>
          <p14:tracePt t="49034" x="5378450" y="4933950"/>
          <p14:tracePt t="49050" x="5337175" y="4927600"/>
          <p14:tracePt t="49068" x="5314950" y="4927600"/>
          <p14:tracePt t="49084" x="5286375" y="4927600"/>
          <p14:tracePt t="49101" x="5245100" y="4927600"/>
          <p14:tracePt t="49117" x="5222875" y="4927600"/>
          <p14:tracePt t="49133" x="5207000" y="4927600"/>
          <p14:tracePt t="49151" x="5187950" y="4933950"/>
          <p14:tracePt t="49168" x="5178425" y="4946650"/>
          <p14:tracePt t="49184" x="5168900" y="4956175"/>
          <p14:tracePt t="49201" x="5153025" y="4987925"/>
          <p14:tracePt t="49218" x="5133975" y="5013325"/>
          <p14:tracePt t="49234" x="5121275" y="5041900"/>
          <p14:tracePt t="49250" x="5105400" y="5070475"/>
          <p14:tracePt t="49267" x="5095875" y="5092700"/>
          <p14:tracePt t="49284" x="5083175" y="5114925"/>
          <p14:tracePt t="49301" x="5076825" y="5149850"/>
          <p14:tracePt t="49318" x="5070475" y="5172075"/>
          <p14:tracePt t="49335" x="5060950" y="5200650"/>
          <p14:tracePt t="49351" x="5041900" y="5235575"/>
          <p14:tracePt t="49367" x="5022850" y="5267325"/>
          <p14:tracePt t="49384" x="5013325" y="5292725"/>
          <p14:tracePt t="49400" x="4997450" y="5311775"/>
          <p14:tracePt t="49417" x="4984750" y="5334000"/>
          <p14:tracePt t="49435" x="4972050" y="5343525"/>
          <p14:tracePt t="49450" x="4953000" y="5378450"/>
          <p14:tracePt t="49468" x="4940300" y="5400675"/>
          <p14:tracePt t="49484" x="4930775" y="5426075"/>
          <p14:tracePt t="49501" x="4924425" y="5473700"/>
          <p14:tracePt t="49517" x="4924425" y="5511800"/>
          <p14:tracePt t="49533" x="4924425" y="5546725"/>
          <p14:tracePt t="49550" x="4924425" y="5600700"/>
          <p14:tracePt t="49567" x="4930775" y="5626100"/>
          <p14:tracePt t="49585" x="4937125" y="5648325"/>
          <p14:tracePt t="49601" x="4937125" y="5689600"/>
          <p14:tracePt t="49618" x="4943475" y="5711825"/>
          <p14:tracePt t="49634" x="4949825" y="5740400"/>
          <p14:tracePt t="49651" x="4968875" y="5775325"/>
          <p14:tracePt t="49667" x="4984750" y="5807075"/>
          <p14:tracePt t="49684" x="4997450" y="5829300"/>
          <p14:tracePt t="49700" x="5016500" y="5873750"/>
          <p14:tracePt t="49717" x="5026025" y="5895975"/>
          <p14:tracePt t="49734" x="5045075" y="5921375"/>
          <p14:tracePt t="49750" x="5060950" y="5940425"/>
          <p14:tracePt t="49768" x="5070475" y="5949950"/>
          <p14:tracePt t="49784" x="5080000" y="5965825"/>
          <p14:tracePt t="49801" x="5114925" y="5988050"/>
          <p14:tracePt t="49817" x="5137150" y="6000750"/>
          <p14:tracePt t="49833" x="5168900" y="6026150"/>
          <p14:tracePt t="49851" x="5213350" y="6051550"/>
          <p14:tracePt t="49868" x="5241925" y="6064250"/>
          <p14:tracePt t="49885" x="5289550" y="6083300"/>
          <p14:tracePt t="49901" x="5353050" y="6102350"/>
          <p14:tracePt t="49917" x="5391150" y="6121400"/>
          <p14:tracePt t="49934" x="5435600" y="6134100"/>
          <p14:tracePt t="49950" x="5518150" y="6169025"/>
          <p14:tracePt t="49967" x="5562600" y="6181725"/>
          <p14:tracePt t="49984" x="5626100" y="6194425"/>
          <p14:tracePt t="50000" x="5695950" y="6200775"/>
          <p14:tracePt t="50017" x="5740400" y="6200775"/>
          <p14:tracePt t="50034" x="5762625" y="6200775"/>
          <p14:tracePt t="50050" x="5803900" y="6200775"/>
          <p14:tracePt t="50067" x="5826125" y="6200775"/>
          <p14:tracePt t="50084" x="5854700" y="6200775"/>
          <p14:tracePt t="50100" x="5918200" y="6200775"/>
          <p14:tracePt t="50117" x="5940425" y="6200775"/>
          <p14:tracePt t="50134" x="5978525" y="6191250"/>
          <p14:tracePt t="50150" x="6026150" y="6175375"/>
          <p14:tracePt t="50167" x="6042025" y="6156325"/>
          <p14:tracePt t="50184" x="6061075" y="6134100"/>
          <p14:tracePt t="50200" x="6089650" y="6099175"/>
          <p14:tracePt t="50217" x="6108700" y="6067425"/>
          <p14:tracePt t="50234" x="6121400" y="6045200"/>
          <p14:tracePt t="50250" x="6156325" y="6000750"/>
          <p14:tracePt t="50267" x="6184900" y="5956300"/>
          <p14:tracePt t="50284" x="6210300" y="5908675"/>
          <p14:tracePt t="50301" x="6232525" y="5807075"/>
          <p14:tracePt t="50317" x="6245225" y="5753100"/>
          <p14:tracePt t="50334" x="6267450" y="5676900"/>
          <p14:tracePt t="50350" x="6299200" y="5553075"/>
          <p14:tracePt t="50367" x="6311900" y="5489575"/>
          <p14:tracePt t="50384" x="6311900" y="5435600"/>
          <p14:tracePt t="50401" x="6311900" y="5365750"/>
          <p14:tracePt t="50417" x="6308725" y="5295900"/>
          <p14:tracePt t="50434" x="6292850" y="5197475"/>
          <p14:tracePt t="50450" x="6248400" y="5092700"/>
          <p14:tracePt t="50467" x="6229350" y="5060950"/>
          <p14:tracePt t="50484" x="6216650" y="5032375"/>
          <p14:tracePt t="50500" x="6194425" y="5016500"/>
          <p14:tracePt t="50517" x="6178550" y="5006975"/>
          <p14:tracePt t="50533" x="6162675" y="4994275"/>
          <p14:tracePt t="50550" x="6121400" y="4972050"/>
          <p14:tracePt t="50567" x="6089650" y="4959350"/>
          <p14:tracePt t="50584" x="6067425" y="4940300"/>
          <p14:tracePt t="50601" x="6022975" y="4914900"/>
          <p14:tracePt t="50617" x="6000750" y="4899025"/>
          <p14:tracePt t="50633" x="5969000" y="4886325"/>
          <p14:tracePt t="50650" x="5934075" y="4854575"/>
          <p14:tracePt t="50667" x="5886450" y="4835525"/>
          <p14:tracePt t="50684" x="5842000" y="4822825"/>
          <p14:tracePt t="50700" x="5753100" y="4800600"/>
          <p14:tracePt t="50717" x="5705475" y="4787900"/>
          <p14:tracePt t="50734" x="5670550" y="4787900"/>
          <p14:tracePt t="50750" x="5619750" y="4803775"/>
          <p14:tracePt t="50767" x="5581650" y="4816475"/>
          <p14:tracePt t="50784" x="5553075" y="4829175"/>
          <p14:tracePt t="50800" x="5495925" y="4848225"/>
          <p14:tracePt t="50817" x="5448300" y="4867275"/>
          <p14:tracePt t="50834" x="5413375" y="4879975"/>
          <p14:tracePt t="50850" x="5362575" y="4899025"/>
          <p14:tracePt t="50867" x="5330825" y="4911725"/>
          <p14:tracePt t="50884" x="5308600" y="4927600"/>
          <p14:tracePt t="50900" x="5267325" y="4946650"/>
          <p14:tracePt t="50917" x="5241925" y="4959350"/>
          <p14:tracePt t="50934" x="5213350" y="4972050"/>
          <p14:tracePt t="50950" x="5178425" y="4987925"/>
          <p14:tracePt t="50967" x="5146675" y="4994275"/>
          <p14:tracePt t="50984" x="5130800" y="5000625"/>
          <p14:tracePt t="51001" x="5105400" y="5003800"/>
          <p14:tracePt t="51017" x="5095875" y="5013325"/>
          <p14:tracePt t="51034" x="5086350" y="5022850"/>
          <p14:tracePt t="51050" x="5070475" y="5045075"/>
          <p14:tracePt t="51067" x="5054600" y="5054600"/>
          <p14:tracePt t="51084" x="5045075" y="5064125"/>
          <p14:tracePt t="51100" x="5035550" y="5073650"/>
          <p14:tracePt t="51117" x="5029200" y="5089525"/>
          <p14:tracePt t="51134" x="5029200" y="5099050"/>
          <p14:tracePt t="51151" x="5019675" y="5114925"/>
          <p14:tracePt t="51167" x="5016500" y="5124450"/>
          <p14:tracePt t="51184" x="5016500" y="5140325"/>
          <p14:tracePt t="51200" x="5003800" y="5153025"/>
          <p14:tracePt t="51217" x="4997450" y="5165725"/>
          <p14:tracePt t="51234" x="4997450" y="5168900"/>
          <p14:tracePt t="51250" x="4997450" y="5175250"/>
          <p14:tracePt t="51267" x="4997450" y="5178425"/>
          <p14:tracePt t="51284" x="4997450" y="5187950"/>
          <p14:tracePt t="51300" x="4994275" y="5203825"/>
          <p14:tracePt t="51317" x="4994275" y="5213350"/>
          <p14:tracePt t="51334" x="4994275" y="5222875"/>
          <p14:tracePt t="51350" x="4994275" y="5245100"/>
          <p14:tracePt t="51367" x="4994275" y="5254625"/>
          <p14:tracePt t="51383" x="4994275" y="5264150"/>
          <p14:tracePt t="51400" x="4994275" y="5276850"/>
          <p14:tracePt t="51417" x="4994275" y="5299075"/>
          <p14:tracePt t="51434" x="4994275" y="5321300"/>
          <p14:tracePt t="51450" x="4994275" y="5362575"/>
          <p14:tracePt t="51467" x="4997450" y="5391150"/>
          <p14:tracePt t="51484" x="4997450" y="5413375"/>
          <p14:tracePt t="51500" x="4997450" y="5454650"/>
          <p14:tracePt t="51517" x="4997450" y="5470525"/>
          <p14:tracePt t="51534" x="4997450" y="5480050"/>
          <p14:tracePt t="51551" x="4997450" y="5492750"/>
          <p14:tracePt t="51567" x="5000625" y="5508625"/>
          <p14:tracePt t="51583" x="5000625" y="5518150"/>
          <p14:tracePt t="51600" x="5000625" y="5534025"/>
          <p14:tracePt t="51617" x="5000625" y="5543550"/>
          <p14:tracePt t="51634" x="5013325" y="5559425"/>
          <p14:tracePt t="51650" x="5013325" y="5575300"/>
          <p14:tracePt t="51667" x="5013325" y="5584825"/>
          <p14:tracePt t="51684" x="5013325" y="5594350"/>
          <p14:tracePt t="51700" x="5013325" y="5613400"/>
          <p14:tracePt t="51716" x="5013325" y="5622925"/>
          <p14:tracePt t="51734" x="5013325" y="5632450"/>
          <p14:tracePt t="51750" x="5013325" y="5654675"/>
          <p14:tracePt t="51767" x="5013325" y="5667375"/>
          <p14:tracePt t="51784" x="5022850" y="5686425"/>
          <p14:tracePt t="51801" x="5038725" y="5705475"/>
          <p14:tracePt t="51817" x="5048250" y="5715000"/>
          <p14:tracePt t="51834" x="5064125" y="5724525"/>
          <p14:tracePt t="51850" x="5080000" y="5740400"/>
          <p14:tracePt t="51867" x="5095875" y="5756275"/>
          <p14:tracePt t="51884" x="5124450" y="5768975"/>
          <p14:tracePt t="51900" x="5153025" y="5784850"/>
          <p14:tracePt t="51917" x="5162550" y="5794375"/>
          <p14:tracePt t="51934" x="5178425" y="5810250"/>
          <p14:tracePt t="51951" x="5194300" y="5826125"/>
          <p14:tracePt t="51983" x="5197475" y="5826125"/>
          <p14:tracePt t="52000" x="5203825" y="5835650"/>
          <p14:tracePt t="52017" x="5213350" y="5838825"/>
          <p14:tracePt t="52034" x="5229225" y="5845175"/>
          <p14:tracePt t="52050" x="5241925" y="5851525"/>
          <p14:tracePt t="52136" x="5241925" y="5861050"/>
          <p14:tracePt t="52144" x="5248275" y="5864225"/>
          <p14:tracePt t="52151" x="5248275" y="58705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7potchoux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113088"/>
            <a:ext cx="297497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" descr="7potchoux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313"/>
            <a:ext cx="38576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1" descr="Arbre a choux de Bruxel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4071938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2"/>
          <p:cNvSpPr>
            <a:spLocks noChangeArrowheads="1"/>
          </p:cNvSpPr>
          <p:nvPr/>
        </p:nvSpPr>
        <p:spPr bwMode="auto">
          <a:xfrm>
            <a:off x="500063" y="6211888"/>
            <a:ext cx="210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FF0000"/>
                </a:solidFill>
              </a:rPr>
              <a:t>Brassica oleracea, </a:t>
            </a:r>
          </a:p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Choux de Bruxelles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7272338" y="3429000"/>
            <a:ext cx="18716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FF0000"/>
                </a:solidFill>
              </a:rPr>
              <a:t>Brassica oleracea</a:t>
            </a:r>
          </a:p>
          <a:p>
            <a:pPr eaLnBrk="1" hangingPunct="1"/>
            <a:r>
              <a:rPr lang="fr-FR" altLang="fr-FR" sz="1800" i="1">
                <a:solidFill>
                  <a:srgbClr val="FF0000"/>
                </a:solidFill>
              </a:rPr>
              <a:t> var. botrytis, </a:t>
            </a:r>
          </a:p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Choux fleur</a:t>
            </a:r>
            <a:r>
              <a:rPr lang="fr-FR" altLang="fr-FR" sz="1800" i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93"/>
    </mc:Choice>
    <mc:Fallback>
      <p:transition spd="slow" advTm="3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4" x="5197475" y="5867400"/>
          <p14:tracePt t="2141" x="5105400" y="5857875"/>
          <p14:tracePt t="2147" x="4978400" y="5857875"/>
          <p14:tracePt t="2163" x="4562475" y="5892800"/>
          <p14:tracePt t="2178" x="3829050" y="6054725"/>
          <p14:tracePt t="2199" x="2638425" y="6432550"/>
          <p14:tracePt t="2220" x="1609725" y="6765925"/>
          <p14:tracePt t="2462" x="2536825" y="6816725"/>
          <p14:tracePt t="2479" x="2584450" y="6737350"/>
          <p14:tracePt t="2495" x="2603500" y="6553200"/>
          <p14:tracePt t="2512" x="2498725" y="6172200"/>
          <p14:tracePt t="2530" x="2301875" y="5791200"/>
          <p14:tracePt t="2547" x="1819275" y="5149850"/>
          <p14:tracePt t="2564" x="1517650" y="4822825"/>
          <p14:tracePt t="2581" x="1181100" y="4486275"/>
          <p14:tracePt t="2599" x="901700" y="4235450"/>
          <p14:tracePt t="2615" x="793750" y="4137025"/>
          <p14:tracePt t="2630" x="717550" y="4060825"/>
          <p14:tracePt t="2645" x="676275" y="4029075"/>
          <p14:tracePt t="2661" x="654050" y="3997325"/>
          <p14:tracePt t="2679" x="644525" y="3987800"/>
          <p14:tracePt t="2695" x="631825" y="3978275"/>
          <p14:tracePt t="2713" x="631825" y="3968750"/>
          <p14:tracePt t="2729" x="631825" y="3952875"/>
          <p14:tracePt t="3040" x="679450" y="3990975"/>
          <p14:tracePt t="3049" x="774700" y="4060825"/>
          <p14:tracePt t="3062" x="955675" y="4165600"/>
          <p14:tracePt t="3078" x="1133475" y="4248150"/>
          <p14:tracePt t="3095" x="1311275" y="4324350"/>
          <p14:tracePt t="3111" x="1485900" y="4410075"/>
          <p14:tracePt t="3128" x="1565275" y="4457700"/>
          <p14:tracePt t="3145" x="1647825" y="4514850"/>
          <p14:tracePt t="3162" x="1749425" y="4603750"/>
          <p14:tracePt t="3179" x="1822450" y="4657725"/>
          <p14:tracePt t="3195" x="1873250" y="4708525"/>
          <p14:tracePt t="3212" x="1933575" y="4816475"/>
          <p14:tracePt t="3228" x="1958975" y="4854575"/>
          <p14:tracePt t="3245" x="1987550" y="4902200"/>
          <p14:tracePt t="3262" x="2012950" y="4965700"/>
          <p14:tracePt t="3279" x="2025650" y="5010150"/>
          <p14:tracePt t="3295" x="2038350" y="5057775"/>
          <p14:tracePt t="3312" x="2051050" y="5121275"/>
          <p14:tracePt t="3329" x="2051050" y="5137150"/>
          <p14:tracePt t="3670" x="2051050" y="5060950"/>
          <p14:tracePt t="3677" x="2051050" y="4991100"/>
          <p14:tracePt t="3684" x="2044700" y="4899025"/>
          <p14:tracePt t="3695" x="2035175" y="4759325"/>
          <p14:tracePt t="3712" x="1987550" y="4470400"/>
          <p14:tracePt t="3728" x="1939925" y="4248150"/>
          <p14:tracePt t="3762" x="1838325" y="3784600"/>
          <p14:tracePt t="3795" x="1755775" y="3454400"/>
          <p14:tracePt t="3813" x="1701800" y="3232150"/>
          <p14:tracePt t="3828" x="1676400" y="3124200"/>
          <p14:tracePt t="3845" x="1660525" y="3025775"/>
          <p14:tracePt t="3862" x="1638300" y="2892425"/>
          <p14:tracePt t="3878" x="1622425" y="2774950"/>
          <p14:tracePt t="3895" x="1606550" y="2689225"/>
          <p14:tracePt t="3911" x="1606550" y="2603500"/>
          <p14:tracePt t="3928" x="1606550" y="2543175"/>
          <p14:tracePt t="3944" x="1606550" y="2476500"/>
          <p14:tracePt t="3963" x="1606550" y="2390775"/>
          <p14:tracePt t="3979" x="1606550" y="2336800"/>
          <p14:tracePt t="3996" x="1606550" y="2292350"/>
          <p14:tracePt t="4012" x="1606550" y="2206625"/>
          <p14:tracePt t="4029" x="1606550" y="2108200"/>
          <p14:tracePt t="4044" x="1587500" y="1981200"/>
          <p14:tracePt t="4062" x="1549400" y="1854200"/>
          <p14:tracePt t="4079" x="1508125" y="1755775"/>
          <p14:tracePt t="4096" x="1473200" y="1654175"/>
          <p14:tracePt t="4113" x="1438275" y="1552575"/>
          <p14:tracePt t="4129" x="1425575" y="1508125"/>
          <p14:tracePt t="4144" x="1412875" y="1482725"/>
          <p14:tracePt t="4162" x="1393825" y="1441450"/>
          <p14:tracePt t="4178" x="1377950" y="1416050"/>
          <p14:tracePt t="4194" x="1365250" y="1387475"/>
          <p14:tracePt t="4211" x="1358900" y="1371600"/>
          <p14:tracePt t="4229" x="1358900" y="1362075"/>
          <p14:tracePt t="4262" x="1358900" y="1368425"/>
          <p14:tracePt t="4278" x="1358900" y="1377950"/>
          <p14:tracePt t="4295" x="1362075" y="1393825"/>
          <p14:tracePt t="4312" x="1390650" y="1485900"/>
          <p14:tracePt t="4329" x="1412875" y="1571625"/>
          <p14:tracePt t="4346" x="1428750" y="1635125"/>
          <p14:tracePt t="4362" x="1450975" y="1746250"/>
          <p14:tracePt t="4379" x="1476375" y="1857375"/>
          <p14:tracePt t="4396" x="1482725" y="1984375"/>
          <p14:tracePt t="4411" x="1482725" y="2101850"/>
          <p14:tracePt t="4428" x="1492250" y="2206625"/>
          <p14:tracePt t="4444" x="1492250" y="2333625"/>
          <p14:tracePt t="4461" x="1492250" y="2482850"/>
          <p14:tracePt t="4479" x="1479550" y="2613025"/>
          <p14:tracePt t="4496" x="1450975" y="2774950"/>
          <p14:tracePt t="4512" x="1425575" y="2997200"/>
          <p14:tracePt t="4529" x="1406525" y="3190875"/>
          <p14:tracePt t="4545" x="1406525" y="3375025"/>
          <p14:tracePt t="4562" x="1387475" y="3670300"/>
          <p14:tracePt t="4578" x="1387475" y="3863975"/>
          <p14:tracePt t="4594" x="1377950" y="4035425"/>
          <p14:tracePt t="4611" x="1349375" y="4311650"/>
          <p14:tracePt t="4629" x="1343025" y="4451350"/>
          <p14:tracePt t="4646" x="1343025" y="4600575"/>
          <p14:tracePt t="4662" x="1343025" y="4806950"/>
          <p14:tracePt t="4679" x="1343025" y="4911725"/>
          <p14:tracePt t="4695" x="1343025" y="5048250"/>
          <p14:tracePt t="4712" x="1333500" y="5222875"/>
          <p14:tracePt t="4728" x="1327150" y="5295900"/>
          <p14:tracePt t="4744" x="1317625" y="5378450"/>
          <p14:tracePt t="4762" x="1317625" y="5518150"/>
          <p14:tracePt t="4779" x="1317625" y="5588000"/>
          <p14:tracePt t="4796" x="1317625" y="5648325"/>
          <p14:tracePt t="4812" x="1330325" y="5737225"/>
          <p14:tracePt t="4829" x="1352550" y="5826125"/>
          <p14:tracePt t="4845" x="1384300" y="5911850"/>
          <p14:tracePt t="4861" x="1416050" y="6035675"/>
          <p14:tracePt t="4878" x="1428750" y="6083300"/>
          <p14:tracePt t="4895" x="1447800" y="6121400"/>
          <p14:tracePt t="4912" x="1466850" y="6162675"/>
          <p14:tracePt t="4929" x="1470025" y="6172200"/>
          <p14:tracePt t="4945" x="1476375" y="6181725"/>
          <p14:tracePt t="4962" x="1485900" y="6197600"/>
          <p14:tracePt t="4979" x="1485900" y="6213475"/>
          <p14:tracePt t="4995" x="1489075" y="6223000"/>
          <p14:tracePt t="5011" x="1501775" y="6232525"/>
          <p14:tracePt t="5084" x="1501775" y="6229350"/>
          <p14:tracePt t="5098" x="1501775" y="6219825"/>
          <p14:tracePt t="5108" x="1501775" y="6216650"/>
          <p14:tracePt t="5115" x="1501775" y="6200775"/>
          <p14:tracePt t="5128" x="1501775" y="6162675"/>
          <p14:tracePt t="5144" x="1501775" y="6092825"/>
          <p14:tracePt t="5162" x="1485900" y="5940425"/>
          <p14:tracePt t="5178" x="1485900" y="5848350"/>
          <p14:tracePt t="5194" x="1485900" y="5708650"/>
          <p14:tracePt t="5211" x="1485900" y="5514975"/>
          <p14:tracePt t="5228" x="1508125" y="5416550"/>
          <p14:tracePt t="5244" x="1524000" y="5330825"/>
          <p14:tracePt t="5261" x="1539875" y="5222875"/>
          <p14:tracePt t="5278" x="1539875" y="5194300"/>
          <p14:tracePt t="5295" x="1539875" y="5184775"/>
          <p14:tracePt t="5312" x="1539875" y="5168900"/>
          <p14:tracePt t="5345" x="1539875" y="5172075"/>
          <p14:tracePt t="5362" x="1539875" y="5184775"/>
          <p14:tracePt t="5379" x="1549400" y="5207000"/>
          <p14:tracePt t="5395" x="1568450" y="5238750"/>
          <p14:tracePt t="5412" x="1587500" y="5327650"/>
          <p14:tracePt t="5428" x="1612900" y="5416550"/>
          <p14:tracePt t="5445" x="1644650" y="5492750"/>
          <p14:tracePt t="5462" x="1663700" y="5565775"/>
          <p14:tracePt t="5479" x="1673225" y="5588000"/>
          <p14:tracePt t="5496" x="1704975" y="5619750"/>
          <p14:tracePt t="5512" x="1755775" y="5632450"/>
          <p14:tracePt t="5528" x="1784350" y="5629275"/>
          <p14:tracePt t="5545" x="1835150" y="5578475"/>
          <p14:tracePt t="5562" x="1905000" y="5407025"/>
          <p14:tracePt t="5578" x="1939925" y="5264150"/>
          <p14:tracePt t="5595" x="1958975" y="5080000"/>
          <p14:tracePt t="5598" x="1965325" y="4987925"/>
          <p14:tracePt t="5613" x="1965325" y="4829175"/>
          <p14:tracePt t="5629" x="1965325" y="4613275"/>
          <p14:tracePt t="5645" x="1962150" y="4441825"/>
          <p14:tracePt t="5663" x="1943100" y="4133850"/>
          <p14:tracePt t="5678" x="1914525" y="3937000"/>
          <p14:tracePt t="5694" x="1866900" y="3594100"/>
          <p14:tracePt t="5712" x="1797050" y="3194050"/>
          <p14:tracePt t="5729" x="1743075" y="2930525"/>
          <p14:tracePt t="5747" x="1695450" y="2606675"/>
          <p14:tracePt t="5762" x="1679575" y="2457450"/>
          <p14:tracePt t="5778" x="1670050" y="2374900"/>
          <p14:tracePt t="5795" x="1670050" y="2301875"/>
          <p14:tracePt t="5811" x="1654175" y="2152650"/>
          <p14:tracePt t="5828" x="1641475" y="2076450"/>
          <p14:tracePt t="5845" x="1641475" y="2016125"/>
          <p14:tracePt t="5862" x="1641475" y="1974850"/>
          <p14:tracePt t="5878" x="1641475" y="1965325"/>
          <p14:tracePt t="5912" x="1641475" y="1971675"/>
          <p14:tracePt t="5928" x="1657350" y="2019300"/>
          <p14:tracePt t="5945" x="1708150" y="2108200"/>
          <p14:tracePt t="5962" x="1768475" y="2228850"/>
          <p14:tracePt t="5979" x="1822450" y="2349500"/>
          <p14:tracePt t="5995" x="1854200" y="2447925"/>
          <p14:tracePt t="6012" x="1905000" y="2587625"/>
          <p14:tracePt t="6029" x="1946275" y="2676525"/>
          <p14:tracePt t="6045" x="1978025" y="2797175"/>
          <p14:tracePt t="6062" x="2038350" y="2968625"/>
          <p14:tracePt t="6078" x="2070100" y="3054350"/>
          <p14:tracePt t="6095" x="2101850" y="3143250"/>
          <p14:tracePt t="6111" x="2133600" y="3267075"/>
          <p14:tracePt t="6129" x="2146300" y="3321050"/>
          <p14:tracePt t="6146" x="2152650" y="3343275"/>
          <p14:tracePt t="6162" x="2152650" y="3378200"/>
          <p14:tracePt t="6178" x="2152650" y="3387725"/>
          <p14:tracePt t="6194" x="2152650" y="3397250"/>
          <p14:tracePt t="6227" x="2159000" y="3394075"/>
          <p14:tracePt t="6244" x="2174875" y="3378200"/>
          <p14:tracePt t="6262" x="2193925" y="3327400"/>
          <p14:tracePt t="6278" x="2197100" y="3305175"/>
          <p14:tracePt t="6295" x="2197100" y="3276600"/>
          <p14:tracePt t="6312" x="2197100" y="3260725"/>
          <p14:tracePt t="6328" x="2197100" y="3251200"/>
          <p14:tracePt t="6344" x="2197100" y="3241675"/>
          <p14:tracePt t="6426" x="2197100" y="3238500"/>
          <p14:tracePt t="6440" x="2197100" y="3232150"/>
          <p14:tracePt t="6448" x="2197100" y="3225800"/>
          <p14:tracePt t="6461" x="2197100" y="3216275"/>
          <p14:tracePt t="6477" x="2197100" y="3206750"/>
          <p14:tracePt t="6495" x="2203450" y="3190875"/>
          <p14:tracePt t="6511" x="2225675" y="3178175"/>
          <p14:tracePt t="6529" x="2235200" y="3168650"/>
          <p14:tracePt t="6545" x="2244725" y="3159125"/>
          <p14:tracePt t="6562" x="2260600" y="3136900"/>
          <p14:tracePt t="6579" x="2273300" y="3127375"/>
          <p14:tracePt t="6595" x="2279650" y="3105150"/>
          <p14:tracePt t="6612" x="2279650" y="3076575"/>
          <p14:tracePt t="6627" x="2279650" y="3067050"/>
          <p14:tracePt t="6644" x="2279650" y="3057525"/>
          <p14:tracePt t="6662" x="2257425" y="3035300"/>
          <p14:tracePt t="6678" x="2241550" y="3025775"/>
          <p14:tracePt t="6694" x="2212975" y="3013075"/>
          <p14:tracePt t="6712" x="2146300" y="2994025"/>
          <p14:tracePt t="6728" x="2111375" y="2994025"/>
          <p14:tracePt t="6744" x="2082800" y="2994025"/>
          <p14:tracePt t="6762" x="2047875" y="2994025"/>
          <p14:tracePt t="6778" x="2035175" y="2994025"/>
          <p14:tracePt t="6794" x="2022475" y="2994025"/>
          <p14:tracePt t="6812" x="2009775" y="3000375"/>
          <p14:tracePt t="6828" x="2000250" y="3009900"/>
          <p14:tracePt t="6844" x="1984375" y="3019425"/>
          <p14:tracePt t="6861" x="1968500" y="3025775"/>
          <p14:tracePt t="6878" x="1958975" y="3035300"/>
          <p14:tracePt t="6895" x="1949450" y="3044825"/>
          <p14:tracePt t="6912" x="1949450" y="3060700"/>
          <p14:tracePt t="6928" x="1949450" y="3070225"/>
          <p14:tracePt t="6944" x="1949450" y="3086100"/>
          <p14:tracePt t="6962" x="1949450" y="3098800"/>
          <p14:tracePt t="6978" x="1949450" y="3111500"/>
          <p14:tracePt t="6995" x="1949450" y="3121025"/>
          <p14:tracePt t="7011" x="1949450" y="3140075"/>
          <p14:tracePt t="7028" x="1949450" y="3149600"/>
          <p14:tracePt t="7044" x="1962150" y="3159125"/>
          <p14:tracePt t="7061" x="1981200" y="3165475"/>
          <p14:tracePt t="7078" x="2003425" y="3165475"/>
          <p14:tracePt t="7095" x="2019300" y="3168650"/>
          <p14:tracePt t="7112" x="2054225" y="3168650"/>
          <p14:tracePt t="7128" x="2073275" y="3168650"/>
          <p14:tracePt t="7132" x="2085975" y="3168650"/>
          <p14:tracePt t="7144" x="2111375" y="3168650"/>
          <p14:tracePt t="7162" x="2143125" y="3168650"/>
          <p14:tracePt t="7177" x="2174875" y="3168650"/>
          <p14:tracePt t="7195" x="2184400" y="3168650"/>
          <p14:tracePt t="7211" x="2197100" y="3168650"/>
          <p14:tracePt t="7227" x="2203450" y="3168650"/>
          <p14:tracePt t="7334" x="2203450" y="3162300"/>
          <p14:tracePt t="7341" x="2203450" y="3159125"/>
          <p14:tracePt t="7348" x="2203450" y="3146425"/>
          <p14:tracePt t="7362" x="2193925" y="3108325"/>
          <p14:tracePt t="7378" x="2181225" y="3054350"/>
          <p14:tracePt t="7395" x="2168525" y="3003550"/>
          <p14:tracePt t="7411" x="2139950" y="2936875"/>
          <p14:tracePt t="7428" x="2127250" y="2892425"/>
          <p14:tracePt t="7444" x="2114550" y="2847975"/>
          <p14:tracePt t="7462" x="2095500" y="2790825"/>
          <p14:tracePt t="7478" x="2076450" y="2752725"/>
          <p14:tracePt t="7495" x="2070100" y="2724150"/>
          <p14:tracePt t="7512" x="2070100" y="2701925"/>
          <p14:tracePt t="7528" x="2070100" y="2692400"/>
          <p14:tracePt t="7545" x="2070100" y="2676525"/>
          <p14:tracePt t="7561" x="2070100" y="2673350"/>
          <p14:tracePt t="7819" x="2070100" y="2667000"/>
          <p14:tracePt t="7826" x="2073275" y="2663825"/>
          <p14:tracePt t="7833" x="2076450" y="2657475"/>
          <p14:tracePt t="7844" x="2082800" y="2654300"/>
          <p14:tracePt t="7862" x="2108200" y="2625725"/>
          <p14:tracePt t="7878" x="2133600" y="2600325"/>
          <p14:tracePt t="7895" x="2168525" y="2552700"/>
          <p14:tracePt t="7912" x="2212975" y="2447925"/>
          <p14:tracePt t="7928" x="2238375" y="2362200"/>
          <p14:tracePt t="7945" x="2251075" y="2298700"/>
          <p14:tracePt t="7961" x="2251075" y="2203450"/>
          <p14:tracePt t="7978" x="2251075" y="2149475"/>
          <p14:tracePt t="7994" x="2251075" y="2092325"/>
          <p14:tracePt t="8011" x="2251075" y="2019300"/>
          <p14:tracePt t="8028" x="2251075" y="1974850"/>
          <p14:tracePt t="8045" x="2251075" y="1955800"/>
          <p14:tracePt t="8062" x="2251075" y="1933575"/>
          <p14:tracePt t="8078" x="2251075" y="1924050"/>
          <p14:tracePt t="8095" x="2251075" y="1914525"/>
          <p14:tracePt t="8111" x="2251075" y="1908175"/>
          <p14:tracePt t="8662" x="2266950" y="1984375"/>
          <p14:tracePt t="8669" x="2292350" y="2079625"/>
          <p14:tracePt t="8678" x="2311400" y="2162175"/>
          <p14:tracePt t="8694" x="2359025" y="2346325"/>
          <p14:tracePt t="8711" x="2476500" y="2673350"/>
          <p14:tracePt t="8728" x="2533650" y="2860675"/>
          <p14:tracePt t="8754" x="2625725" y="3213100"/>
          <p14:tracePt t="8778" x="2673350" y="3448050"/>
          <p14:tracePt t="8811" x="2698750" y="3695700"/>
          <p14:tracePt t="8828" x="2705100" y="3803650"/>
          <p14:tracePt t="8844" x="2705100" y="3917950"/>
          <p14:tracePt t="8860" x="2705100" y="4057650"/>
          <p14:tracePt t="8878" x="2701925" y="4130675"/>
          <p14:tracePt t="8894" x="2695575" y="4235450"/>
          <p14:tracePt t="8910" x="2695575" y="4419600"/>
          <p14:tracePt t="8928" x="2695575" y="4502150"/>
          <p14:tracePt t="8944" x="2695575" y="4629150"/>
          <p14:tracePt t="8961" x="2695575" y="4835525"/>
          <p14:tracePt t="8978" x="2686050" y="4940300"/>
          <p14:tracePt t="8994" x="2667000" y="5080000"/>
          <p14:tracePt t="9011" x="2651125" y="5299075"/>
          <p14:tracePt t="9028" x="2641600" y="5403850"/>
          <p14:tracePt t="9045" x="2632075" y="5543550"/>
          <p14:tracePt t="9061" x="2616200" y="5730875"/>
          <p14:tracePt t="9078" x="2600325" y="5816600"/>
          <p14:tracePt t="9094" x="2584450" y="5902325"/>
          <p14:tracePt t="9111" x="2552700" y="6057900"/>
          <p14:tracePt t="9128" x="2530475" y="6134100"/>
          <p14:tracePt t="9144" x="2514600" y="6184900"/>
          <p14:tracePt t="9161" x="2492375" y="6229350"/>
          <p14:tracePt t="9178" x="2479675" y="6261100"/>
          <p14:tracePt t="9182" x="2473325" y="6270625"/>
          <p14:tracePt t="9196" x="2460625" y="6302375"/>
          <p14:tracePt t="9212" x="2451100" y="6311900"/>
          <p14:tracePt t="9227" x="2435225" y="6321425"/>
          <p14:tracePt t="9244" x="2425700" y="6330950"/>
          <p14:tracePt t="9261" x="2413000" y="6340475"/>
          <p14:tracePt t="9278" x="2400300" y="6340475"/>
          <p14:tracePt t="9294" x="2387600" y="6340475"/>
          <p14:tracePt t="9311" x="2365375" y="6334125"/>
          <p14:tracePt t="9327" x="2324100" y="6292850"/>
          <p14:tracePt t="9344" x="2270125" y="6149975"/>
          <p14:tracePt t="9361" x="2209800" y="5934075"/>
          <p14:tracePt t="9378" x="2171700" y="5705475"/>
          <p14:tracePt t="9394" x="2124075" y="5518150"/>
          <p14:tracePt t="9411" x="2057400" y="5216525"/>
          <p14:tracePt t="9428" x="2028825" y="5054600"/>
          <p14:tracePt t="9444" x="2012950" y="4924425"/>
          <p14:tracePt t="9461" x="1984375" y="4670425"/>
          <p14:tracePt t="9478" x="1968500" y="4562475"/>
          <p14:tracePt t="9495" x="1958975" y="4425950"/>
          <p14:tracePt t="9511" x="1958975" y="4184650"/>
          <p14:tracePt t="9528" x="1952625" y="4079875"/>
          <p14:tracePt t="9545" x="1952625" y="3908425"/>
          <p14:tracePt t="9561" x="1933575" y="3676650"/>
          <p14:tracePt t="9580" x="1933575" y="3530600"/>
          <p14:tracePt t="9595" x="1914525" y="3346450"/>
          <p14:tracePt t="9611" x="1908175" y="3171825"/>
          <p14:tracePt t="9628" x="1908175" y="3076575"/>
          <p14:tracePt t="9644" x="1889125" y="2949575"/>
          <p14:tracePt t="9661" x="1882775" y="2784475"/>
          <p14:tracePt t="9678" x="1866900" y="2679700"/>
          <p14:tracePt t="9695" x="1847850" y="2482850"/>
          <p14:tracePt t="9698" x="1838325" y="2390775"/>
          <p14:tracePt t="9711" x="1803400" y="2247900"/>
          <p14:tracePt t="9728" x="1765300" y="2063750"/>
          <p14:tracePt t="9744" x="1746250" y="1924050"/>
          <p14:tracePt t="9761" x="1708150" y="1797050"/>
          <p14:tracePt t="9777" x="1692275" y="1711325"/>
          <p14:tracePt t="9794" x="1666875" y="1581150"/>
          <p14:tracePt t="9811" x="1619250" y="1435100"/>
          <p14:tracePt t="9828" x="1593850" y="1358900"/>
          <p14:tracePt t="9844" x="1577975" y="1250950"/>
          <p14:tracePt t="9863" x="1549400" y="1149350"/>
          <p14:tracePt t="9878" x="1543050" y="1111250"/>
          <p14:tracePt t="9895" x="1543050" y="1101725"/>
          <p14:tracePt t="9911" x="1543050" y="1092200"/>
          <p14:tracePt t="9954" x="1546225" y="1098550"/>
          <p14:tracePt t="9961" x="1549400" y="1108075"/>
          <p14:tracePt t="9978" x="1581150" y="1139825"/>
          <p14:tracePt t="9995" x="1606550" y="1165225"/>
          <p14:tracePt t="10012" x="1673225" y="1244600"/>
          <p14:tracePt t="10028" x="1730375" y="1346200"/>
          <p14:tracePt t="10046" x="1816100" y="1511300"/>
          <p14:tracePt t="10061" x="1851025" y="1609725"/>
          <p14:tracePt t="10078" x="1901825" y="1743075"/>
          <p14:tracePt t="10096" x="1939925" y="1895475"/>
          <p14:tracePt t="10111" x="1990725" y="2054225"/>
          <p14:tracePt t="10128" x="2016125" y="2174875"/>
          <p14:tracePt t="10146" x="2051050" y="2374900"/>
          <p14:tracePt t="10161" x="2057400" y="2466975"/>
          <p14:tracePt t="10178" x="2063750" y="2540000"/>
          <p14:tracePt t="10194" x="2079625" y="2638425"/>
          <p14:tracePt t="10211" x="2095500" y="2803525"/>
          <p14:tracePt t="10228" x="2105025" y="2886075"/>
          <p14:tracePt t="10244" x="2127250" y="2971800"/>
          <p14:tracePt t="10261" x="2136775" y="3159125"/>
          <p14:tracePt t="10278" x="2146300" y="3251200"/>
          <p14:tracePt t="10295" x="2146300" y="3324225"/>
          <p14:tracePt t="10311" x="2146300" y="3451225"/>
          <p14:tracePt t="10328" x="2146300" y="3543300"/>
          <p14:tracePt t="10345" x="2146300" y="3625850"/>
          <p14:tracePt t="10361" x="2146300" y="3721100"/>
          <p14:tracePt t="10378" x="2146300" y="3771900"/>
          <p14:tracePt t="10395" x="2146300" y="3863975"/>
          <p14:tracePt t="10411" x="2146300" y="3971925"/>
          <p14:tracePt t="10428" x="2152650" y="4032250"/>
          <p14:tracePt t="10444" x="2152650" y="4076700"/>
          <p14:tracePt t="10461" x="2165350" y="4162425"/>
          <p14:tracePt t="10477" x="2181225" y="4248150"/>
          <p14:tracePt t="10496" x="2206625" y="4368800"/>
          <p14:tracePt t="10511" x="2212975" y="4422775"/>
          <p14:tracePt t="10528" x="2219325" y="4460875"/>
          <p14:tracePt t="10546" x="2232025" y="4556125"/>
          <p14:tracePt t="10561" x="2244725" y="4619625"/>
          <p14:tracePt t="10578" x="2244725" y="4670425"/>
          <p14:tracePt t="10594" x="2244725" y="4724400"/>
          <p14:tracePt t="10611" x="2244725" y="4772025"/>
          <p14:tracePt t="10628" x="2244725" y="4794250"/>
          <p14:tracePt t="10646" x="2244725" y="4832350"/>
          <p14:tracePt t="10661" x="2244725" y="4854575"/>
          <p14:tracePt t="10678" x="2244725" y="4886325"/>
          <p14:tracePt t="10695" x="2244725" y="4905375"/>
          <p14:tracePt t="10711" x="2244725" y="4946650"/>
          <p14:tracePt t="10727" x="2244725" y="4968875"/>
          <p14:tracePt t="10744" x="2244725" y="4997450"/>
          <p14:tracePt t="10761" x="2244725" y="5032375"/>
          <p14:tracePt t="10778" x="2244725" y="5060950"/>
          <p14:tracePt t="10794" x="2244725" y="5083175"/>
          <p14:tracePt t="10811" x="2244725" y="5121275"/>
          <p14:tracePt t="10828" x="2244725" y="5143500"/>
          <p14:tracePt t="10845" x="2244725" y="5175250"/>
          <p14:tracePt t="10861" x="2244725" y="5213350"/>
          <p14:tracePt t="10877" x="2244725" y="5235575"/>
          <p14:tracePt t="10895" x="2244725" y="5276850"/>
          <p14:tracePt t="10911" x="2244725" y="5292725"/>
          <p14:tracePt t="10928" x="2244725" y="5308600"/>
          <p14:tracePt t="10945" x="2244725" y="5327650"/>
          <p14:tracePt t="10961" x="2244725" y="5337175"/>
          <p14:tracePt t="10978" x="2244725" y="5346700"/>
          <p14:tracePt t="10994" x="2244725" y="5356225"/>
          <p14:tracePt t="11011" x="2244725" y="5372100"/>
          <p14:tracePt t="11045" x="2244725" y="5378450"/>
          <p14:tracePt t="11154" x="2244725" y="5381625"/>
          <p14:tracePt t="11168" x="2244725" y="5387975"/>
          <p14:tracePt t="11182" x="2244725" y="5391150"/>
          <p14:tracePt t="11195" x="2244725" y="5397500"/>
          <p14:tracePt t="13632" x="2286000" y="5387975"/>
          <p14:tracePt t="13638" x="2355850" y="5378450"/>
          <p14:tracePt t="13646" x="2413000" y="5368925"/>
          <p14:tracePt t="13661" x="2520950" y="5353050"/>
          <p14:tracePt t="13677" x="2641600" y="5318125"/>
          <p14:tracePt t="13694" x="2803525" y="5289550"/>
          <p14:tracePt t="13711" x="2981325" y="5267325"/>
          <p14:tracePt t="13744" x="3197225" y="5226050"/>
          <p14:tracePt t="13778" x="3282950" y="5213350"/>
          <p14:tracePt t="13795" x="3289300" y="5194300"/>
          <p14:tracePt t="13811" x="3270250" y="5130800"/>
          <p14:tracePt t="13835" x="3181350" y="5006975"/>
          <p14:tracePt t="13844" x="3136900" y="4965700"/>
          <p14:tracePt t="13861" x="2924175" y="4778375"/>
          <p14:tracePt t="13877" x="2752725" y="4635500"/>
          <p14:tracePt t="13896" x="2486025" y="4464050"/>
          <p14:tracePt t="13912" x="2308225" y="4381500"/>
          <p14:tracePt t="13929" x="2174875" y="4318000"/>
          <p14:tracePt t="13945" x="2032000" y="4235450"/>
          <p14:tracePt t="13961" x="1981200" y="4191000"/>
          <p14:tracePt t="13978" x="1943100" y="4178300"/>
          <p14:tracePt t="13995" x="1920875" y="4168775"/>
          <p14:tracePt t="14010" x="1911350" y="4168775"/>
          <p14:tracePt t="14027" x="1920875" y="4171950"/>
          <p14:tracePt t="14045" x="2009775" y="4225925"/>
          <p14:tracePt t="14060" x="2155825" y="4279900"/>
          <p14:tracePt t="14077" x="2320925" y="4352925"/>
          <p14:tracePt t="14095" x="2543175" y="4483100"/>
          <p14:tracePt t="14112" x="2654300" y="4552950"/>
          <p14:tracePt t="14127" x="2746375" y="4610100"/>
          <p14:tracePt t="14144" x="2806700" y="4654550"/>
          <p14:tracePt t="14160" x="2828925" y="4670425"/>
          <p14:tracePt t="14177" x="2835275" y="4679950"/>
          <p14:tracePt t="14211" x="2825750" y="4679950"/>
          <p14:tracePt t="14228" x="2797175" y="4676775"/>
          <p14:tracePt t="14245" x="2705100" y="4648200"/>
          <p14:tracePt t="14261" x="2616200" y="4606925"/>
          <p14:tracePt t="14277" x="2527300" y="4575175"/>
          <p14:tracePt t="14293" x="2438400" y="4537075"/>
          <p14:tracePt t="14295" x="2409825" y="4521200"/>
          <p14:tracePt t="14310" x="2343150" y="4492625"/>
          <p14:tracePt t="14327" x="2276475" y="4454525"/>
          <p14:tracePt t="14344" x="2219325" y="4432300"/>
          <p14:tracePt t="14360" x="2124075" y="4381500"/>
          <p14:tracePt t="14377" x="2066925" y="4365625"/>
          <p14:tracePt t="14395" x="2032000" y="4352925"/>
          <p14:tracePt t="14411" x="1993900" y="4330700"/>
          <p14:tracePt t="14427" x="1978025" y="4314825"/>
          <p14:tracePt t="14444" x="1968500" y="4298950"/>
          <p14:tracePt t="14460" x="1958975" y="4270375"/>
          <p14:tracePt t="14477" x="1958975" y="4257675"/>
          <p14:tracePt t="14496" x="1958975" y="4235450"/>
          <p14:tracePt t="14511" x="1958975" y="4213225"/>
          <p14:tracePt t="14528" x="1958975" y="4203700"/>
          <p14:tracePt t="14545" x="1958975" y="4191000"/>
          <p14:tracePt t="14561" x="1958975" y="4181475"/>
          <p14:tracePt t="14577" x="1958975" y="4165600"/>
          <p14:tracePt t="14594" x="1958975" y="4159250"/>
          <p14:tracePt t="14662" x="1958975" y="4156075"/>
          <p14:tracePt t="14682" x="1952625" y="4149725"/>
          <p14:tracePt t="14689" x="1949450" y="4149725"/>
          <p14:tracePt t="14696" x="1943100" y="4149725"/>
          <p14:tracePt t="14711" x="1927225" y="4149725"/>
          <p14:tracePt t="14728" x="1917700" y="4149725"/>
          <p14:tracePt t="14745" x="1908175" y="4149725"/>
          <p14:tracePt t="14760" x="1898650" y="4149725"/>
          <p14:tracePt t="14777" x="1892300" y="4149725"/>
          <p14:tracePt t="14794" x="1889125" y="4149725"/>
          <p14:tracePt t="14811" x="1889125" y="4162425"/>
          <p14:tracePt t="14828" x="1889125" y="4178300"/>
          <p14:tracePt t="14845" x="1889125" y="4191000"/>
          <p14:tracePt t="14860" x="1889125" y="4200525"/>
          <p14:tracePt t="14877" x="1889125" y="4210050"/>
          <p14:tracePt t="14895" x="1892300" y="4225925"/>
          <p14:tracePt t="14911" x="1927225" y="4254500"/>
          <p14:tracePt t="14928" x="1990725" y="4283075"/>
          <p14:tracePt t="14945" x="2101850" y="4356100"/>
          <p14:tracePt t="14961" x="2149475" y="4391025"/>
          <p14:tracePt t="14977" x="2197100" y="4416425"/>
          <p14:tracePt t="14995" x="2247900" y="4460875"/>
          <p14:tracePt t="15010" x="2270125" y="4473575"/>
          <p14:tracePt t="15028" x="2286000" y="4483100"/>
          <p14:tracePt t="15045" x="2301875" y="4489450"/>
          <p14:tracePt t="15061" x="2311400" y="4489450"/>
          <p14:tracePt t="15095" x="2311400" y="4483100"/>
          <p14:tracePt t="15111" x="2311400" y="4473575"/>
          <p14:tracePt t="15128" x="2311400" y="4464050"/>
          <p14:tracePt t="15145" x="2311400" y="4422775"/>
          <p14:tracePt t="15160" x="2311400" y="4400550"/>
          <p14:tracePt t="15177" x="2308225" y="4371975"/>
          <p14:tracePt t="15195" x="2308225" y="4337050"/>
          <p14:tracePt t="15210" x="2308225" y="4308475"/>
          <p14:tracePt t="15228" x="2308225" y="4292600"/>
          <p14:tracePt t="15244" x="2308225" y="4283075"/>
          <p14:tracePt t="15260" x="2308225" y="4264025"/>
          <p14:tracePt t="15277" x="2308225" y="4257675"/>
          <p14:tracePt t="15294" x="2308225" y="4254500"/>
          <p14:tracePt t="15310" x="2295525" y="4238625"/>
          <p14:tracePt t="15327" x="2273300" y="4232275"/>
          <p14:tracePt t="15344" x="2216150" y="4213225"/>
          <p14:tracePt t="15361" x="2095500" y="4191000"/>
          <p14:tracePt t="15378" x="2009775" y="4175125"/>
          <p14:tracePt t="15394" x="1946275" y="4165600"/>
          <p14:tracePt t="15410" x="1851025" y="4159250"/>
          <p14:tracePt t="15427" x="1822450" y="4159250"/>
          <p14:tracePt t="15444" x="1790700" y="4159250"/>
          <p14:tracePt t="15460" x="1778000" y="4159250"/>
          <p14:tracePt t="15478" x="1768475" y="4162425"/>
          <p14:tracePt t="15495" x="1762125" y="4178300"/>
          <p14:tracePt t="15511" x="1765300" y="4191000"/>
          <p14:tracePt t="15527" x="1784350" y="4248150"/>
          <p14:tracePt t="15544" x="1822450" y="4314825"/>
          <p14:tracePt t="15560" x="1866900" y="4410075"/>
          <p14:tracePt t="15577" x="1933575" y="4502150"/>
          <p14:tracePt t="15594" x="2012950" y="4606925"/>
          <p14:tracePt t="15611" x="2120900" y="4733925"/>
          <p14:tracePt t="15628" x="2181225" y="4784725"/>
          <p14:tracePt t="15645" x="2260600" y="4835525"/>
          <p14:tracePt t="15660" x="2324100" y="4864100"/>
          <p14:tracePt t="15677" x="2371725" y="4876800"/>
          <p14:tracePt t="15694" x="2406650" y="4876800"/>
          <p14:tracePt t="15711" x="2435225" y="4876800"/>
          <p14:tracePt t="15728" x="2444750" y="4860925"/>
          <p14:tracePt t="15745" x="2479675" y="4768850"/>
          <p14:tracePt t="15760" x="2479675" y="4714875"/>
          <p14:tracePt t="15778" x="2479675" y="4664075"/>
          <p14:tracePt t="15794" x="2457450" y="4600575"/>
          <p14:tracePt t="15810" x="2438400" y="4543425"/>
          <p14:tracePt t="15827" x="2409825" y="4489450"/>
          <p14:tracePt t="15845" x="2365375" y="4422775"/>
          <p14:tracePt t="15861" x="2339975" y="4397375"/>
          <p14:tracePt t="15878" x="2308225" y="4365625"/>
          <p14:tracePt t="15895" x="2193925" y="4327525"/>
          <p14:tracePt t="15911" x="2117725" y="4314825"/>
          <p14:tracePt t="15927" x="2066925" y="4314825"/>
          <p14:tracePt t="15944" x="2022475" y="4314825"/>
          <p14:tracePt t="15960" x="1974850" y="4330700"/>
          <p14:tracePt t="15977" x="1949450" y="4340225"/>
          <p14:tracePt t="15995" x="1908175" y="4365625"/>
          <p14:tracePt t="16011" x="1898650" y="4375150"/>
          <p14:tracePt t="16027" x="1889125" y="4384675"/>
          <p14:tracePt t="16045" x="1866900" y="4400550"/>
          <p14:tracePt t="16061" x="1866900" y="4410075"/>
          <p14:tracePt t="16077" x="1866900" y="4425950"/>
          <p14:tracePt t="16094" x="1889125" y="4448175"/>
          <p14:tracePt t="16110" x="1968500" y="4505325"/>
          <p14:tracePt t="16127" x="2060575" y="4562475"/>
          <p14:tracePt t="16144" x="2165350" y="4616450"/>
          <p14:tracePt t="16160" x="2216150" y="4645025"/>
          <p14:tracePt t="16177" x="2244725" y="4657725"/>
          <p14:tracePt t="16194" x="2273300" y="4657725"/>
          <p14:tracePt t="16211" x="2282825" y="4651375"/>
          <p14:tracePt t="16227" x="2292350" y="4635500"/>
          <p14:tracePt t="16245" x="2292350" y="4616450"/>
          <p14:tracePt t="16260" x="2292350" y="4578350"/>
          <p14:tracePt t="16277" x="2289175" y="4549775"/>
          <p14:tracePt t="16295" x="2273300" y="4492625"/>
          <p14:tracePt t="16310" x="2241550" y="4467225"/>
          <p14:tracePt t="16327" x="2216150" y="4435475"/>
          <p14:tracePt t="16344" x="2190750" y="4416425"/>
          <p14:tracePt t="16360" x="2165350" y="4400550"/>
          <p14:tracePt t="16377" x="2152650" y="4384675"/>
          <p14:tracePt t="16394" x="2143125" y="4381500"/>
          <p14:tracePt t="16410" x="2124075" y="4381500"/>
          <p14:tracePt t="16428" x="2114550" y="4381500"/>
          <p14:tracePt t="16445" x="2098675" y="4381500"/>
          <p14:tracePt t="16461" x="2089150" y="4381500"/>
          <p14:tracePt t="16477" x="2079625" y="4397375"/>
          <p14:tracePt t="16493" x="2079625" y="4406900"/>
          <p14:tracePt t="16510" x="2079625" y="4429125"/>
          <p14:tracePt t="16527" x="2089150" y="4457700"/>
          <p14:tracePt t="16545" x="2105025" y="4492625"/>
          <p14:tracePt t="16561" x="2124075" y="4524375"/>
          <p14:tracePt t="16578" x="2155825" y="4549775"/>
          <p14:tracePt t="16595" x="2178050" y="4578350"/>
          <p14:tracePt t="16611" x="2193925" y="4587875"/>
          <p14:tracePt t="16627" x="2209800" y="4594225"/>
          <p14:tracePt t="16644" x="2225675" y="4594225"/>
          <p14:tracePt t="16660" x="2235200" y="4594225"/>
          <p14:tracePt t="16677" x="2235200" y="4591050"/>
          <p14:tracePt t="16695" x="2235200" y="4572000"/>
          <p14:tracePt t="16711" x="2235200" y="4565650"/>
          <p14:tracePt t="17488" x="2222500" y="4641850"/>
          <p14:tracePt t="17495" x="2206625" y="4746625"/>
          <p14:tracePt t="17502" x="2197100" y="4838700"/>
          <p14:tracePt t="17510" x="2197100" y="4930775"/>
          <p14:tracePt t="17527" x="2222500" y="5146675"/>
          <p14:tracePt t="17545" x="2276475" y="5416550"/>
          <p14:tracePt t="17578" x="2435225" y="5740400"/>
          <p14:tracePt t="17613" x="2635250" y="6010275"/>
          <p14:tracePt t="17629" x="2705100" y="6115050"/>
          <p14:tracePt t="17645" x="2759075" y="6191250"/>
          <p14:tracePt t="17660" x="2778125" y="6223000"/>
          <p14:tracePt t="17678" x="2790825" y="6245225"/>
          <p14:tracePt t="17695" x="2794000" y="6261100"/>
          <p14:tracePt t="17710" x="2794000" y="6270625"/>
          <p14:tracePt t="17728" x="2794000" y="6280150"/>
          <p14:tracePt t="17744" x="2794000" y="6283325"/>
          <p14:tracePt t="17777" x="2787650" y="6296025"/>
          <p14:tracePt t="17793" x="2778125" y="6296025"/>
          <p14:tracePt t="17810" x="2759075" y="6299200"/>
          <p14:tracePt t="17827" x="2749550" y="6305550"/>
          <p14:tracePt t="17845" x="2743200" y="6308725"/>
          <p14:tracePt t="17861" x="2740025" y="6315075"/>
          <p14:tracePt t="17877" x="2733675" y="6324600"/>
          <p14:tracePt t="17894" x="2733675" y="6343650"/>
          <p14:tracePt t="17910" x="2733675" y="6350000"/>
          <p14:tracePt t="20046" x="2727325" y="6330950"/>
          <p14:tracePt t="20053" x="2727325" y="6305550"/>
          <p14:tracePt t="20061" x="2727325" y="6270625"/>
          <p14:tracePt t="20077" x="2720975" y="6216650"/>
          <p14:tracePt t="20095" x="2724150" y="6140450"/>
          <p14:tracePt t="20110" x="2746375" y="6073775"/>
          <p14:tracePt t="20126" x="2813050" y="6000750"/>
          <p14:tracePt t="20160" x="3575050" y="5727700"/>
          <p14:tracePt t="20195" x="5426075" y="5765800"/>
          <p14:tracePt t="20212" x="6451600" y="5940425"/>
          <p14:tracePt t="20229" x="7429500" y="6111875"/>
          <p14:tracePt t="20245" x="8839200" y="6330950"/>
          <p14:tracePt t="20875" x="9102725" y="4857750"/>
          <p14:tracePt t="20882" x="9029700" y="4829175"/>
          <p14:tracePt t="20895" x="8880475" y="4813300"/>
          <p14:tracePt t="20910" x="8728075" y="4794250"/>
          <p14:tracePt t="20927" x="8591550" y="4794250"/>
          <p14:tracePt t="20943" x="8442325" y="4794250"/>
          <p14:tracePt t="20947" x="8362950" y="4794250"/>
          <p14:tracePt t="20976" x="8108950" y="4794250"/>
          <p14:tracePt t="21010" x="7877175" y="4838700"/>
          <p14:tracePt t="21028" x="7832725" y="4851400"/>
          <p14:tracePt t="21045" x="7785100" y="4870450"/>
          <p14:tracePt t="21060" x="7759700" y="4879975"/>
          <p14:tracePt t="21077" x="7750175" y="4886325"/>
          <p14:tracePt t="21094" x="7740650" y="4886325"/>
          <p14:tracePt t="21110" x="7702550" y="4886325"/>
          <p14:tracePt t="21126" x="7673975" y="4886325"/>
          <p14:tracePt t="21145" x="7626350" y="4886325"/>
          <p14:tracePt t="21160" x="7566025" y="4886325"/>
          <p14:tracePt t="21177" x="7505700" y="4886325"/>
          <p14:tracePt t="21195" x="7381875" y="4886325"/>
          <p14:tracePt t="21210" x="7277100" y="4886325"/>
          <p14:tracePt t="21226" x="7191375" y="4902200"/>
          <p14:tracePt t="21244" x="7089775" y="4921250"/>
          <p14:tracePt t="21260" x="7058025" y="4940300"/>
          <p14:tracePt t="21276" x="7026275" y="4972050"/>
          <p14:tracePt t="21293" x="7010400" y="4997450"/>
          <p14:tracePt t="21310" x="6991350" y="5038725"/>
          <p14:tracePt t="21326" x="6978650" y="5064125"/>
          <p14:tracePt t="21344" x="6956425" y="5099050"/>
          <p14:tracePt t="21359" x="6950075" y="5114925"/>
          <p14:tracePt t="21376" x="6940550" y="5124450"/>
          <p14:tracePt t="21394" x="6924675" y="5149850"/>
          <p14:tracePt t="21410" x="6902450" y="5162550"/>
          <p14:tracePt t="21427" x="6880225" y="5172075"/>
          <p14:tracePt t="21445" x="6816725" y="5197475"/>
          <p14:tracePt t="21461" x="6759575" y="5213350"/>
          <p14:tracePt t="21477" x="6696075" y="5226050"/>
          <p14:tracePt t="21494" x="6610350" y="5232400"/>
          <p14:tracePt t="21510" x="6550025" y="5232400"/>
          <p14:tracePt t="21526" x="6489700" y="5232400"/>
          <p14:tracePt t="21544" x="6410325" y="5238750"/>
          <p14:tracePt t="21561" x="6359525" y="5245100"/>
          <p14:tracePt t="21577" x="6299200" y="5245100"/>
          <p14:tracePt t="21595" x="6219825" y="5245100"/>
          <p14:tracePt t="21610" x="6175375" y="5245100"/>
          <p14:tracePt t="21626" x="6156325" y="5245100"/>
          <p14:tracePt t="21644" x="6127750" y="5245100"/>
          <p14:tracePt t="21660" x="6118225" y="5245100"/>
          <p14:tracePt t="21676" x="6108700" y="5245100"/>
          <p14:tracePt t="21694" x="6086475" y="5267325"/>
          <p14:tracePt t="21710" x="6076950" y="5276850"/>
          <p14:tracePt t="21727" x="6076950" y="5292725"/>
          <p14:tracePt t="21744" x="6099175" y="5334000"/>
          <p14:tracePt t="21760" x="6149975" y="5375275"/>
          <p14:tracePt t="21776" x="6210300" y="5429250"/>
          <p14:tracePt t="21794" x="6330950" y="5508625"/>
          <p14:tracePt t="21810" x="6400800" y="5556250"/>
          <p14:tracePt t="21826" x="6477000" y="5588000"/>
          <p14:tracePt t="21844" x="6575425" y="5638800"/>
          <p14:tracePt t="21860" x="6642100" y="5670550"/>
          <p14:tracePt t="21877" x="6699250" y="5705475"/>
          <p14:tracePt t="21894" x="6769100" y="5730875"/>
          <p14:tracePt t="21910" x="6807200" y="5743575"/>
          <p14:tracePt t="21926" x="6838950" y="5749925"/>
          <p14:tracePt t="21944" x="6851650" y="5749925"/>
          <p14:tracePt t="21966" x="6851650" y="5746750"/>
          <p14:tracePt t="21976" x="6851650" y="5743575"/>
          <p14:tracePt t="21994" x="6842125" y="5695950"/>
          <p14:tracePt t="22010" x="6810375" y="5654675"/>
          <p14:tracePt t="22027" x="6784975" y="5616575"/>
          <p14:tracePt t="22044" x="6737350" y="5556250"/>
          <p14:tracePt t="22060" x="6711950" y="5524500"/>
          <p14:tracePt t="22076" x="6661150" y="5473700"/>
          <p14:tracePt t="22094" x="6591300" y="5400675"/>
          <p14:tracePt t="22110" x="6550025" y="5368925"/>
          <p14:tracePt t="22127" x="6511925" y="5334000"/>
          <p14:tracePt t="22145" x="6467475" y="5311775"/>
          <p14:tracePt t="22161" x="6445250" y="5299075"/>
          <p14:tracePt t="22177" x="6419850" y="5280025"/>
          <p14:tracePt t="22194" x="6356350" y="5273675"/>
          <p14:tracePt t="22210" x="6315075" y="5273675"/>
          <p14:tracePt t="22226" x="6254750" y="5273675"/>
          <p14:tracePt t="22244" x="6197600" y="5273675"/>
          <p14:tracePt t="22261" x="6153150" y="5283200"/>
          <p14:tracePt t="22277" x="6099175" y="5305425"/>
          <p14:tracePt t="22294" x="6035675" y="5324475"/>
          <p14:tracePt t="22310" x="5997575" y="5337175"/>
          <p14:tracePt t="22326" x="5953125" y="5349875"/>
          <p14:tracePt t="22343" x="5921375" y="5375275"/>
          <p14:tracePt t="22359" x="5876925" y="5407025"/>
          <p14:tracePt t="22376" x="5845175" y="5432425"/>
          <p14:tracePt t="22394" x="5810250" y="5448300"/>
          <p14:tracePt t="22410" x="5800725" y="5457825"/>
          <p14:tracePt t="22426" x="5784850" y="5467350"/>
          <p14:tracePt t="22444" x="5772150" y="5489575"/>
          <p14:tracePt t="22460" x="5756275" y="5499100"/>
          <p14:tracePt t="22476" x="5727700" y="5511800"/>
          <p14:tracePt t="22493" x="5692775" y="5527675"/>
          <p14:tracePt t="22509" x="5673725" y="5546725"/>
          <p14:tracePt t="22527" x="5664200" y="5556250"/>
          <p14:tracePt t="22544" x="5651500" y="5568950"/>
          <p14:tracePt t="22560" x="5638800" y="5575300"/>
          <p14:tracePt t="22576" x="5629275" y="5578475"/>
          <p14:tracePt t="22594" x="5629275" y="5594350"/>
          <p14:tracePt t="22610" x="5629275" y="5603875"/>
          <p14:tracePt t="22626" x="5638800" y="5613400"/>
          <p14:tracePt t="22644" x="5651500" y="5622925"/>
          <p14:tracePt t="22660" x="5673725" y="5629275"/>
          <p14:tracePt t="22677" x="5718175" y="5629275"/>
          <p14:tracePt t="22694" x="5794375" y="5629275"/>
          <p14:tracePt t="22710" x="5854700" y="5626100"/>
          <p14:tracePt t="22727" x="5911850" y="5613400"/>
          <p14:tracePt t="22744" x="5965825" y="5607050"/>
          <p14:tracePt t="22759" x="5991225" y="5600700"/>
          <p14:tracePt t="22776" x="6019800" y="5600700"/>
          <p14:tracePt t="22794" x="6054725" y="5581650"/>
          <p14:tracePt t="22810" x="6080125" y="5572125"/>
          <p14:tracePt t="22827" x="6092825" y="5562600"/>
          <p14:tracePt t="22844" x="6108700" y="5556250"/>
          <p14:tracePt t="22860" x="6124575" y="5549900"/>
          <p14:tracePt t="22876" x="6124575" y="5540375"/>
          <p14:tracePt t="22893" x="6124575" y="5521325"/>
          <p14:tracePt t="22910" x="6124575" y="5511800"/>
          <p14:tracePt t="22926" x="6115050" y="5502275"/>
          <p14:tracePt t="22945" x="6102350" y="5495925"/>
          <p14:tracePt t="22961" x="6092825" y="5492750"/>
          <p14:tracePt t="22977" x="6064250" y="5486400"/>
          <p14:tracePt t="22995" x="6019800" y="5461000"/>
          <p14:tracePt t="23010" x="5984875" y="5461000"/>
          <p14:tracePt t="23026" x="5953125" y="5461000"/>
          <p14:tracePt t="23043" x="5915025" y="5461000"/>
          <p14:tracePt t="23059" x="5899150" y="5464175"/>
          <p14:tracePt t="23076" x="5880100" y="5476875"/>
          <p14:tracePt t="23094" x="5867400" y="5486400"/>
          <p14:tracePt t="23110" x="5857875" y="5489575"/>
          <p14:tracePt t="23127" x="5848350" y="5495925"/>
          <p14:tracePt t="23144" x="5848350" y="5499100"/>
          <p14:tracePt t="23160" x="5848350" y="5505450"/>
          <p14:tracePt t="23176" x="5848350" y="5514975"/>
          <p14:tracePt t="23193" x="5889625" y="5537200"/>
          <p14:tracePt t="23209" x="5953125" y="5549900"/>
          <p14:tracePt t="23226" x="6016625" y="5565775"/>
          <p14:tracePt t="23244" x="6089650" y="5591175"/>
          <p14:tracePt t="23259" x="6127750" y="5603875"/>
          <p14:tracePt t="23276" x="6153150" y="5616575"/>
          <p14:tracePt t="23294" x="6172200" y="5632450"/>
          <p14:tracePt t="23310" x="6178550" y="5635625"/>
          <p14:tracePt t="23359" x="6175375" y="5629275"/>
          <p14:tracePt t="23366" x="6172200" y="5626100"/>
          <p14:tracePt t="23376" x="6159500" y="5619750"/>
          <p14:tracePt t="23394" x="6146800" y="5613400"/>
          <p14:tracePt t="23410" x="6137275" y="5610225"/>
          <p14:tracePt t="23426" x="6127750" y="5610225"/>
          <p14:tracePt t="23443" x="6105525" y="5610225"/>
          <p14:tracePt t="23460" x="6096000" y="5610225"/>
          <p14:tracePt t="23476" x="6086475" y="5610225"/>
          <p14:tracePt t="23495" x="6083300" y="5610225"/>
          <p14:tracePt t="23510" x="6076950" y="5610225"/>
          <p14:tracePt t="23609" x="6080125" y="5610225"/>
          <p14:tracePt t="23616" x="6083300" y="5603875"/>
          <p14:tracePt t="23626" x="6089650" y="5600700"/>
          <p14:tracePt t="23644" x="6102350" y="5578475"/>
          <p14:tracePt t="23660" x="6118225" y="5575300"/>
          <p14:tracePt t="23677" x="6140450" y="5568950"/>
          <p14:tracePt t="25908" x="6080125" y="5543550"/>
          <p14:tracePt t="25916" x="5997575" y="5527675"/>
          <p14:tracePt t="25926" x="5918200" y="5508625"/>
          <p14:tracePt t="25944" x="5737225" y="5464175"/>
          <p14:tracePt t="25959" x="5673725" y="5451475"/>
          <p14:tracePt t="25976" x="5635625" y="5438775"/>
          <p14:tracePt t="25994" x="5607050" y="5432425"/>
          <p14:tracePt t="26027" x="5581650" y="5407025"/>
          <p14:tracePt t="26059" x="5578475" y="5381625"/>
          <p14:tracePt t="26076" x="5578475" y="5365750"/>
          <p14:tracePt t="26093" x="5584825" y="5353050"/>
          <p14:tracePt t="26109" x="5607050" y="5337175"/>
          <p14:tracePt t="26126" x="5632450" y="5311775"/>
          <p14:tracePt t="26144" x="5657850" y="5289550"/>
          <p14:tracePt t="26160" x="5667375" y="5280025"/>
          <p14:tracePt t="26176" x="5680075" y="5257800"/>
          <p14:tracePt t="26193" x="5680075" y="5241925"/>
          <p14:tracePt t="26209" x="5673725" y="5232400"/>
          <p14:tracePt t="26226" x="5664200" y="5222875"/>
          <p14:tracePt t="26244" x="5629275" y="5197475"/>
          <p14:tracePt t="26260" x="5603875" y="5187950"/>
          <p14:tracePt t="26277" x="5575300" y="5175250"/>
          <p14:tracePt t="26294" x="5518150" y="5156200"/>
          <p14:tracePt t="26310" x="5480050" y="5137150"/>
          <p14:tracePt t="26326" x="5419725" y="5130800"/>
          <p14:tracePt t="26343" x="5346700" y="5130800"/>
          <p14:tracePt t="26359" x="5305425" y="5130800"/>
          <p14:tracePt t="26376" x="5273675" y="5133975"/>
          <p14:tracePt t="26393" x="5251450" y="5153025"/>
          <p14:tracePt t="26410" x="5229225" y="5165725"/>
          <p14:tracePt t="26427" x="5213350" y="5178425"/>
          <p14:tracePt t="26444" x="5197475" y="5191125"/>
          <p14:tracePt t="26460" x="5187950" y="5207000"/>
          <p14:tracePt t="26476" x="5178425" y="5229225"/>
          <p14:tracePt t="26493" x="5153025" y="5273675"/>
          <p14:tracePt t="26509" x="5140325" y="5295900"/>
          <p14:tracePt t="26526" x="5133975" y="5327650"/>
          <p14:tracePt t="26544" x="5130800" y="5359400"/>
          <p14:tracePt t="26560" x="5118100" y="5391150"/>
          <p14:tracePt t="26576" x="5099050" y="5413375"/>
          <p14:tracePt t="26593" x="5083175" y="5441950"/>
          <p14:tracePt t="26609" x="5073650" y="5451475"/>
          <p14:tracePt t="26626" x="5064125" y="5461000"/>
          <p14:tracePt t="26643" x="5051425" y="5476875"/>
          <p14:tracePt t="26659" x="5051425" y="5492750"/>
          <p14:tracePt t="26676" x="5067300" y="5502275"/>
          <p14:tracePt t="26694" x="5146675" y="5499100"/>
          <p14:tracePt t="26710" x="5213350" y="5467350"/>
          <p14:tracePt t="26727" x="5289550" y="5429250"/>
          <p14:tracePt t="26743" x="5381625" y="5353050"/>
          <p14:tracePt t="26759" x="5432425" y="5302250"/>
          <p14:tracePt t="26776" x="5457825" y="5264150"/>
          <p14:tracePt t="26793" x="5489575" y="5200650"/>
          <p14:tracePt t="26810" x="5480050" y="5127625"/>
          <p14:tracePt t="26826" x="5451475" y="4997450"/>
          <p14:tracePt t="26844" x="5356225" y="4819650"/>
          <p14:tracePt t="26860" x="5280025" y="4654550"/>
          <p14:tracePt t="26876" x="5207000" y="4476750"/>
          <p14:tracePt t="26893" x="5146675" y="4314825"/>
          <p14:tracePt t="26909" x="5127625" y="4251325"/>
          <p14:tracePt t="26926" x="5127625" y="4187825"/>
          <p14:tracePt t="26944" x="5137150" y="4111625"/>
          <p14:tracePt t="26960" x="5149850" y="4064000"/>
          <p14:tracePt t="26977" x="5162550" y="4019550"/>
          <p14:tracePt t="26994" x="5181600" y="3956050"/>
          <p14:tracePt t="27010" x="5203825" y="3889375"/>
          <p14:tracePt t="27026" x="5232400" y="3813175"/>
          <p14:tracePt t="27043" x="5289550" y="3663950"/>
          <p14:tracePt t="27060" x="5327650" y="3594100"/>
          <p14:tracePt t="27076" x="5381625" y="3543300"/>
          <p14:tracePt t="27094" x="5457825" y="3489325"/>
          <p14:tracePt t="27110" x="5511800" y="3460750"/>
          <p14:tracePt t="27126" x="5581650" y="3432175"/>
          <p14:tracePt t="27144" x="5734050" y="3416300"/>
          <p14:tracePt t="27159" x="5816600" y="3416300"/>
          <p14:tracePt t="27175" x="5902325" y="3425825"/>
          <p14:tracePt t="27193" x="6057900" y="3460750"/>
          <p14:tracePt t="27210" x="6175375" y="3476625"/>
          <p14:tracePt t="27226" x="6261100" y="3492500"/>
          <p14:tracePt t="27244" x="6397625" y="3540125"/>
          <p14:tracePt t="27260" x="6486525" y="3565525"/>
          <p14:tracePt t="27277" x="6553200" y="3600450"/>
          <p14:tracePt t="27294" x="6654800" y="3679825"/>
          <p14:tracePt t="27310" x="6715125" y="3724275"/>
          <p14:tracePt t="27326" x="6765925" y="3775075"/>
          <p14:tracePt t="27344" x="6848475" y="3848100"/>
          <p14:tracePt t="27360" x="6892925" y="3908425"/>
          <p14:tracePt t="27376" x="6969125" y="4000500"/>
          <p14:tracePt t="27393" x="7048500" y="4124325"/>
          <p14:tracePt t="27409" x="7089775" y="4203700"/>
          <p14:tracePt t="27426" x="7121525" y="4289425"/>
          <p14:tracePt t="27442" x="7162800" y="4422775"/>
          <p14:tracePt t="27459" x="7188200" y="4578350"/>
          <p14:tracePt t="27475" x="7188200" y="4648200"/>
          <p14:tracePt t="27493" x="7188200" y="4727575"/>
          <p14:tracePt t="27494" x="7188200" y="4765675"/>
          <p14:tracePt t="27509" x="7197725" y="4848225"/>
          <p14:tracePt t="27526" x="7204075" y="4921250"/>
          <p14:tracePt t="27544" x="7210425" y="5016500"/>
          <p14:tracePt t="27560" x="7216775" y="5076825"/>
          <p14:tracePt t="27576" x="7239000" y="5133975"/>
          <p14:tracePt t="27593" x="7239000" y="5229225"/>
          <p14:tracePt t="27609" x="7239000" y="5286375"/>
          <p14:tracePt t="27626" x="7239000" y="5324475"/>
          <p14:tracePt t="27643" x="7239000" y="5387975"/>
          <p14:tracePt t="27659" x="7239000" y="5445125"/>
          <p14:tracePt t="27676" x="7239000" y="5499100"/>
          <p14:tracePt t="27694" x="7239000" y="5603875"/>
          <p14:tracePt t="27710" x="7216775" y="5676900"/>
          <p14:tracePt t="27726" x="7204075" y="5730875"/>
          <p14:tracePt t="27743" x="7181850" y="5864225"/>
          <p14:tracePt t="27759" x="7156450" y="5949950"/>
          <p14:tracePt t="27775" x="7118350" y="6029325"/>
          <p14:tracePt t="27793" x="7070725" y="6108700"/>
          <p14:tracePt t="27809" x="7042150" y="6156325"/>
          <p14:tracePt t="27826" x="7016750" y="6188075"/>
          <p14:tracePt t="27844" x="6972300" y="6245225"/>
          <p14:tracePt t="27860" x="6940550" y="6286500"/>
          <p14:tracePt t="27876" x="6908800" y="6318250"/>
          <p14:tracePt t="27893" x="6838950" y="6362700"/>
          <p14:tracePt t="27909" x="6791325" y="6397625"/>
          <p14:tracePt t="27926" x="6753225" y="6416675"/>
          <p14:tracePt t="27944" x="6689725" y="6435725"/>
          <p14:tracePt t="27960" x="6635750" y="6448425"/>
          <p14:tracePt t="27977" x="6575425" y="6470650"/>
          <p14:tracePt t="27994" x="6486525" y="6477000"/>
          <p14:tracePt t="28010" x="6426200" y="6477000"/>
          <p14:tracePt t="28026" x="6365875" y="6477000"/>
          <p14:tracePt t="28043" x="6318250" y="6477000"/>
          <p14:tracePt t="28059" x="6296025" y="6467475"/>
          <p14:tracePt t="28075" x="6264275" y="6451600"/>
          <p14:tracePt t="28093" x="6200775" y="6378575"/>
          <p14:tracePt t="28110" x="6153150" y="6308725"/>
          <p14:tracePt t="28126" x="6076950" y="6203950"/>
          <p14:tracePt t="28143" x="5949950" y="5994400"/>
          <p14:tracePt t="28159" x="5870575" y="5889625"/>
          <p14:tracePt t="28175" x="5822950" y="5810250"/>
          <p14:tracePt t="28193" x="5740400" y="5724525"/>
          <p14:tracePt t="28209" x="5657850" y="5667375"/>
          <p14:tracePt t="28226" x="5568950" y="5610225"/>
          <p14:tracePt t="28243" x="5457825" y="5530850"/>
          <p14:tracePt t="28260" x="5387975" y="5492750"/>
          <p14:tracePt t="28276" x="5349875" y="5461000"/>
          <p14:tracePt t="28293" x="5289550" y="5429250"/>
          <p14:tracePt t="28310" x="5260975" y="5416550"/>
          <p14:tracePt t="28326" x="5241925" y="5397500"/>
          <p14:tracePt t="28343" x="5226050" y="5387975"/>
          <p14:tracePt t="28360" x="5213350" y="5387975"/>
          <p14:tracePt t="28376" x="5213350" y="5384800"/>
          <p14:tracePt t="28429" x="5213350" y="5378450"/>
          <p14:tracePt t="28436" x="5213350" y="5375275"/>
          <p14:tracePt t="28443" x="5213350" y="5368925"/>
          <p14:tracePt t="28460" x="5213350" y="5362575"/>
          <p14:tracePt t="28475" x="5213350" y="5353050"/>
          <p14:tracePt t="28788" x="5232400" y="5353050"/>
          <p14:tracePt t="28795" x="5248275" y="5353050"/>
          <p14:tracePt t="28810" x="5286375" y="5353050"/>
          <p14:tracePt t="28826" x="5302250" y="5343525"/>
          <p14:tracePt t="28843" x="5343525" y="5321300"/>
          <p14:tracePt t="28859" x="5368925" y="5289550"/>
          <p14:tracePt t="28875" x="5407025" y="5222875"/>
          <p14:tracePt t="28893" x="5441950" y="5118100"/>
          <p14:tracePt t="28910" x="5461000" y="5080000"/>
          <p14:tracePt t="28926" x="5461000" y="5038725"/>
          <p14:tracePt t="28943" x="5451475" y="4997450"/>
          <p14:tracePt t="28960" x="5441950" y="4987925"/>
          <p14:tracePt t="28976" x="5432425" y="4975225"/>
          <p14:tracePt t="28993" x="5391150" y="4965700"/>
          <p14:tracePt t="29009" x="5362575" y="4953000"/>
          <p14:tracePt t="29025" x="5318125" y="4953000"/>
          <p14:tracePt t="29043" x="5254625" y="4953000"/>
          <p14:tracePt t="29060" x="5210175" y="4953000"/>
          <p14:tracePt t="29076" x="5175250" y="4953000"/>
          <p14:tracePt t="29093" x="5095875" y="4962525"/>
          <p14:tracePt t="29109" x="5032375" y="4975225"/>
          <p14:tracePt t="29126" x="4968875" y="4991100"/>
          <p14:tracePt t="29143" x="4892675" y="5016500"/>
          <p14:tracePt t="29159" x="4854575" y="5029200"/>
          <p14:tracePt t="29175" x="4810125" y="5048250"/>
          <p14:tracePt t="29193" x="4743450" y="5095875"/>
          <p14:tracePt t="29209" x="4686300" y="5124450"/>
          <p14:tracePt t="29225" x="4616450" y="5172075"/>
          <p14:tracePt t="29243" x="4549775" y="5210175"/>
          <p14:tracePt t="29260" x="4508500" y="5245100"/>
          <p14:tracePt t="29276" x="4483100" y="5267325"/>
          <p14:tracePt t="29293" x="4438650" y="5311775"/>
          <p14:tracePt t="29309" x="4422775" y="5337175"/>
          <p14:tracePt t="29325" x="4403725" y="5368925"/>
          <p14:tracePt t="29343" x="4384675" y="5403850"/>
          <p14:tracePt t="29359" x="4375150" y="5426075"/>
          <p14:tracePt t="29375" x="4362450" y="5464175"/>
          <p14:tracePt t="29393" x="4362450" y="5505450"/>
          <p14:tracePt t="29409" x="4362450" y="5534025"/>
          <p14:tracePt t="29426" x="4368800" y="5556250"/>
          <p14:tracePt t="29443" x="4387850" y="5600700"/>
          <p14:tracePt t="29459" x="4400550" y="5622925"/>
          <p14:tracePt t="29476" x="4419600" y="5654675"/>
          <p14:tracePt t="29493" x="4448175" y="5689600"/>
          <p14:tracePt t="29509" x="4479925" y="5721350"/>
          <p14:tracePt t="29525" x="4511675" y="5746750"/>
          <p14:tracePt t="29543" x="4565650" y="5784850"/>
          <p14:tracePt t="29559" x="4587875" y="5797550"/>
          <p14:tracePt t="29576" x="4619625" y="5810250"/>
          <p14:tracePt t="29593" x="4660900" y="5832475"/>
          <p14:tracePt t="29609" x="4683125" y="5845175"/>
          <p14:tracePt t="29626" x="4708525" y="5851525"/>
          <p14:tracePt t="29643" x="4768850" y="5851525"/>
          <p14:tracePt t="29660" x="4813300" y="5857875"/>
          <p14:tracePt t="29676" x="4867275" y="5864225"/>
          <p14:tracePt t="29693" x="4937125" y="5870575"/>
          <p14:tracePt t="29709" x="4991100" y="5870575"/>
          <p14:tracePt t="29725" x="5051425" y="5876925"/>
          <p14:tracePt t="29743" x="5140325" y="5886450"/>
          <p14:tracePt t="29760" x="5203825" y="5899150"/>
          <p14:tracePt t="29776" x="5273675" y="5905500"/>
          <p14:tracePt t="29794" x="5359400" y="5905500"/>
          <p14:tracePt t="29810" x="5419725" y="5911850"/>
          <p14:tracePt t="29826" x="5483225" y="5911850"/>
          <p14:tracePt t="29842" x="5578475" y="5921375"/>
          <p14:tracePt t="29859" x="5629275" y="5921375"/>
          <p14:tracePt t="29875" x="5673725" y="5921375"/>
          <p14:tracePt t="29893" x="5737225" y="5921375"/>
          <p14:tracePt t="29910" x="5781675" y="5921375"/>
          <p14:tracePt t="29926" x="5816600" y="5921375"/>
          <p14:tracePt t="29944" x="5880100" y="5911850"/>
          <p14:tracePt t="29959" x="5918200" y="5892800"/>
          <p14:tracePt t="29976" x="5940425" y="5880100"/>
          <p14:tracePt t="29993" x="5984875" y="5861050"/>
          <p14:tracePt t="30009" x="6000750" y="5845175"/>
          <p14:tracePt t="30025" x="6032500" y="5813425"/>
          <p14:tracePt t="30043" x="6067425" y="5778500"/>
          <p14:tracePt t="30060" x="6099175" y="5746750"/>
          <p14:tracePt t="30076" x="6127750" y="5699125"/>
          <p14:tracePt t="30093" x="6172200" y="5632450"/>
          <p14:tracePt t="30109" x="6197600" y="5594350"/>
          <p14:tracePt t="30126" x="6226175" y="5537200"/>
          <p14:tracePt t="30143" x="6238875" y="5473700"/>
          <p14:tracePt t="30158" x="6238875" y="5445125"/>
          <p14:tracePt t="30175" x="6238875" y="5416550"/>
          <p14:tracePt t="30193" x="6238875" y="5394325"/>
          <p14:tracePt t="30209" x="6229350" y="5384800"/>
          <p14:tracePt t="30226" x="6213475" y="5375275"/>
          <p14:tracePt t="30243" x="6197600" y="5349875"/>
          <p14:tracePt t="30259" x="6178550" y="5318125"/>
          <p14:tracePt t="30275" x="6146800" y="5286375"/>
          <p14:tracePt t="30293" x="6105525" y="5219700"/>
          <p14:tracePt t="30309" x="6073775" y="5187950"/>
          <p14:tracePt t="30326" x="6051550" y="5162550"/>
          <p14:tracePt t="30343" x="5984875" y="5121275"/>
          <p14:tracePt t="30359" x="5937250" y="5102225"/>
          <p14:tracePt t="30376" x="5886450" y="5089525"/>
          <p14:tracePt t="30393" x="5803900" y="5060950"/>
          <p14:tracePt t="30409" x="5740400" y="5048250"/>
          <p14:tracePt t="30425" x="5676900" y="5035550"/>
          <p14:tracePt t="30443" x="5588000" y="5029200"/>
          <p14:tracePt t="30459" x="5546725" y="5029200"/>
          <p14:tracePt t="30476" x="5514975" y="5029200"/>
          <p14:tracePt t="30492" x="5461000" y="5029200"/>
          <p14:tracePt t="30509" x="5416550" y="5038725"/>
          <p14:tracePt t="30525" x="5362575" y="5051425"/>
          <p14:tracePt t="30542" x="5270500" y="5070475"/>
          <p14:tracePt t="30559" x="5207000" y="5092700"/>
          <p14:tracePt t="30575" x="5162550" y="5105400"/>
          <p14:tracePt t="30593" x="5095875" y="5124450"/>
          <p14:tracePt t="30609" x="5060950" y="5137150"/>
          <p14:tracePt t="30626" x="5019675" y="5156200"/>
          <p14:tracePt t="30643" x="4956175" y="5184775"/>
          <p14:tracePt t="30659" x="4918075" y="5203825"/>
          <p14:tracePt t="30675" x="4876800" y="5229225"/>
          <p14:tracePt t="30693" x="4835525" y="5254625"/>
          <p14:tracePt t="30709" x="4810125" y="5264150"/>
          <p14:tracePt t="30726" x="4794250" y="5283200"/>
          <p14:tracePt t="30744" x="4775200" y="5299075"/>
          <p14:tracePt t="30760" x="4765675" y="5308600"/>
          <p14:tracePt t="30776" x="4752975" y="5318125"/>
          <p14:tracePt t="30792" x="4733925" y="5343525"/>
          <p14:tracePt t="30808" x="4721225" y="5365750"/>
          <p14:tracePt t="30825" x="4714875" y="5384800"/>
          <p14:tracePt t="30843" x="4714875" y="5416550"/>
          <p14:tracePt t="30859" x="4714875" y="5438775"/>
          <p14:tracePt t="30876" x="4714875" y="5454650"/>
          <p14:tracePt t="30893" x="4714875" y="5480050"/>
          <p14:tracePt t="30909" x="4714875" y="5489575"/>
          <p14:tracePt t="30926" x="4714875" y="5505450"/>
          <p14:tracePt t="30943" x="4714875" y="5521325"/>
          <p14:tracePt t="30958" x="4714875" y="5540375"/>
          <p14:tracePt t="30975" x="4714875" y="5553075"/>
          <p14:tracePt t="30993" x="4730750" y="5594350"/>
          <p14:tracePt t="31009" x="4746625" y="5610225"/>
          <p14:tracePt t="31026" x="4768850" y="5632450"/>
          <p14:tracePt t="31043" x="4813300" y="5664200"/>
          <p14:tracePt t="31059" x="4835525" y="5676900"/>
          <p14:tracePt t="31076" x="4867275" y="5689600"/>
          <p14:tracePt t="31092" x="4902200" y="5711825"/>
          <p14:tracePt t="31108" x="4940300" y="5724525"/>
          <p14:tracePt t="31126" x="4984750" y="5737225"/>
          <p14:tracePt t="31143" x="5051425" y="5756275"/>
          <p14:tracePt t="31160" x="5086350" y="5762625"/>
          <p14:tracePt t="31176" x="5133975" y="5775325"/>
          <p14:tracePt t="31193" x="5203825" y="5775325"/>
          <p14:tracePt t="31209" x="5238750" y="5775325"/>
          <p14:tracePt t="31225" x="5270500" y="5781675"/>
          <p14:tracePt t="31242" x="5311775" y="5794375"/>
          <p14:tracePt t="31258" x="5334000" y="5807075"/>
          <p14:tracePt t="31276" x="5365750" y="5819775"/>
          <p14:tracePt t="31293" x="5378450" y="5829300"/>
          <p14:tracePt t="31309" x="5391150" y="5838825"/>
          <p14:tracePt t="31326" x="5394325" y="5838825"/>
          <p14:tracePt t="31359" x="5400675" y="5838825"/>
          <p14:tracePt t="31376" x="5410200" y="58388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es Vertus Marteau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500063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 descr="Navet Blanc Globe collet violet Arm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065588"/>
            <a:ext cx="2981325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Jaune boule d'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536575"/>
            <a:ext cx="2500313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1071563" y="6143625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Brassica rapa</a:t>
            </a:r>
            <a:r>
              <a:rPr lang="fr-FR" altLang="fr-FR">
                <a:solidFill>
                  <a:srgbClr val="FF0000"/>
                </a:solidFill>
              </a:rPr>
              <a:t>, Navet</a:t>
            </a:r>
          </a:p>
        </p:txBody>
      </p:sp>
      <p:pic>
        <p:nvPicPr>
          <p:cNvPr id="19462" name="Picture 5" descr="brassica_nap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952" r="9615" b="11736"/>
          <a:stretch>
            <a:fillRect/>
          </a:stretch>
        </p:blipFill>
        <p:spPr bwMode="auto">
          <a:xfrm>
            <a:off x="0" y="214313"/>
            <a:ext cx="371475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75"/>
    </mc:Choice>
    <mc:Fallback>
      <p:transition spd="slow" advTm="76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80" x="5330825" y="5816600"/>
          <p14:tracePt t="13787" x="5216525" y="5788025"/>
          <p14:tracePt t="13798" x="5048250" y="5743575"/>
          <p14:tracePt t="13815" x="4454525" y="5670550"/>
          <p14:tracePt t="13833" x="4044950" y="5645150"/>
          <p14:tracePt t="13848" x="3616325" y="5654675"/>
          <p14:tracePt t="13881" x="2908300" y="5768975"/>
          <p14:tracePt t="13915" x="2470150" y="5943600"/>
          <p14:tracePt t="13933" x="2324100" y="6007100"/>
          <p14:tracePt t="13948" x="2193925" y="6042025"/>
          <p14:tracePt t="13964" x="2057400" y="6076950"/>
          <p14:tracePt t="13981" x="2019300" y="6096000"/>
          <p14:tracePt t="13998" x="1990725" y="6105525"/>
          <p14:tracePt t="14014" x="1968500" y="6111875"/>
          <p14:tracePt t="14031" x="1958975" y="6118225"/>
          <p14:tracePt t="14047" x="1943100" y="6121400"/>
          <p14:tracePt t="14064" x="1908175" y="6146800"/>
          <p14:tracePt t="14081" x="1870075" y="6159500"/>
          <p14:tracePt t="14098" x="1825625" y="6172200"/>
          <p14:tracePt t="14114" x="1774825" y="6210300"/>
          <p14:tracePt t="14130" x="1743075" y="6232525"/>
          <p14:tracePt t="14147" x="1727200" y="6251575"/>
          <p14:tracePt t="14165" x="1698625" y="6292850"/>
          <p14:tracePt t="14181" x="1692275" y="6315075"/>
          <p14:tracePt t="14202" x="1701800" y="6362700"/>
          <p14:tracePt t="14215" x="1758950" y="6413500"/>
          <p14:tracePt t="14231" x="1885950" y="6496050"/>
          <p14:tracePt t="14298" x="2530475" y="6619875"/>
          <p14:tracePt t="14315" x="2698750" y="6594475"/>
          <p14:tracePt t="14330" x="2781300" y="6578600"/>
          <p14:tracePt t="14348" x="2857500" y="6556375"/>
          <p14:tracePt t="14365" x="2955925" y="6556375"/>
          <p14:tracePt t="14380" x="3016250" y="6556375"/>
          <p14:tracePt t="14398" x="3057525" y="6556375"/>
          <p14:tracePt t="14414" x="3086100" y="6572250"/>
          <p14:tracePt t="14430" x="3111500" y="6572250"/>
          <p14:tracePt t="14447" x="3133725" y="6578600"/>
          <p14:tracePt t="14464" x="3175000" y="6594475"/>
          <p14:tracePt t="14481" x="3197225" y="6607175"/>
          <p14:tracePt t="14497" x="3228975" y="6619875"/>
          <p14:tracePt t="14514" x="3244850" y="6642100"/>
          <p14:tracePt t="14531" x="3248025" y="6651625"/>
          <p14:tracePt t="14548" x="3248025" y="6661150"/>
          <p14:tracePt t="14565" x="3248025" y="6670675"/>
          <p14:tracePt t="14581" x="3238500" y="6670675"/>
          <p14:tracePt t="14598" x="3200400" y="6670675"/>
          <p14:tracePt t="14614" x="3108325" y="6670675"/>
          <p14:tracePt t="14631" x="3044825" y="6670675"/>
          <p14:tracePt t="14647" x="2984500" y="6677025"/>
          <p14:tracePt t="14664" x="2889250" y="6677025"/>
          <p14:tracePt t="14681" x="2828925" y="6677025"/>
          <p14:tracePt t="14697" x="2768600" y="6677025"/>
          <p14:tracePt t="14714" x="2689225" y="6677025"/>
          <p14:tracePt t="14730" x="2647950" y="6677025"/>
          <p14:tracePt t="14748" x="2625725" y="6677025"/>
          <p14:tracePt t="14764" x="2584450" y="6677025"/>
          <p14:tracePt t="14781" x="2555875" y="6677025"/>
          <p14:tracePt t="14798" x="2533650" y="6677025"/>
          <p14:tracePt t="14815" x="2492375" y="6677025"/>
          <p14:tracePt t="14831" x="2470150" y="6677025"/>
          <p14:tracePt t="14848" x="2447925" y="6677025"/>
          <p14:tracePt t="14864" x="2428875" y="6677025"/>
          <p14:tracePt t="14881" x="2419350" y="6677025"/>
          <p14:tracePt t="14897" x="2409825" y="6677025"/>
          <p14:tracePt t="14914" x="2387600" y="6677025"/>
          <p14:tracePt t="14930" x="2378075" y="6677025"/>
          <p14:tracePt t="14947" x="2368550" y="6677025"/>
          <p14:tracePt t="14964" x="2359025" y="6677025"/>
          <p14:tracePt t="14998" x="2355850" y="6677025"/>
          <p14:tracePt t="15479" x="2400300" y="6638925"/>
          <p14:tracePt t="15486" x="2463800" y="6584950"/>
          <p14:tracePt t="15498" x="2520950" y="6508750"/>
          <p14:tracePt t="15518" x="2695575" y="6296025"/>
          <p14:tracePt t="15535" x="2857500" y="6019800"/>
          <p14:tracePt t="15554" x="2959100" y="5870575"/>
          <p14:tracePt t="15573" x="3101975" y="5702300"/>
          <p14:tracePt t="15597" x="3232150" y="5546725"/>
          <p14:tracePt t="15631" x="3365500" y="5419725"/>
          <p14:tracePt t="15648" x="3390900" y="5387975"/>
          <p14:tracePt t="15664" x="3441700" y="5362575"/>
          <p14:tracePt t="15681" x="3473450" y="5337175"/>
          <p14:tracePt t="15698" x="3502025" y="5318125"/>
          <p14:tracePt t="15714" x="3562350" y="5238750"/>
          <p14:tracePt t="15731" x="3594100" y="5140325"/>
          <p14:tracePt t="15747" x="3616325" y="5054600"/>
          <p14:tracePt t="15764" x="3651250" y="4864100"/>
          <p14:tracePt t="15781" x="3670300" y="4692650"/>
          <p14:tracePt t="15798" x="3686175" y="4562475"/>
          <p14:tracePt t="15815" x="3730625" y="4371975"/>
          <p14:tracePt t="15831" x="3784600" y="4216400"/>
          <p14:tracePt t="15848" x="3854450" y="4124325"/>
          <p14:tracePt t="15864" x="3987800" y="3946525"/>
          <p14:tracePt t="15880" x="4089400" y="3797300"/>
          <p14:tracePt t="15897" x="4168775" y="3673475"/>
          <p14:tracePt t="15914" x="4283075" y="3486150"/>
          <p14:tracePt t="15931" x="4359275" y="3317875"/>
          <p14:tracePt t="15948" x="4400550" y="3206750"/>
          <p14:tracePt t="15965" x="4441825" y="3070225"/>
          <p14:tracePt t="15981" x="4457700" y="2943225"/>
          <p14:tracePt t="15997" x="4457700" y="2847975"/>
          <p14:tracePt t="16014" x="4438650" y="2736850"/>
          <p14:tracePt t="16030" x="4400550" y="2657475"/>
          <p14:tracePt t="16048" x="4340225" y="2555875"/>
          <p14:tracePt t="16065" x="4229100" y="2400300"/>
          <p14:tracePt t="16081" x="4156075" y="2327275"/>
          <p14:tracePt t="16098" x="4095750" y="2282825"/>
          <p14:tracePt t="16115" x="3994150" y="2197100"/>
          <p14:tracePt t="16131" x="3921125" y="2143125"/>
          <p14:tracePt t="16147" x="3879850" y="2092325"/>
          <p14:tracePt t="16164" x="3806825" y="2009775"/>
          <p14:tracePt t="16180" x="3756025" y="1968500"/>
          <p14:tracePt t="16198" x="3705225" y="1924050"/>
          <p14:tracePt t="16214" x="3625850" y="1860550"/>
          <p14:tracePt t="16231" x="3575050" y="1809750"/>
          <p14:tracePt t="16248" x="3536950" y="1768475"/>
          <p14:tracePt t="16264" x="3454400" y="1695450"/>
          <p14:tracePt t="16281" x="3384550" y="1641475"/>
          <p14:tracePt t="16297" x="3292475" y="1584325"/>
          <p14:tracePt t="16314" x="3152775" y="1527175"/>
          <p14:tracePt t="16330" x="3086100" y="1495425"/>
          <p14:tracePt t="16347" x="3000375" y="1473200"/>
          <p14:tracePt t="16364" x="2889250" y="1450975"/>
          <p14:tracePt t="16380" x="2790825" y="1425575"/>
          <p14:tracePt t="16397" x="2708275" y="1419225"/>
          <p14:tracePt t="16414" x="2600325" y="1409700"/>
          <p14:tracePt t="16431" x="2517775" y="1403350"/>
          <p14:tracePt t="16448" x="2403475" y="1403350"/>
          <p14:tracePt t="16464" x="2292350" y="1397000"/>
          <p14:tracePt t="16481" x="2232025" y="1397000"/>
          <p14:tracePt t="16497" x="2162175" y="1397000"/>
          <p14:tracePt t="16514" x="2035175" y="1387475"/>
          <p14:tracePt t="16531" x="1949450" y="1381125"/>
          <p14:tracePt t="16548" x="1889125" y="1381125"/>
          <p14:tracePt t="16564" x="1793875" y="1374775"/>
          <p14:tracePt t="16580" x="1733550" y="1374775"/>
          <p14:tracePt t="16598" x="1673225" y="1374775"/>
          <p14:tracePt t="16614" x="1603375" y="1374775"/>
          <p14:tracePt t="16631" x="1562100" y="1374775"/>
          <p14:tracePt t="16647" x="1514475" y="1377950"/>
          <p14:tracePt t="16664" x="1409700" y="1390650"/>
          <p14:tracePt t="16681" x="1314450" y="1400175"/>
          <p14:tracePt t="16698" x="1228725" y="1416050"/>
          <p14:tracePt t="16701" x="1190625" y="1422400"/>
          <p14:tracePt t="16714" x="1127125" y="1444625"/>
          <p14:tracePt t="16730" x="1069975" y="1473200"/>
          <p14:tracePt t="16748" x="1000125" y="1508125"/>
          <p14:tracePt t="16764" x="901700" y="1571625"/>
          <p14:tracePt t="16780" x="860425" y="1619250"/>
          <p14:tracePt t="16798" x="796925" y="1692275"/>
          <p14:tracePt t="16814" x="657225" y="1841500"/>
          <p14:tracePt t="16831" x="536575" y="1978025"/>
          <p14:tracePt t="16848" x="428625" y="2105025"/>
          <p14:tracePt t="16864" x="282575" y="2298700"/>
          <p14:tracePt t="16880" x="200025" y="2444750"/>
          <p14:tracePt t="16898" x="149225" y="2565400"/>
          <p14:tracePt t="16914" x="76200" y="2781300"/>
          <p14:tracePt t="16931" x="41275" y="2955925"/>
          <p14:tracePt t="16948" x="12700" y="3117850"/>
          <p14:tracePt t="17035" x="6350" y="4035425"/>
          <p14:tracePt t="17042" x="31750" y="4095750"/>
          <p14:tracePt t="17050" x="50800" y="4165600"/>
          <p14:tracePt t="17064" x="85725" y="4298950"/>
          <p14:tracePt t="17080" x="111125" y="4406900"/>
          <p14:tracePt t="17098" x="136525" y="4537075"/>
          <p14:tracePt t="17114" x="161925" y="4733925"/>
          <p14:tracePt t="17131" x="177800" y="4832350"/>
          <p14:tracePt t="17147" x="203200" y="4940300"/>
          <p14:tracePt t="17164" x="225425" y="5060950"/>
          <p14:tracePt t="17181" x="250825" y="5149850"/>
          <p14:tracePt t="17197" x="263525" y="5222875"/>
          <p14:tracePt t="17200" x="279400" y="5260975"/>
          <p14:tracePt t="17214" x="301625" y="5327650"/>
          <p14:tracePt t="17231" x="314325" y="5365750"/>
          <p14:tracePt t="17248" x="327025" y="5410200"/>
          <p14:tracePt t="17264" x="374650" y="5476875"/>
          <p14:tracePt t="17281" x="400050" y="5524500"/>
          <p14:tracePt t="17297" x="450850" y="5565775"/>
          <p14:tracePt t="17314" x="517525" y="5619750"/>
          <p14:tracePt t="17330" x="581025" y="5648325"/>
          <p14:tracePt t="17347" x="650875" y="5686425"/>
          <p14:tracePt t="17364" x="739775" y="5708650"/>
          <p14:tracePt t="17380" x="803275" y="5715000"/>
          <p14:tracePt t="17397" x="863600" y="5715000"/>
          <p14:tracePt t="17414" x="1000125" y="5715000"/>
          <p14:tracePt t="17430" x="1082675" y="5715000"/>
          <p14:tracePt t="17447" x="1139825" y="5715000"/>
          <p14:tracePt t="17464" x="1222375" y="5705475"/>
          <p14:tracePt t="17481" x="1285875" y="5692775"/>
          <p14:tracePt t="17498" x="1349375" y="5676900"/>
          <p14:tracePt t="17514" x="1460500" y="5648325"/>
          <p14:tracePt t="17531" x="1543050" y="5638800"/>
          <p14:tracePt t="17548" x="1619250" y="5622925"/>
          <p14:tracePt t="17564" x="1730375" y="5600700"/>
          <p14:tracePt t="17580" x="1790700" y="5594350"/>
          <p14:tracePt t="17597" x="1828800" y="5575300"/>
          <p14:tracePt t="17614" x="1870075" y="5562600"/>
          <p14:tracePt t="17631" x="1879600" y="5559425"/>
          <p14:tracePt t="17648" x="1901825" y="5553075"/>
          <p14:tracePt t="17664" x="1930400" y="5549900"/>
          <p14:tracePt t="17681" x="1939925" y="5543550"/>
          <p14:tracePt t="17697" x="1958975" y="5543550"/>
          <p14:tracePt t="17714" x="1971675" y="5543550"/>
          <p14:tracePt t="21943" x="1955800" y="5524500"/>
          <p14:tracePt t="21950" x="1933575" y="5505450"/>
          <p14:tracePt t="21964" x="1873250" y="5441950"/>
          <p14:tracePt t="21981" x="1790700" y="5375275"/>
          <p14:tracePt t="21998" x="1698625" y="5308600"/>
          <p14:tracePt t="22014" x="1577975" y="5245100"/>
          <p14:tracePt t="22031" x="1485900" y="5187950"/>
          <p14:tracePt t="22064" x="1123950" y="5032375"/>
          <p14:tracePt t="22098" x="704850" y="4889500"/>
          <p14:tracePt t="22115" x="419100" y="4756150"/>
          <p14:tracePt t="22132" x="263525" y="4692650"/>
          <p14:tracePt t="22149" x="60325" y="4632325"/>
          <p14:tracePt t="22465" x="38100" y="5260975"/>
          <p14:tracePt t="22472" x="127000" y="5260975"/>
          <p14:tracePt t="22485" x="342900" y="5260975"/>
          <p14:tracePt t="22497" x="434975" y="5260975"/>
          <p14:tracePt t="22514" x="679450" y="5235575"/>
          <p14:tracePt t="22531" x="850900" y="5219700"/>
          <p14:tracePt t="22564" x="1155700" y="5095875"/>
          <p14:tracePt t="22599" x="1349375" y="4987925"/>
          <p14:tracePt t="22614" x="1470025" y="4905375"/>
          <p14:tracePt t="22631" x="1584325" y="4835525"/>
          <p14:tracePt t="22647" x="1698625" y="4756150"/>
          <p14:tracePt t="22663" x="1857375" y="4635500"/>
          <p14:tracePt t="22680" x="1939925" y="4549775"/>
          <p14:tracePt t="22697" x="2025650" y="4464050"/>
          <p14:tracePt t="22714" x="2143125" y="4254500"/>
          <p14:tracePt t="22731" x="2206625" y="4098925"/>
          <p14:tracePt t="22748" x="2257425" y="3987800"/>
          <p14:tracePt t="22764" x="2349500" y="3771900"/>
          <p14:tracePt t="22781" x="2400300" y="3660775"/>
          <p14:tracePt t="22797" x="2447925" y="3581400"/>
          <p14:tracePt t="22813" x="2508250" y="3482975"/>
          <p14:tracePt t="22830" x="2536825" y="3435350"/>
          <p14:tracePt t="22846" x="2555875" y="3387725"/>
          <p14:tracePt t="22863" x="2562225" y="3355975"/>
          <p14:tracePt t="22880" x="2562225" y="3349625"/>
          <p14:tracePt t="23228" x="2552700" y="3359150"/>
          <p14:tracePt t="23235" x="2543175" y="3368675"/>
          <p14:tracePt t="23247" x="2514600" y="3390900"/>
          <p14:tracePt t="23263" x="2381250" y="3473450"/>
          <p14:tracePt t="23280" x="2289175" y="3549650"/>
          <p14:tracePt t="23297" x="2184400" y="3629025"/>
          <p14:tracePt t="23313" x="2041525" y="3711575"/>
          <p14:tracePt t="23347" x="1879600" y="3825875"/>
          <p14:tracePt t="23350" x="1844675" y="3867150"/>
          <p14:tracePt t="23380" x="1685925" y="4016375"/>
          <p14:tracePt t="23397" x="1625600" y="4060825"/>
          <p14:tracePt t="23413" x="1552575" y="4140200"/>
          <p14:tracePt t="23430" x="1511300" y="4191000"/>
          <p14:tracePt t="23447" x="1485900" y="4235450"/>
          <p14:tracePt t="23463" x="1438275" y="4305300"/>
          <p14:tracePt t="23480" x="1419225" y="4327525"/>
          <p14:tracePt t="23497" x="1400175" y="4365625"/>
          <p14:tracePt t="23513" x="1377950" y="4400550"/>
          <p14:tracePt t="23529" x="1365250" y="4432300"/>
          <p14:tracePt t="23547" x="1358900" y="4441825"/>
          <p14:tracePt t="23563" x="1358900" y="4457700"/>
          <p14:tracePt t="23579" x="1368425" y="4470400"/>
          <p14:tracePt t="23597" x="1431925" y="4492625"/>
          <p14:tracePt t="23614" x="1638300" y="4502150"/>
          <p14:tracePt t="23630" x="1778000" y="4495800"/>
          <p14:tracePt t="23647" x="1898650" y="4451350"/>
          <p14:tracePt t="23663" x="2016125" y="4406900"/>
          <p14:tracePt t="23680" x="2066925" y="4362450"/>
          <p14:tracePt t="23697" x="2092325" y="4324350"/>
          <p14:tracePt t="23714" x="2136775" y="4257675"/>
          <p14:tracePt t="23731" x="2165350" y="4210050"/>
          <p14:tracePt t="23747" x="2200275" y="4152900"/>
          <p14:tracePt t="23763" x="2219325" y="4083050"/>
          <p14:tracePt t="23779" x="2232025" y="4029075"/>
          <p14:tracePt t="23796" x="2244725" y="3981450"/>
          <p14:tracePt t="23814" x="2251075" y="3921125"/>
          <p14:tracePt t="23830" x="2273300" y="3857625"/>
          <p14:tracePt t="23847" x="2286000" y="3794125"/>
          <p14:tracePt t="23864" x="2311400" y="3660775"/>
          <p14:tracePt t="23881" x="2311400" y="3578225"/>
          <p14:tracePt t="23896" x="2311400" y="3486150"/>
          <p14:tracePt t="23913" x="2311400" y="3333750"/>
          <p14:tracePt t="23930" x="2311400" y="3241675"/>
          <p14:tracePt t="23947" x="2311400" y="3168650"/>
          <p14:tracePt t="23963" x="2298700" y="3051175"/>
          <p14:tracePt t="23980" x="2292350" y="2990850"/>
          <p14:tracePt t="23997" x="2279650" y="2946400"/>
          <p14:tracePt t="24013" x="2260600" y="2901950"/>
          <p14:tracePt t="24029" x="2251075" y="2889250"/>
          <p14:tracePt t="24046" x="2241550" y="2876550"/>
          <p14:tracePt t="24063" x="2225675" y="2876550"/>
          <p14:tracePt t="24080" x="2209800" y="2879725"/>
          <p14:tracePt t="24097" x="2200275" y="2901950"/>
          <p14:tracePt t="24113" x="2162175" y="2962275"/>
          <p14:tracePt t="24130" x="2127250" y="3009900"/>
          <p14:tracePt t="24147" x="2111375" y="3070225"/>
          <p14:tracePt t="24163" x="2089150" y="3194050"/>
          <p14:tracePt t="24180" x="2066925" y="3279775"/>
          <p14:tracePt t="24197" x="2051050" y="3365500"/>
          <p14:tracePt t="24213" x="2041525" y="3517900"/>
          <p14:tracePt t="24230" x="2041525" y="3622675"/>
          <p14:tracePt t="24247" x="2041525" y="3705225"/>
          <p14:tracePt t="24263" x="2041525" y="3790950"/>
          <p14:tracePt t="24280" x="2041525" y="3829050"/>
          <p14:tracePt t="24297" x="2041525" y="3857625"/>
          <p14:tracePt t="24313" x="2041525" y="3876675"/>
          <p14:tracePt t="24330" x="2041525" y="3886200"/>
          <p14:tracePt t="24347" x="2041525" y="3902075"/>
          <p14:tracePt t="24363" x="2041525" y="3917950"/>
          <p14:tracePt t="24380" x="2041525" y="3927475"/>
          <p14:tracePt t="24397" x="2041525" y="3937000"/>
          <p14:tracePt t="24413" x="2041525" y="3946525"/>
          <p14:tracePt t="24447" x="2041525" y="3952875"/>
          <p14:tracePt t="24464" x="2038350" y="3965575"/>
          <p14:tracePt t="24480" x="2032000" y="3975100"/>
          <p14:tracePt t="24497" x="2022475" y="3997325"/>
          <p14:tracePt t="24514" x="1997075" y="4048125"/>
          <p14:tracePt t="24530" x="1984375" y="4092575"/>
          <p14:tracePt t="24547" x="1971675" y="4137025"/>
          <p14:tracePt t="24563" x="1936750" y="4222750"/>
          <p14:tracePt t="24579" x="1914525" y="4276725"/>
          <p14:tracePt t="24597" x="1889125" y="4324350"/>
          <p14:tracePt t="24613" x="1854200" y="4391025"/>
          <p14:tracePt t="24630" x="1841500" y="4429125"/>
          <p14:tracePt t="24647" x="1809750" y="4467225"/>
          <p14:tracePt t="24664" x="1793875" y="4502150"/>
          <p14:tracePt t="24680" x="1781175" y="4511675"/>
          <p14:tracePt t="24697" x="1778000" y="4524375"/>
          <p14:tracePt t="24942" x="1739900" y="4562475"/>
          <p14:tracePt t="24949" x="1673225" y="4625975"/>
          <p14:tracePt t="24963" x="1565275" y="4743450"/>
          <p14:tracePt t="24980" x="1466850" y="4870450"/>
          <p14:tracePt t="24997" x="1365250" y="5006975"/>
          <p14:tracePt t="25013" x="1235075" y="5175250"/>
          <p14:tracePt t="25030" x="1174750" y="5267325"/>
          <p14:tracePt t="25047" x="1120775" y="5337175"/>
          <p14:tracePt t="25063" x="1050925" y="5435600"/>
          <p14:tracePt t="25080" x="1022350" y="5505450"/>
          <p14:tracePt t="25097" x="987425" y="5553075"/>
          <p14:tracePt t="25113" x="962025" y="5616575"/>
          <p14:tracePt t="25129" x="942975" y="5654675"/>
          <p14:tracePt t="25146" x="930275" y="5699125"/>
          <p14:tracePt t="25163" x="911225" y="5749925"/>
          <p14:tracePt t="25180" x="898525" y="5772150"/>
          <p14:tracePt t="25197" x="879475" y="5803900"/>
          <p14:tracePt t="25213" x="857250" y="5838825"/>
          <p14:tracePt t="25230" x="844550" y="5870575"/>
          <p14:tracePt t="25246" x="831850" y="5892800"/>
          <p14:tracePt t="25263" x="809625" y="5921375"/>
          <p14:tracePt t="25280" x="800100" y="5930900"/>
          <p14:tracePt t="25297" x="790575" y="5940425"/>
          <p14:tracePt t="25313" x="777875" y="5956300"/>
          <p14:tracePt t="25330" x="762000" y="5959475"/>
          <p14:tracePt t="25347" x="752475" y="5959475"/>
          <p14:tracePt t="25364" x="736600" y="5959475"/>
          <p14:tracePt t="25379" x="730250" y="5953125"/>
          <p14:tracePt t="25396" x="730250" y="5937250"/>
          <p14:tracePt t="25413" x="746125" y="5883275"/>
          <p14:tracePt t="25430" x="758825" y="5857875"/>
          <p14:tracePt t="25446" x="771525" y="5829300"/>
          <p14:tracePt t="25463" x="796925" y="5784850"/>
          <p14:tracePt t="25480" x="806450" y="5768975"/>
          <p14:tracePt t="25497" x="815975" y="5746750"/>
          <p14:tracePt t="25514" x="854075" y="5702300"/>
          <p14:tracePt t="25530" x="879475" y="5664200"/>
          <p14:tracePt t="25546" x="914400" y="5622925"/>
          <p14:tracePt t="25563" x="949325" y="5581650"/>
          <p14:tracePt t="25580" x="981075" y="5556250"/>
          <p14:tracePt t="25597" x="1012825" y="5524500"/>
          <p14:tracePt t="25613" x="1066800" y="5486400"/>
          <p14:tracePt t="25630" x="1114425" y="5451475"/>
          <p14:tracePt t="25647" x="1152525" y="5426075"/>
          <p14:tracePt t="25663" x="1219200" y="5378450"/>
          <p14:tracePt t="25680" x="1270000" y="5327650"/>
          <p14:tracePt t="25696" x="1330325" y="5283200"/>
          <p14:tracePt t="25713" x="1425575" y="5168900"/>
          <p14:tracePt t="25730" x="1479550" y="5108575"/>
          <p14:tracePt t="25747" x="1524000" y="5051425"/>
          <p14:tracePt t="25763" x="1603375" y="4940300"/>
          <p14:tracePt t="25780" x="1647825" y="4879975"/>
          <p14:tracePt t="25797" x="1685925" y="4819650"/>
          <p14:tracePt t="25813" x="1724025" y="4752975"/>
          <p14:tracePt t="25830" x="1755775" y="4721225"/>
          <p14:tracePt t="25847" x="1781175" y="4692650"/>
          <p14:tracePt t="25864" x="1825625" y="4632325"/>
          <p14:tracePt t="25880" x="1863725" y="4575175"/>
          <p14:tracePt t="25897" x="1908175" y="4505325"/>
          <p14:tracePt t="25913" x="1968500" y="4406900"/>
          <p14:tracePt t="25930" x="1997075" y="4359275"/>
          <p14:tracePt t="25946" x="2028825" y="4311650"/>
          <p14:tracePt t="25963" x="2070100" y="4248150"/>
          <p14:tracePt t="25979" x="2105025" y="4200525"/>
          <p14:tracePt t="25996" x="2130425" y="4143375"/>
          <p14:tracePt t="26014" x="2171700" y="4067175"/>
          <p14:tracePt t="26030" x="2200275" y="4019550"/>
          <p14:tracePt t="26047" x="2209800" y="3997325"/>
          <p14:tracePt t="26063" x="2247900" y="3952875"/>
          <p14:tracePt t="26080" x="2260600" y="3937000"/>
          <p14:tracePt t="26097" x="2270125" y="3921125"/>
          <p14:tracePt t="26113" x="2289175" y="3908425"/>
          <p14:tracePt t="26129" x="2298700" y="3898900"/>
          <p14:tracePt t="26146" x="2308225" y="3886200"/>
          <p14:tracePt t="26163" x="2359025" y="3863975"/>
          <p14:tracePt t="26180" x="2413000" y="3841750"/>
          <p14:tracePt t="26197" x="2498725" y="3825875"/>
          <p14:tracePt t="26214" x="2600325" y="3797300"/>
          <p14:tracePt t="26230" x="2657475" y="3784600"/>
          <p14:tracePt t="26246" x="2711450" y="3771900"/>
          <p14:tracePt t="26263" x="2784475" y="3743325"/>
          <p14:tracePt t="26280" x="2841625" y="3714750"/>
          <p14:tracePt t="26297" x="2889250" y="3695700"/>
          <p14:tracePt t="26313" x="2955925" y="3648075"/>
          <p14:tracePt t="26330" x="2984500" y="3635375"/>
          <p14:tracePt t="26347" x="3003550" y="3613150"/>
          <p14:tracePt t="26363" x="3028950" y="3546475"/>
          <p14:tracePt t="26379" x="3048000" y="3502025"/>
          <p14:tracePt t="26396" x="3060700" y="3463925"/>
          <p14:tracePt t="26413" x="3073400" y="3435350"/>
          <p14:tracePt t="26430" x="3073400" y="3425825"/>
          <p14:tracePt t="26447" x="3073400" y="3409950"/>
          <p14:tracePt t="26463" x="3073400" y="3406775"/>
          <p14:tracePt t="26528" x="3070225" y="3406775"/>
          <p14:tracePt t="26535" x="3067050" y="3406775"/>
          <p14:tracePt t="26547" x="3060700" y="3406775"/>
          <p14:tracePt t="26563" x="3041650" y="3406775"/>
          <p14:tracePt t="26580" x="3032125" y="3406775"/>
          <p14:tracePt t="26597" x="3022600" y="3422650"/>
          <p14:tracePt t="26613" x="3006725" y="3438525"/>
          <p14:tracePt t="26630" x="2978150" y="3448050"/>
          <p14:tracePt t="26646" x="2952750" y="3479800"/>
          <p14:tracePt t="26663" x="2901950" y="3517900"/>
          <p14:tracePt t="26679" x="2876550" y="3549650"/>
          <p14:tracePt t="26697" x="2844800" y="3581400"/>
          <p14:tracePt t="26713" x="2806700" y="3648075"/>
          <p14:tracePt t="26730" x="2774950" y="3679825"/>
          <p14:tracePt t="26747" x="2749550" y="3705225"/>
          <p14:tracePt t="26764" x="2705100" y="3746500"/>
          <p14:tracePt t="26780" x="2667000" y="3775075"/>
          <p14:tracePt t="26796" x="2625725" y="3806825"/>
          <p14:tracePt t="26813" x="2555875" y="3870325"/>
          <p14:tracePt t="26829" x="2505075" y="3911600"/>
          <p14:tracePt t="26847" x="2473325" y="3959225"/>
          <p14:tracePt t="26863" x="2425700" y="4019550"/>
          <p14:tracePt t="26880" x="2400300" y="4044950"/>
          <p14:tracePt t="26896" x="2368550" y="4076700"/>
          <p14:tracePt t="26913" x="2327275" y="4114800"/>
          <p14:tracePt t="26929" x="2301875" y="4146550"/>
          <p14:tracePt t="26946" x="2276475" y="4171950"/>
          <p14:tracePt t="26963" x="2225675" y="4216400"/>
          <p14:tracePt t="26980" x="2193925" y="4241800"/>
          <p14:tracePt t="26997" x="2162175" y="4273550"/>
          <p14:tracePt t="27013" x="2117725" y="4308475"/>
          <p14:tracePt t="27030" x="2092325" y="4340225"/>
          <p14:tracePt t="27046" x="2063750" y="4352925"/>
          <p14:tracePt t="27063" x="2041525" y="4368800"/>
          <p14:tracePt t="27079" x="2016125" y="4384675"/>
          <p14:tracePt t="27096" x="2000250" y="4400550"/>
          <p14:tracePt t="27113" x="1955800" y="4445000"/>
          <p14:tracePt t="27130" x="1933575" y="4470400"/>
          <p14:tracePt t="27146" x="1908175" y="4502150"/>
          <p14:tracePt t="27163" x="1857375" y="4546600"/>
          <p14:tracePt t="27179" x="1806575" y="4597400"/>
          <p14:tracePt t="27197" x="1765300" y="4635500"/>
          <p14:tracePt t="27213" x="1676400" y="4711700"/>
          <p14:tracePt t="27229" x="1628775" y="4737100"/>
          <p14:tracePt t="27246" x="1603375" y="4768850"/>
          <p14:tracePt t="27263" x="1558925" y="4806950"/>
          <p14:tracePt t="27280" x="1533525" y="4838700"/>
          <p14:tracePt t="27297" x="1504950" y="4864100"/>
          <p14:tracePt t="27313" x="1431925" y="4933950"/>
          <p14:tracePt t="27329" x="1381125" y="4987925"/>
          <p14:tracePt t="27347" x="1333500" y="5013325"/>
          <p14:tracePt t="27363" x="1289050" y="5051425"/>
          <p14:tracePt t="27379" x="1279525" y="5060950"/>
          <p14:tracePt t="27397" x="1270000" y="5070475"/>
          <p14:tracePt t="27412" x="1254125" y="5086350"/>
          <p14:tracePt t="27429" x="1238250" y="5102225"/>
          <p14:tracePt t="27446" x="1228725" y="5118100"/>
          <p14:tracePt t="27463" x="1206500" y="5140325"/>
          <p14:tracePt t="27480" x="1187450" y="5156200"/>
          <p14:tracePt t="27497" x="1177925" y="5165725"/>
          <p14:tracePt t="27514" x="1165225" y="5181600"/>
          <p14:tracePt t="27530" x="1155700" y="5191125"/>
          <p14:tracePt t="27547" x="1136650" y="5207000"/>
          <p14:tracePt t="27563" x="1123950" y="5222875"/>
          <p14:tracePt t="27579" x="1111250" y="5238750"/>
          <p14:tracePt t="27596" x="1101725" y="5267325"/>
          <p14:tracePt t="27613" x="1076325" y="5305425"/>
          <p14:tracePt t="27629" x="1063625" y="5340350"/>
          <p14:tracePt t="27647" x="1057275" y="5365750"/>
          <p14:tracePt t="27663" x="1050925" y="5413375"/>
          <p14:tracePt t="27680" x="1044575" y="5441950"/>
          <p14:tracePt t="27697" x="1035050" y="5473700"/>
          <p14:tracePt t="27713" x="1012825" y="5537200"/>
          <p14:tracePt t="27729" x="1000125" y="5581650"/>
          <p14:tracePt t="27747" x="993775" y="5613400"/>
          <p14:tracePt t="27763" x="987425" y="5654675"/>
          <p14:tracePt t="27779" x="987425" y="5670550"/>
          <p14:tracePt t="27796" x="984250" y="5683250"/>
          <p14:tracePt t="27814" x="984250" y="5699125"/>
          <p14:tracePt t="27830" x="974725" y="5708650"/>
          <p14:tracePt t="27847" x="968375" y="5708650"/>
          <p14:tracePt t="27863" x="968375" y="5715000"/>
          <p14:tracePt t="27971" x="968375" y="5711825"/>
          <p14:tracePt t="27978" x="968375" y="5708650"/>
          <p14:tracePt t="27985" x="968375" y="5702300"/>
          <p14:tracePt t="27996" x="968375" y="5692775"/>
          <p14:tracePt t="28012" x="968375" y="5661025"/>
          <p14:tracePt t="28029" x="977900" y="5641975"/>
          <p14:tracePt t="28046" x="987425" y="5613400"/>
          <p14:tracePt t="28063" x="1019175" y="5578475"/>
          <p14:tracePt t="28079" x="1050925" y="5537200"/>
          <p14:tracePt t="28097" x="1076325" y="5499100"/>
          <p14:tracePt t="28113" x="1127125" y="5403850"/>
          <p14:tracePt t="28129" x="1139825" y="5368925"/>
          <p14:tracePt t="28147" x="1174750" y="5321300"/>
          <p14:tracePt t="28163" x="1206500" y="5254625"/>
          <p14:tracePt t="28180" x="1238250" y="5229225"/>
          <p14:tracePt t="28197" x="1263650" y="5197475"/>
          <p14:tracePt t="28214" x="1292225" y="5156200"/>
          <p14:tracePt t="28229" x="1304925" y="5146675"/>
          <p14:tracePt t="28246" x="1314450" y="5130800"/>
          <p14:tracePt t="28263" x="1330325" y="5095875"/>
          <p14:tracePt t="28279" x="1349375" y="5070475"/>
          <p14:tracePt t="28296" x="1358900" y="5041900"/>
          <p14:tracePt t="28312" x="1384300" y="4997450"/>
          <p14:tracePt t="28330" x="1412875" y="4959350"/>
          <p14:tracePt t="28347" x="1438275" y="4921250"/>
          <p14:tracePt t="28363" x="1479550" y="4835525"/>
          <p14:tracePt t="28380" x="1492250" y="4784725"/>
          <p14:tracePt t="28384" x="1498600" y="4746625"/>
          <p14:tracePt t="28397" x="1508125" y="4718050"/>
          <p14:tracePt t="28413" x="1514475" y="4664075"/>
          <p14:tracePt t="28429" x="1520825" y="4632325"/>
          <p14:tracePt t="28446" x="1524000" y="4610100"/>
          <p14:tracePt t="28462" x="1549400" y="4575175"/>
          <p14:tracePt t="28479" x="1562100" y="4552950"/>
          <p14:tracePt t="28497" x="1584325" y="4521200"/>
          <p14:tracePt t="28514" x="1619250" y="4492625"/>
          <p14:tracePt t="28530" x="1644650" y="4460875"/>
          <p14:tracePt t="28547" x="1676400" y="4435475"/>
          <p14:tracePt t="28563" x="1714500" y="4391025"/>
          <p14:tracePt t="28579" x="1746250" y="4365625"/>
          <p14:tracePt t="28596" x="1768475" y="4337050"/>
          <p14:tracePt t="28612" x="1806575" y="4305300"/>
          <p14:tracePt t="28629" x="1838325" y="4279900"/>
          <p14:tracePt t="28646" x="1870075" y="4254500"/>
          <p14:tracePt t="28663" x="1927225" y="4210050"/>
          <p14:tracePt t="28679" x="1974850" y="4181475"/>
          <p14:tracePt t="28696" x="2006600" y="4143375"/>
          <p14:tracePt t="28712" x="2057400" y="4105275"/>
          <p14:tracePt t="28729" x="2105025" y="4070350"/>
          <p14:tracePt t="28746" x="2143125" y="4044950"/>
          <p14:tracePt t="28762" x="2209800" y="4019550"/>
          <p14:tracePt t="28779" x="2238375" y="4006850"/>
          <p14:tracePt t="28796" x="2263775" y="3997325"/>
          <p14:tracePt t="28813" x="2305050" y="3959225"/>
          <p14:tracePt t="28830" x="2330450" y="3933825"/>
          <p14:tracePt t="28846" x="2362200" y="3908425"/>
          <p14:tracePt t="28862" x="2422525" y="3851275"/>
          <p14:tracePt t="28879" x="2463800" y="3800475"/>
          <p14:tracePt t="28896" x="2514600" y="3759200"/>
          <p14:tracePt t="28899" x="2527300" y="3740150"/>
          <p14:tracePt t="28913" x="2559050" y="3714750"/>
          <p14:tracePt t="28929" x="2584450" y="3683000"/>
          <p14:tracePt t="28947" x="2606675" y="3657600"/>
          <p14:tracePt t="28963" x="2651125" y="3625850"/>
          <p14:tracePt t="28979" x="2679700" y="3616325"/>
          <p14:tracePt t="28996" x="2705100" y="3603625"/>
          <p14:tracePt t="29012" x="2736850" y="3587750"/>
          <p14:tracePt t="29029" x="2746375" y="3581400"/>
          <p14:tracePt t="29046" x="2759075" y="3571875"/>
          <p14:tracePt t="29062" x="2771775" y="3565525"/>
          <p14:tracePt t="29079" x="2787650" y="3562350"/>
          <p14:tracePt t="29096" x="2794000" y="3556000"/>
          <p14:tracePt t="29112" x="2803525" y="3540125"/>
          <p14:tracePt t="29129" x="2813050" y="3530600"/>
          <p14:tracePt t="29146" x="2816225" y="3517900"/>
          <p14:tracePt t="29163" x="2825750" y="3502025"/>
          <p14:tracePt t="29180" x="2838450" y="3492500"/>
          <p14:tracePt t="29197" x="2838450" y="3482975"/>
          <p14:tracePt t="29213" x="2838450" y="3470275"/>
          <p14:tracePt t="29441" x="2828925" y="3473450"/>
          <p14:tracePt t="29448" x="2825750" y="3473450"/>
          <p14:tracePt t="29462" x="2816225" y="3482975"/>
          <p14:tracePt t="29479" x="2803525" y="3492500"/>
          <p14:tracePt t="29497" x="2794000" y="3508375"/>
          <p14:tracePt t="29513" x="2774950" y="3521075"/>
          <p14:tracePt t="29529" x="2765425" y="3530600"/>
          <p14:tracePt t="29546" x="2755900" y="3540125"/>
          <p14:tracePt t="29562" x="2740025" y="3559175"/>
          <p14:tracePt t="29580" x="2724150" y="3568700"/>
          <p14:tracePt t="29597" x="2701925" y="3581400"/>
          <p14:tracePt t="29614" x="2667000" y="3597275"/>
          <p14:tracePt t="29629" x="2657475" y="3613150"/>
          <p14:tracePt t="29647" x="2647950" y="3622675"/>
          <p14:tracePt t="29663" x="2632075" y="3638550"/>
          <p14:tracePt t="29679" x="2616200" y="3648075"/>
          <p14:tracePt t="29696" x="2606675" y="3663950"/>
          <p14:tracePt t="29712" x="2593975" y="3679825"/>
          <p14:tracePt t="29729" x="2581275" y="3689350"/>
          <p14:tracePt t="29747" x="2568575" y="3698875"/>
          <p14:tracePt t="29764" x="2552700" y="3717925"/>
          <p14:tracePt t="29779" x="2546350" y="3730625"/>
          <p14:tracePt t="29796" x="2536825" y="3740150"/>
          <p14:tracePt t="29813" x="2527300" y="3752850"/>
          <p14:tracePt t="29829" x="2511425" y="3768725"/>
          <p14:tracePt t="29846" x="2501900" y="3778250"/>
          <p14:tracePt t="29862" x="2482850" y="3800475"/>
          <p14:tracePt t="29879" x="2447925" y="3832225"/>
          <p14:tracePt t="29898" x="2409825" y="3870325"/>
          <p14:tracePt t="29913" x="2339975" y="3943350"/>
          <p14:tracePt t="29930" x="2295525" y="3984625"/>
          <p14:tracePt t="29946" x="2270125" y="4022725"/>
          <p14:tracePt t="29963" x="2225675" y="4060825"/>
          <p14:tracePt t="29979" x="2193925" y="4092575"/>
          <p14:tracePt t="29996" x="2155825" y="4133850"/>
          <p14:tracePt t="30013" x="2082800" y="4213225"/>
          <p14:tracePt t="30029" x="2025650" y="4283075"/>
          <p14:tracePt t="30046" x="1971675" y="4356100"/>
          <p14:tracePt t="30063" x="1924050" y="4422775"/>
          <p14:tracePt t="30079" x="1889125" y="4464050"/>
          <p14:tracePt t="30096" x="1866900" y="4489450"/>
          <p14:tracePt t="30112" x="1828800" y="4540250"/>
          <p14:tracePt t="30129" x="1803400" y="4578350"/>
          <p14:tracePt t="30146" x="1771650" y="4610100"/>
          <p14:tracePt t="30163" x="1714500" y="4676775"/>
          <p14:tracePt t="30180" x="1679575" y="4721225"/>
          <p14:tracePt t="30196" x="1641475" y="4752975"/>
          <p14:tracePt t="30213" x="1603375" y="4797425"/>
          <p14:tracePt t="30229" x="1565275" y="4822825"/>
          <p14:tracePt t="30246" x="1539875" y="4854575"/>
          <p14:tracePt t="30263" x="1479550" y="4899025"/>
          <p14:tracePt t="30280" x="1431925" y="4927600"/>
          <p14:tracePt t="30296" x="1387475" y="4953000"/>
          <p14:tracePt t="30313" x="1323975" y="5016500"/>
          <p14:tracePt t="30330" x="1298575" y="5048250"/>
          <p14:tracePt t="30346" x="1279525" y="5070475"/>
          <p14:tracePt t="30362" x="1257300" y="5108575"/>
          <p14:tracePt t="30379" x="1247775" y="5118100"/>
          <p14:tracePt t="30395" x="1238250" y="5127625"/>
          <p14:tracePt t="30412" x="1222375" y="5140325"/>
          <p14:tracePt t="30429" x="1206500" y="5165725"/>
          <p14:tracePt t="30446" x="1196975" y="5181600"/>
          <p14:tracePt t="30463" x="1177925" y="5222875"/>
          <p14:tracePt t="30479" x="1165225" y="5245100"/>
          <p14:tracePt t="30496" x="1146175" y="5276850"/>
          <p14:tracePt t="30512" x="1130300" y="5311775"/>
          <p14:tracePt t="30529" x="1117600" y="5343525"/>
          <p14:tracePt t="30547" x="1108075" y="5353050"/>
          <p14:tracePt t="30563" x="1089025" y="5365750"/>
          <p14:tracePt t="30579" x="1076325" y="5381625"/>
          <p14:tracePt t="30596" x="1076325" y="5391150"/>
          <p14:tracePt t="30613" x="1076325" y="5407025"/>
          <p14:tracePt t="30629" x="1076325" y="5413375"/>
          <p14:tracePt t="30685" x="1079500" y="5410200"/>
          <p14:tracePt t="30691" x="1085850" y="5400675"/>
          <p14:tracePt t="30698" x="1089025" y="5387975"/>
          <p14:tracePt t="30713" x="1127125" y="5321300"/>
          <p14:tracePt t="30730" x="1168400" y="5232400"/>
          <p14:tracePt t="30746" x="1228725" y="5121275"/>
          <p14:tracePt t="30762" x="1317625" y="4914900"/>
          <p14:tracePt t="30779" x="1368425" y="4813300"/>
          <p14:tracePt t="30796" x="1416050" y="4721225"/>
          <p14:tracePt t="30813" x="1470025" y="4603750"/>
          <p14:tracePt t="30829" x="1498600" y="4546600"/>
          <p14:tracePt t="30847" x="1517650" y="4502150"/>
          <p14:tracePt t="30863" x="1536700" y="4445000"/>
          <p14:tracePt t="30879" x="1549400" y="4422775"/>
          <p14:tracePt t="30896" x="1562100" y="4391025"/>
          <p14:tracePt t="30913" x="1581150" y="4371975"/>
          <p14:tracePt t="30929" x="1593850" y="4356100"/>
          <p14:tracePt t="30947" x="1609725" y="4327525"/>
          <p14:tracePt t="30963" x="1619250" y="4305300"/>
          <p14:tracePt t="30979" x="1635125" y="4295775"/>
          <p14:tracePt t="30996" x="1644650" y="4286250"/>
          <p14:tracePt t="31013" x="1660525" y="4270375"/>
          <p14:tracePt t="31030" x="1670050" y="4254500"/>
          <p14:tracePt t="31047" x="1682750" y="4244975"/>
          <p14:tracePt t="31063" x="1682750" y="4229100"/>
          <p14:tracePt t="31080" x="1682750" y="4225925"/>
          <p14:tracePt t="31541" x="1695450" y="4276725"/>
          <p14:tracePt t="31548" x="1714500" y="4368800"/>
          <p14:tracePt t="31563" x="1730375" y="4498975"/>
          <p14:tracePt t="31579" x="1749425" y="4606925"/>
          <p14:tracePt t="31596" x="1774825" y="4724400"/>
          <p14:tracePt t="31612" x="1797050" y="4857750"/>
          <p14:tracePt t="31629" x="1812925" y="4943475"/>
          <p14:tracePt t="31663" x="1838325" y="5248275"/>
          <p14:tracePt t="31697" x="1854200" y="5426075"/>
          <p14:tracePt t="31713" x="1854200" y="5489575"/>
          <p14:tracePt t="31729" x="1854200" y="5518150"/>
          <p14:tracePt t="31746" x="1854200" y="5527675"/>
          <p14:tracePt t="31762" x="1841500" y="5543550"/>
          <p14:tracePt t="31779" x="1838325" y="5553075"/>
          <p14:tracePt t="31797" x="1831975" y="5568950"/>
          <p14:tracePt t="31813" x="1825625" y="5584825"/>
          <p14:tracePt t="31829" x="1822450" y="5594350"/>
          <p14:tracePt t="31847" x="1822450" y="5603875"/>
          <p14:tracePt t="31863" x="1812925" y="5619750"/>
          <p14:tracePt t="31879" x="1806575" y="5622925"/>
          <p14:tracePt t="31896" x="1790700" y="5622925"/>
          <p14:tracePt t="31913" x="1778000" y="5629275"/>
          <p14:tracePt t="31929" x="1768475" y="5632450"/>
          <p14:tracePt t="31947" x="1752600" y="5641975"/>
          <p14:tracePt t="31963" x="1730375" y="5641975"/>
          <p14:tracePt t="31980" x="1714500" y="5641975"/>
          <p14:tracePt t="31996" x="1695450" y="5641975"/>
          <p14:tracePt t="32013" x="1679575" y="5641975"/>
          <p14:tracePt t="32029" x="1663700" y="5641975"/>
          <p14:tracePt t="32046" x="1641475" y="5641975"/>
          <p14:tracePt t="32063" x="1619250" y="5603875"/>
          <p14:tracePt t="32079" x="1609725" y="5588000"/>
          <p14:tracePt t="32096" x="1593850" y="5578475"/>
          <p14:tracePt t="32113" x="1593850" y="5562600"/>
          <p14:tracePt t="32129" x="1593850" y="5546725"/>
          <p14:tracePt t="32146" x="1593850" y="5537200"/>
          <p14:tracePt t="32163" x="1593850" y="5524500"/>
          <p14:tracePt t="32179" x="1593850" y="5514975"/>
          <p14:tracePt t="32197" x="1609725" y="5492750"/>
          <p14:tracePt t="32213" x="1619250" y="5483225"/>
          <p14:tracePt t="32229" x="1628775" y="5473700"/>
          <p14:tracePt t="32247" x="1635125" y="5454650"/>
          <p14:tracePt t="32313" x="1638300" y="5448300"/>
          <p14:tracePt t="32320" x="1638300" y="5441950"/>
          <p14:tracePt t="32329" x="1651000" y="5438775"/>
          <p14:tracePt t="32347" x="1654175" y="5432425"/>
          <p14:tracePt t="32363" x="1670050" y="5429250"/>
          <p14:tracePt t="32380" x="1679575" y="5419725"/>
          <p14:tracePt t="32396" x="1685925" y="5413375"/>
          <p14:tracePt t="32412" x="1698625" y="5403850"/>
          <p14:tracePt t="32429" x="1704975" y="5397500"/>
          <p14:tracePt t="32446" x="1714500" y="5387975"/>
          <p14:tracePt t="32462" x="1730375" y="5378450"/>
          <p14:tracePt t="32478" x="1739900" y="5368925"/>
          <p14:tracePt t="32495" x="1749425" y="5353050"/>
          <p14:tracePt t="32512" x="1771650" y="5334000"/>
          <p14:tracePt t="32529" x="1800225" y="5314950"/>
          <p14:tracePt t="32546" x="1838325" y="5289550"/>
          <p14:tracePt t="32563" x="1882775" y="5270500"/>
          <p14:tracePt t="32579" x="1892300" y="5264150"/>
          <p14:tracePt t="32597" x="1905000" y="5264150"/>
          <p14:tracePt t="32629" x="1920875" y="5264150"/>
          <p14:tracePt t="32647" x="1930400" y="5260975"/>
          <p14:tracePt t="32663" x="1946275" y="5245100"/>
          <p14:tracePt t="32679" x="1968500" y="5229225"/>
          <p14:tracePt t="32696" x="1987550" y="5219700"/>
          <p14:tracePt t="32712" x="2006600" y="5203825"/>
          <p14:tracePt t="32729" x="2022475" y="5194300"/>
          <p14:tracePt t="32747" x="2060575" y="5156200"/>
          <p14:tracePt t="32763" x="2092325" y="5130800"/>
          <p14:tracePt t="32779" x="2124075" y="5092700"/>
          <p14:tracePt t="32796" x="2181225" y="5048250"/>
          <p14:tracePt t="32813" x="2270125" y="4997450"/>
          <p14:tracePt t="32828" x="2327275" y="4962525"/>
          <p14:tracePt t="32846" x="2371725" y="4937125"/>
          <p14:tracePt t="32863" x="2409825" y="4892675"/>
          <p14:tracePt t="32878" x="2441575" y="4867275"/>
          <p14:tracePt t="32896" x="2460625" y="4835525"/>
          <p14:tracePt t="32913" x="2505075" y="4775200"/>
          <p14:tracePt t="32929" x="2524125" y="4746625"/>
          <p14:tracePt t="32946" x="2543175" y="4705350"/>
          <p14:tracePt t="32963" x="2574925" y="4670425"/>
          <p14:tracePt t="32979" x="2587625" y="4638675"/>
          <p14:tracePt t="32996" x="2597150" y="4622800"/>
          <p14:tracePt t="33013" x="2622550" y="4581525"/>
          <p14:tracePt t="33029" x="2635250" y="4559300"/>
          <p14:tracePt t="33047" x="2644775" y="4527550"/>
          <p14:tracePt t="33063" x="2663825" y="4464050"/>
          <p14:tracePt t="33079" x="2682875" y="4432300"/>
          <p14:tracePt t="33095" x="2689225" y="4403725"/>
          <p14:tracePt t="33112" x="2708275" y="4359275"/>
          <p14:tracePt t="33129" x="2714625" y="4337050"/>
          <p14:tracePt t="33146" x="2720975" y="4314825"/>
          <p14:tracePt t="33163" x="2724150" y="4292600"/>
          <p14:tracePt t="33179" x="2724150" y="4283075"/>
          <p14:tracePt t="33197" x="2724150" y="4273550"/>
          <p14:tracePt t="33212" x="2724150" y="4264025"/>
          <p14:tracePt t="33305" x="2724150" y="4267200"/>
          <p14:tracePt t="33312" x="2724150" y="4270375"/>
          <p14:tracePt t="33329" x="2717800" y="4279900"/>
          <p14:tracePt t="33346" x="2708275" y="4289425"/>
          <p14:tracePt t="33362" x="2692400" y="4337050"/>
          <p14:tracePt t="33378" x="2657475" y="4387850"/>
          <p14:tracePt t="33398" x="2606675" y="4470400"/>
          <p14:tracePt t="33412" x="2581275" y="4527550"/>
          <p14:tracePt t="33430" x="2552700" y="4581525"/>
          <p14:tracePt t="33434" x="2530475" y="4613275"/>
          <p14:tracePt t="33447" x="2505075" y="4651375"/>
          <p14:tracePt t="33462" x="2457450" y="4737100"/>
          <p14:tracePt t="33478" x="2432050" y="4775200"/>
          <p14:tracePt t="33497" x="2384425" y="4841875"/>
          <p14:tracePt t="33512" x="2339975" y="4908550"/>
          <p14:tracePt t="33528" x="2282825" y="4991100"/>
          <p14:tracePt t="33547" x="2203450" y="5102225"/>
          <p14:tracePt t="33562" x="2152650" y="5162550"/>
          <p14:tracePt t="33579" x="2124075" y="5203825"/>
          <p14:tracePt t="33596" x="2092325" y="5226050"/>
          <p14:tracePt t="33613" x="2063750" y="5270500"/>
          <p14:tracePt t="33629" x="2051050" y="5302250"/>
          <p14:tracePt t="33647" x="2012950" y="5337175"/>
          <p14:tracePt t="33663" x="1987550" y="5368925"/>
          <p14:tracePt t="33679" x="1962150" y="5394325"/>
          <p14:tracePt t="33697" x="1949450" y="5407025"/>
          <p14:tracePt t="33713" x="1936750" y="5429250"/>
          <p14:tracePt t="33729" x="1914525" y="5448300"/>
          <p14:tracePt t="33746" x="1885950" y="5470525"/>
          <p14:tracePt t="33762" x="1866900" y="5492750"/>
          <p14:tracePt t="33778" x="1838325" y="5505450"/>
          <p14:tracePt t="33796" x="1828800" y="5514975"/>
          <p14:tracePt t="33812" x="1812925" y="5537200"/>
          <p14:tracePt t="33829" x="1797050" y="5546725"/>
          <p14:tracePt t="33847" x="1781175" y="5562600"/>
          <p14:tracePt t="33863" x="1771650" y="5572125"/>
          <p14:tracePt t="33879" x="1762125" y="5588000"/>
          <p14:tracePt t="33896" x="1746250" y="5588000"/>
          <p14:tracePt t="33912" x="1730375" y="5588000"/>
          <p14:tracePt t="34019" x="1730375" y="5578475"/>
          <p14:tracePt t="34026" x="1730375" y="5575300"/>
          <p14:tracePt t="34033" x="1730375" y="5568950"/>
          <p14:tracePt t="34045" x="1730375" y="5565775"/>
          <p14:tracePt t="34062" x="1736725" y="5543550"/>
          <p14:tracePt t="34079" x="1749425" y="5514975"/>
          <p14:tracePt t="34097" x="1787525" y="5461000"/>
          <p14:tracePt t="34112" x="1838325" y="5419725"/>
          <p14:tracePt t="34129" x="1908175" y="5365750"/>
          <p14:tracePt t="34147" x="2009775" y="5286375"/>
          <p14:tracePt t="34162" x="2079625" y="5241925"/>
          <p14:tracePt t="34178" x="2149475" y="5184775"/>
          <p14:tracePt t="34196" x="2222500" y="5130800"/>
          <p14:tracePt t="34213" x="2320925" y="5051425"/>
          <p14:tracePt t="34229" x="2381250" y="5010150"/>
          <p14:tracePt t="34247" x="2482850" y="4930775"/>
          <p14:tracePt t="34263" x="2565400" y="4873625"/>
          <p14:tracePt t="34279" x="2635250" y="4819650"/>
          <p14:tracePt t="34295" x="2673350" y="4781550"/>
          <p14:tracePt t="34312" x="2740025" y="4699000"/>
          <p14:tracePt t="34328" x="2774950" y="4651375"/>
          <p14:tracePt t="34346" x="2794000" y="4606925"/>
          <p14:tracePt t="34362" x="2813050" y="4543425"/>
          <p14:tracePt t="34378" x="2832100" y="4505325"/>
          <p14:tracePt t="34397" x="2857500" y="4441825"/>
          <p14:tracePt t="34413" x="2870200" y="4403725"/>
          <p14:tracePt t="34429" x="2889250" y="4365625"/>
          <p14:tracePt t="34445" x="2901950" y="4340225"/>
          <p14:tracePt t="34447" x="2901950" y="4337050"/>
          <p14:tracePt t="34462" x="2908300" y="4314825"/>
          <p14:tracePt t="34479" x="2908300" y="4305300"/>
          <p14:tracePt t="34496" x="2908300" y="4295775"/>
          <p14:tracePt t="34512" x="2908300" y="4286250"/>
          <p14:tracePt t="35756" x="2892425" y="4305300"/>
          <p14:tracePt t="35762" x="2857500" y="4346575"/>
          <p14:tracePt t="35779" x="2797175" y="4470400"/>
          <p14:tracePt t="35797" x="2667000" y="4724400"/>
          <p14:tracePt t="35818" x="2568575" y="4930775"/>
          <p14:tracePt t="35836" x="2482850" y="5099050"/>
          <p14:tracePt t="35863" x="2330450" y="5286375"/>
          <p14:tracePt t="35896" x="2219325" y="5422900"/>
          <p14:tracePt t="35913" x="2200275" y="5445125"/>
          <p14:tracePt t="35929" x="2184400" y="5470525"/>
          <p14:tracePt t="35947" x="2168525" y="5486400"/>
          <p14:tracePt t="35962" x="2159000" y="5495925"/>
          <p14:tracePt t="35979" x="2149475" y="5511800"/>
          <p14:tracePt t="35995" x="2149475" y="5514975"/>
          <p14:tracePt t="36029" x="2143125" y="5514975"/>
          <p14:tracePt t="36047" x="2127250" y="5514975"/>
          <p14:tracePt t="36063" x="2117725" y="5514975"/>
          <p14:tracePt t="36079" x="2108200" y="5521325"/>
          <p14:tracePt t="36096" x="2060575" y="5534025"/>
          <p14:tracePt t="36112" x="2016125" y="5540375"/>
          <p14:tracePt t="36128" x="1987550" y="5540375"/>
          <p14:tracePt t="36145" x="1958975" y="5540375"/>
          <p14:tracePt t="36162" x="1930400" y="5540375"/>
          <p14:tracePt t="36179" x="1920875" y="5540375"/>
          <p14:tracePt t="36196" x="1895475" y="5540375"/>
          <p14:tracePt t="36212" x="1885950" y="5540375"/>
          <p14:tracePt t="36229" x="1870075" y="5530850"/>
          <p14:tracePt t="36246" x="1844675" y="5489575"/>
          <p14:tracePt t="36262" x="1831975" y="5467350"/>
          <p14:tracePt t="36279" x="1828800" y="5457825"/>
          <p14:tracePt t="36295" x="1828800" y="5441950"/>
          <p14:tracePt t="36312" x="1812925" y="5432425"/>
          <p14:tracePt t="36329" x="1803400" y="5426075"/>
          <p14:tracePt t="36346" x="1790700" y="5426075"/>
          <p14:tracePt t="36362" x="1778000" y="5422900"/>
          <p14:tracePt t="36379" x="1768475" y="5422900"/>
          <p14:tracePt t="36396" x="1749425" y="5410200"/>
          <p14:tracePt t="36412" x="1739900" y="5410200"/>
          <p14:tracePt t="36428" x="1724025" y="5410200"/>
          <p14:tracePt t="36445" x="1695450" y="5410200"/>
          <p14:tracePt t="36462" x="1673225" y="5410200"/>
          <p14:tracePt t="36478" x="1663700" y="5410200"/>
          <p14:tracePt t="36496" x="1644650" y="5410200"/>
          <p14:tracePt t="36512" x="1635125" y="5410200"/>
          <p14:tracePt t="36528" x="1625600" y="5410200"/>
          <p14:tracePt t="36546" x="1609725" y="5410200"/>
          <p14:tracePt t="36563" x="1593850" y="5410200"/>
          <p14:tracePt t="36579" x="1584325" y="5410200"/>
          <p14:tracePt t="36597" x="1571625" y="5413375"/>
          <p14:tracePt t="36613" x="1562100" y="5422900"/>
          <p14:tracePt t="36628" x="1546225" y="5432425"/>
          <p14:tracePt t="36646" x="1539875" y="5441950"/>
          <p14:tracePt t="36662" x="1536700" y="5464175"/>
          <p14:tracePt t="36679" x="1536700" y="5483225"/>
          <p14:tracePt t="36697" x="1530350" y="5540375"/>
          <p14:tracePt t="36713" x="1530350" y="5562600"/>
          <p14:tracePt t="36729" x="1524000" y="5591175"/>
          <p14:tracePt t="36746" x="1524000" y="5632450"/>
          <p14:tracePt t="36762" x="1524000" y="5654675"/>
          <p14:tracePt t="36778" x="1524000" y="5670550"/>
          <p14:tracePt t="36796" x="1524000" y="5689600"/>
          <p14:tracePt t="36812" x="1524000" y="5711825"/>
          <p14:tracePt t="36829" x="1524000" y="5727700"/>
          <p14:tracePt t="36847" x="1524000" y="5753100"/>
          <p14:tracePt t="36863" x="1530350" y="5768975"/>
          <p14:tracePt t="36879" x="1539875" y="5778500"/>
          <p14:tracePt t="36896" x="1581150" y="5800725"/>
          <p14:tracePt t="36912" x="1616075" y="5813425"/>
          <p14:tracePt t="36928" x="1647825" y="5819775"/>
          <p14:tracePt t="36946" x="1689100" y="5819775"/>
          <p14:tracePt t="36963" x="1701800" y="5819775"/>
          <p14:tracePt t="36979" x="1711325" y="5819775"/>
          <p14:tracePt t="36996" x="1746250" y="5810250"/>
          <p14:tracePt t="37013" x="1768475" y="5800725"/>
          <p14:tracePt t="37029" x="1800225" y="5781675"/>
          <p14:tracePt t="37046" x="1835150" y="5749925"/>
          <p14:tracePt t="37062" x="1860550" y="5740400"/>
          <p14:tracePt t="37078" x="1876425" y="5721350"/>
          <p14:tracePt t="37096" x="1898650" y="5705475"/>
          <p14:tracePt t="37112" x="1908175" y="5695950"/>
          <p14:tracePt t="37129" x="1917700" y="5686425"/>
          <p14:tracePt t="37146" x="1939925" y="5664200"/>
          <p14:tracePt t="37163" x="1968500" y="5654675"/>
          <p14:tracePt t="37179" x="1984375" y="5641975"/>
          <p14:tracePt t="37196" x="2019300" y="5600700"/>
          <p14:tracePt t="37212" x="2032000" y="5578475"/>
          <p14:tracePt t="37228" x="2044700" y="5546725"/>
          <p14:tracePt t="37246" x="2057400" y="5511800"/>
          <p14:tracePt t="37263" x="2057400" y="5502275"/>
          <p14:tracePt t="37279" x="2057400" y="5486400"/>
          <p14:tracePt t="37297" x="2057400" y="5473700"/>
          <p14:tracePt t="37313" x="2057400" y="5464175"/>
          <p14:tracePt t="37329" x="2057400" y="5454650"/>
          <p14:tracePt t="37346" x="2044700" y="5432425"/>
          <p14:tracePt t="37362" x="2035175" y="5422900"/>
          <p14:tracePt t="37378" x="2025650" y="5416550"/>
          <p14:tracePt t="37397" x="2003425" y="5403850"/>
          <p14:tracePt t="37413" x="1993900" y="5387975"/>
          <p14:tracePt t="37429" x="1984375" y="5378450"/>
          <p14:tracePt t="37446" x="1952625" y="5362575"/>
          <p14:tracePt t="37462" x="1927225" y="5349875"/>
          <p14:tracePt t="37478" x="1911350" y="5349875"/>
          <p14:tracePt t="37496" x="1873250" y="5337175"/>
          <p14:tracePt t="37511" x="1857375" y="5337175"/>
          <p14:tracePt t="37528" x="1841500" y="5334000"/>
          <p14:tracePt t="37546" x="1809750" y="5334000"/>
          <p14:tracePt t="37563" x="1778000" y="5334000"/>
          <p14:tracePt t="37579" x="1758950" y="5334000"/>
          <p14:tracePt t="37596" x="1717675" y="5334000"/>
          <p14:tracePt t="37612" x="1695450" y="5334000"/>
          <p14:tracePt t="37629" x="1679575" y="5334000"/>
          <p14:tracePt t="37646" x="1663700" y="5343525"/>
          <p14:tracePt t="37661" x="1654175" y="5356225"/>
          <p14:tracePt t="37679" x="1644650" y="5365750"/>
          <p14:tracePt t="37696" x="1625600" y="5378450"/>
          <p14:tracePt t="37713" x="1612900" y="5394325"/>
          <p14:tracePt t="37729" x="1603375" y="5403850"/>
          <p14:tracePt t="37746" x="1584325" y="5419725"/>
          <p14:tracePt t="37762" x="1574800" y="5429250"/>
          <p14:tracePt t="37778" x="1574800" y="5445125"/>
          <p14:tracePt t="37796" x="1574800" y="5461000"/>
          <p14:tracePt t="37812" x="1574800" y="5470525"/>
          <p14:tracePt t="37829" x="1574800" y="5480050"/>
          <p14:tracePt t="37847" x="1574800" y="5499100"/>
          <p14:tracePt t="37863" x="1574800" y="5508625"/>
          <p14:tracePt t="37879" x="1574800" y="5518150"/>
          <p14:tracePt t="37896" x="1574800" y="5534025"/>
          <p14:tracePt t="37912" x="1581150" y="5549900"/>
          <p14:tracePt t="37928" x="1597025" y="5559425"/>
          <p14:tracePt t="37946" x="1612900" y="5575300"/>
          <p14:tracePt t="37961" x="1622425" y="5584825"/>
          <p14:tracePt t="37979" x="1631950" y="5600700"/>
          <p14:tracePt t="37996" x="1647825" y="5616575"/>
          <p14:tracePt t="38012" x="1654175" y="5626100"/>
          <p14:tracePt t="38028" x="1663700" y="5629275"/>
          <p14:tracePt t="38045" x="1679575" y="5635625"/>
          <p14:tracePt t="38062" x="1692275" y="5635625"/>
          <p14:tracePt t="38078" x="1701800" y="5638800"/>
          <p14:tracePt t="38096" x="1717675" y="5638800"/>
          <p14:tracePt t="38154" x="1724025" y="5638800"/>
          <p14:tracePt t="38161" x="1727200" y="5638800"/>
          <p14:tracePt t="38276" x="1733550" y="5638800"/>
          <p14:tracePt t="39369" x="1736725" y="5626100"/>
          <p14:tracePt t="39376" x="1743075" y="5600700"/>
          <p14:tracePt t="39383" x="1752600" y="5562600"/>
          <p14:tracePt t="39396" x="1758950" y="5489575"/>
          <p14:tracePt t="39413" x="1765300" y="5407025"/>
          <p14:tracePt t="39429" x="1781175" y="5321300"/>
          <p14:tracePt t="39445" x="1790700" y="5248275"/>
          <p14:tracePt t="39478" x="1812925" y="5035550"/>
          <p14:tracePt t="39511" x="1828800" y="4854575"/>
          <p14:tracePt t="39528" x="1828800" y="4794250"/>
          <p14:tracePt t="39546" x="1835150" y="4676775"/>
          <p14:tracePt t="39562" x="1835150" y="4616450"/>
          <p14:tracePt t="39579" x="1835150" y="4572000"/>
          <p14:tracePt t="39595" x="1835150" y="4524375"/>
          <p14:tracePt t="39612" x="1835150" y="4508500"/>
          <p14:tracePt t="39628" x="1835150" y="4495800"/>
          <p14:tracePt t="39698" x="1838325" y="4495800"/>
          <p14:tracePt t="39704" x="1844675" y="4495800"/>
          <p14:tracePt t="39718" x="1847850" y="4495800"/>
          <p14:tracePt t="39753" x="1854200" y="4495800"/>
          <p14:tracePt t="39760" x="1863725" y="4495800"/>
          <p14:tracePt t="39767" x="1870075" y="4495800"/>
          <p14:tracePt t="39778" x="1873250" y="4495800"/>
          <p14:tracePt t="39796" x="1889125" y="4489450"/>
          <p14:tracePt t="39812" x="1898650" y="4489450"/>
          <p14:tracePt t="39828" x="1914525" y="4483100"/>
          <p14:tracePt t="39846" x="1930400" y="4470400"/>
          <p14:tracePt t="39862" x="1952625" y="4457700"/>
          <p14:tracePt t="39878" x="1978025" y="4435475"/>
          <p14:tracePt t="39895" x="2012950" y="4397375"/>
          <p14:tracePt t="39911" x="2044700" y="4365625"/>
          <p14:tracePt t="39928" x="2063750" y="4340225"/>
          <p14:tracePt t="39945" x="2079625" y="4308475"/>
          <p14:tracePt t="39961" x="2098675" y="4283075"/>
          <p14:tracePt t="39978" x="2105025" y="4254500"/>
          <p14:tracePt t="39996" x="2105025" y="4219575"/>
          <p14:tracePt t="40012" x="2105025" y="4191000"/>
          <p14:tracePt t="40029" x="2105025" y="4152900"/>
          <p14:tracePt t="40032" x="2105025" y="4121150"/>
          <p14:tracePt t="40046" x="2105025" y="4060825"/>
          <p14:tracePt t="40062" x="2105025" y="4000500"/>
          <p14:tracePt t="40079" x="2098675" y="3956050"/>
          <p14:tracePt t="40096" x="2095500" y="3908425"/>
          <p14:tracePt t="40113" x="2082800" y="3876675"/>
          <p14:tracePt t="40129" x="2070100" y="3844925"/>
          <p14:tracePt t="40146" x="2051050" y="3775075"/>
          <p14:tracePt t="40162" x="2035175" y="3711575"/>
          <p14:tracePt t="40178" x="2012950" y="3625850"/>
          <p14:tracePt t="40195" x="1990725" y="3524250"/>
          <p14:tracePt t="40211" x="1984375" y="3460750"/>
          <p14:tracePt t="40229" x="1984375" y="3409950"/>
          <p14:tracePt t="40246" x="1984375" y="3286125"/>
          <p14:tracePt t="40262" x="1984375" y="3222625"/>
          <p14:tracePt t="40279" x="1997075" y="3162300"/>
          <p14:tracePt t="40295" x="2003425" y="3022600"/>
          <p14:tracePt t="40311" x="2012950" y="2895600"/>
          <p14:tracePt t="40328" x="2012950" y="2768600"/>
          <p14:tracePt t="40345" x="2012950" y="2574925"/>
          <p14:tracePt t="40361" x="2006600" y="2425700"/>
          <p14:tracePt t="40378" x="2006600" y="2330450"/>
          <p14:tracePt t="40396" x="2025650" y="2197100"/>
          <p14:tracePt t="40412" x="2041525" y="2092325"/>
          <p14:tracePt t="40428" x="2057400" y="2006600"/>
          <p14:tracePt t="40445" x="2073275" y="1924050"/>
          <p14:tracePt t="40462" x="2073275" y="1879600"/>
          <p14:tracePt t="40478" x="2073275" y="1844675"/>
          <p14:tracePt t="40495" x="2047875" y="1771650"/>
          <p14:tracePt t="40512" x="2012950" y="1714500"/>
          <p14:tracePt t="40528" x="1984375" y="1666875"/>
          <p14:tracePt t="40546" x="1939925" y="1606550"/>
          <p14:tracePt t="40562" x="1920875" y="1581150"/>
          <p14:tracePt t="40578" x="1908175" y="1552575"/>
          <p14:tracePt t="40595" x="1885950" y="1514475"/>
          <p14:tracePt t="40611" x="1873250" y="1485900"/>
          <p14:tracePt t="40628" x="1873250" y="1447800"/>
          <p14:tracePt t="40645" x="1866900" y="1352550"/>
          <p14:tracePt t="40662" x="1860550" y="1301750"/>
          <p14:tracePt t="40678" x="1854200" y="1276350"/>
          <p14:tracePt t="40695" x="1835150" y="1244600"/>
          <p14:tracePt t="41075" x="1838325" y="1285875"/>
          <p14:tracePt t="41083" x="1844675" y="1333500"/>
          <p14:tracePt t="41095" x="1854200" y="1406525"/>
          <p14:tracePt t="41111" x="1866900" y="1460500"/>
          <p14:tracePt t="41128" x="1866900" y="1489075"/>
          <p14:tracePt t="41145" x="1866900" y="1514475"/>
          <p14:tracePt t="41178" x="1873250" y="1508125"/>
          <p14:tracePt t="41212" x="1898650" y="1371600"/>
          <p14:tracePt t="41229" x="1898650" y="1276350"/>
          <p14:tracePt t="41245" x="1898650" y="1190625"/>
          <p14:tracePt t="41261" x="1898650" y="1111250"/>
          <p14:tracePt t="41278" x="1898650" y="1009650"/>
          <p14:tracePt t="41295" x="1898650" y="889000"/>
          <p14:tracePt t="41311" x="1898650" y="819150"/>
          <p14:tracePt t="41328" x="1898650" y="762000"/>
          <p14:tracePt t="41346" x="1898650" y="676275"/>
          <p14:tracePt t="41361" x="1898650" y="622300"/>
          <p14:tracePt t="41378" x="1882775" y="577850"/>
          <p14:tracePt t="41395" x="1863725" y="520700"/>
          <p14:tracePt t="41411" x="1857375" y="498475"/>
          <p14:tracePt t="41428" x="1847850" y="485775"/>
          <p14:tracePt t="41446" x="1841500" y="466725"/>
          <p14:tracePt t="41462" x="1841500" y="457200"/>
          <p14:tracePt t="41478" x="1838325" y="454025"/>
          <p14:tracePt t="41495" x="1828800" y="454025"/>
          <p14:tracePt t="41511" x="1819275" y="454025"/>
          <p14:tracePt t="41528" x="1819275" y="469900"/>
          <p14:tracePt t="41545" x="1819275" y="571500"/>
          <p14:tracePt t="41561" x="1825625" y="688975"/>
          <p14:tracePt t="41578" x="1841500" y="863600"/>
          <p14:tracePt t="41595" x="1870075" y="1117600"/>
          <p14:tracePt t="41611" x="1898650" y="1301750"/>
          <p14:tracePt t="41628" x="1914525" y="1441450"/>
          <p14:tracePt t="41645" x="1930400" y="1628775"/>
          <p14:tracePt t="41661" x="1930400" y="1787525"/>
          <p14:tracePt t="41678" x="1930400" y="1914525"/>
          <p14:tracePt t="41695" x="1930400" y="2143125"/>
          <p14:tracePt t="41711" x="1930400" y="2292350"/>
          <p14:tracePt t="41728" x="1930400" y="2451100"/>
          <p14:tracePt t="41745" x="1927225" y="2705100"/>
          <p14:tracePt t="41761" x="1927225" y="2841625"/>
          <p14:tracePt t="41778" x="1917700" y="2990850"/>
          <p14:tracePt t="41795" x="1908175" y="3187700"/>
          <p14:tracePt t="41811" x="1901825" y="3292475"/>
          <p14:tracePt t="41828" x="1901825" y="3375025"/>
          <p14:tracePt t="41845" x="1901825" y="3514725"/>
          <p14:tracePt t="41862" x="1901825" y="3597275"/>
          <p14:tracePt t="41878" x="1901825" y="3679825"/>
          <p14:tracePt t="41896" x="1901825" y="3771900"/>
          <p14:tracePt t="41912" x="1901825" y="3851275"/>
          <p14:tracePt t="41928" x="1905000" y="3914775"/>
          <p14:tracePt t="41946" x="1924050" y="4016375"/>
          <p14:tracePt t="41961" x="1939925" y="4067175"/>
          <p14:tracePt t="41978" x="1952625" y="4111625"/>
          <p14:tracePt t="41996" x="1965325" y="4200525"/>
          <p14:tracePt t="42012" x="1971675" y="4260850"/>
          <p14:tracePt t="42028" x="1971675" y="4321175"/>
          <p14:tracePt t="42046" x="1971675" y="4400550"/>
          <p14:tracePt t="42062" x="1971675" y="4441825"/>
          <p14:tracePt t="42078" x="1971675" y="4464050"/>
          <p14:tracePt t="42095" x="1971675" y="4498975"/>
          <p14:tracePt t="42111" x="1971675" y="4508500"/>
          <p14:tracePt t="42128" x="1971675" y="4518025"/>
          <p14:tracePt t="42145" x="1971675" y="4530725"/>
          <p14:tracePt t="42178" x="1965325" y="4521200"/>
          <p14:tracePt t="42195" x="1949450" y="4502150"/>
          <p14:tracePt t="42211" x="1930400" y="4464050"/>
          <p14:tracePt t="42228" x="1917700" y="4425950"/>
          <p14:tracePt t="42245" x="1905000" y="4318000"/>
          <p14:tracePt t="42261" x="1889125" y="4232275"/>
          <p14:tracePt t="42278" x="1873250" y="4102100"/>
          <p14:tracePt t="42296" x="1863725" y="3883025"/>
          <p14:tracePt t="42312" x="1863725" y="3746500"/>
          <p14:tracePt t="42329" x="1863725" y="3575050"/>
          <p14:tracePt t="42345" x="1863725" y="3346450"/>
          <p14:tracePt t="42361" x="1863725" y="3187700"/>
          <p14:tracePt t="42378" x="1863725" y="3048000"/>
          <p14:tracePt t="42395" x="1863725" y="2863850"/>
          <p14:tracePt t="42412" x="1863725" y="2717800"/>
          <p14:tracePt t="42428" x="1863725" y="2590800"/>
          <p14:tracePt t="42445" x="1876425" y="2435225"/>
          <p14:tracePt t="42462" x="1895475" y="2295525"/>
          <p14:tracePt t="42479" x="1911350" y="2133600"/>
          <p14:tracePt t="42495" x="1930400" y="1924050"/>
          <p14:tracePt t="42511" x="1930400" y="1765300"/>
          <p14:tracePt t="42528" x="1930400" y="1638300"/>
          <p14:tracePt t="42546" x="1930400" y="1520825"/>
          <p14:tracePt t="42562" x="1930400" y="1460500"/>
          <p14:tracePt t="42578" x="1930400" y="1416050"/>
          <p14:tracePt t="42595" x="1930400" y="1390650"/>
          <p14:tracePt t="42612" x="1930400" y="1381125"/>
          <p14:tracePt t="42629" x="1930400" y="1374775"/>
          <p14:tracePt t="42682" x="1930400" y="1365250"/>
          <p14:tracePt t="42704" x="1930400" y="1358900"/>
          <p14:tracePt t="42711" x="1930400" y="1355725"/>
          <p14:tracePt t="42718" x="1933575" y="1349375"/>
          <p14:tracePt t="42729" x="1939925" y="1339850"/>
          <p14:tracePt t="42745" x="1978025" y="1282700"/>
          <p14:tracePt t="42761" x="2006600" y="1225550"/>
          <p14:tracePt t="42778" x="2044700" y="1146175"/>
          <p14:tracePt t="42795" x="2070100" y="981075"/>
          <p14:tracePt t="42811" x="2070100" y="908050"/>
          <p14:tracePt t="42828" x="2070100" y="847725"/>
          <p14:tracePt t="42845" x="2070100" y="777875"/>
          <p14:tracePt t="42862" x="2066925" y="733425"/>
          <p14:tracePt t="42878" x="2060575" y="695325"/>
          <p14:tracePt t="42895" x="2041525" y="631825"/>
          <p14:tracePt t="42911" x="2022475" y="593725"/>
          <p14:tracePt t="42928" x="2009775" y="561975"/>
          <p14:tracePt t="42945" x="1993900" y="520700"/>
          <p14:tracePt t="42961" x="1984375" y="511175"/>
          <p14:tracePt t="42979" x="1968500" y="501650"/>
          <p14:tracePt t="42996" x="1939925" y="479425"/>
          <p14:tracePt t="43012" x="1917700" y="466725"/>
          <p14:tracePt t="43029" x="1892300" y="457200"/>
          <p14:tracePt t="43045" x="1844675" y="438150"/>
          <p14:tracePt t="43061" x="1797050" y="419100"/>
          <p14:tracePt t="43078" x="1758950" y="406400"/>
          <p14:tracePt t="43095" x="1711325" y="387350"/>
          <p14:tracePt t="43111" x="1689100" y="381000"/>
          <p14:tracePt t="43128" x="1657350" y="381000"/>
          <p14:tracePt t="43145" x="1619250" y="381000"/>
          <p14:tracePt t="43162" x="1603375" y="381000"/>
          <p14:tracePt t="43178" x="1581150" y="390525"/>
          <p14:tracePt t="43195" x="1524000" y="409575"/>
          <p14:tracePt t="43211" x="1485900" y="422275"/>
          <p14:tracePt t="43228" x="1460500" y="438150"/>
          <p14:tracePt t="43245" x="1419225" y="457200"/>
          <p14:tracePt t="43262" x="1403350" y="466725"/>
          <p14:tracePt t="43278" x="1393825" y="476250"/>
          <p14:tracePt t="43295" x="1365250" y="498475"/>
          <p14:tracePt t="43311" x="1355725" y="511175"/>
          <p14:tracePt t="43328" x="1336675" y="533400"/>
          <p14:tracePt t="43345" x="1314450" y="574675"/>
          <p14:tracePt t="43361" x="1301750" y="600075"/>
          <p14:tracePt t="43378" x="1289050" y="628650"/>
          <p14:tracePt t="43396" x="1289050" y="669925"/>
          <p14:tracePt t="43412" x="1289050" y="685800"/>
          <p14:tracePt t="43429" x="1289050" y="708025"/>
          <p14:tracePt t="43445" x="1298575" y="755650"/>
          <p14:tracePt t="43461" x="1311275" y="800100"/>
          <p14:tracePt t="43478" x="1339850" y="857250"/>
          <p14:tracePt t="43495" x="1384300" y="952500"/>
          <p14:tracePt t="43512" x="1416050" y="990600"/>
          <p14:tracePt t="43528" x="1450975" y="1038225"/>
          <p14:tracePt t="43545" x="1514475" y="1108075"/>
          <p14:tracePt t="43562" x="1555750" y="1165225"/>
          <p14:tracePt t="43578" x="1581150" y="1212850"/>
          <p14:tracePt t="43594" x="1635125" y="1263650"/>
          <p14:tracePt t="43611" x="1666875" y="1289050"/>
          <p14:tracePt t="43628" x="1704975" y="1314450"/>
          <p14:tracePt t="43646" x="1771650" y="1346200"/>
          <p14:tracePt t="43662" x="1816100" y="1358900"/>
          <p14:tracePt t="43679" x="1851025" y="1358900"/>
          <p14:tracePt t="43695" x="1914525" y="1352550"/>
          <p14:tracePt t="43711" x="1946275" y="1339850"/>
          <p14:tracePt t="43728" x="1978025" y="1314450"/>
          <p14:tracePt t="43745" x="2022475" y="1276350"/>
          <p14:tracePt t="43761" x="2066925" y="1241425"/>
          <p14:tracePt t="43778" x="2098675" y="1216025"/>
          <p14:tracePt t="43795" x="2165350" y="1165225"/>
          <p14:tracePt t="43812" x="2209800" y="1114425"/>
          <p14:tracePt t="43828" x="2251075" y="1063625"/>
          <p14:tracePt t="43845" x="2298700" y="996950"/>
          <p14:tracePt t="43861" x="2330450" y="958850"/>
          <p14:tracePt t="43878" x="2349500" y="927100"/>
          <p14:tracePt t="43895" x="2365375" y="908050"/>
          <p14:tracePt t="43911" x="2381250" y="895350"/>
          <p14:tracePt t="43928" x="2381250" y="885825"/>
          <p14:tracePt t="43945" x="2381250" y="866775"/>
          <p14:tracePt t="44274" x="2378075" y="873125"/>
          <p14:tracePt t="44281" x="2371725" y="892175"/>
          <p14:tracePt t="44295" x="2352675" y="917575"/>
          <p14:tracePt t="44311" x="2339975" y="946150"/>
          <p14:tracePt t="44328" x="2320925" y="977900"/>
          <p14:tracePt t="44345" x="2238375" y="1139825"/>
          <p14:tracePt t="44378" x="2101850" y="1428750"/>
          <p14:tracePt t="44411" x="1927225" y="1962150"/>
          <p14:tracePt t="44428" x="1857375" y="2197100"/>
          <p14:tracePt t="44445" x="1743075" y="2492375"/>
          <p14:tracePt t="44463" x="1666875" y="2714625"/>
          <p14:tracePt t="44480" x="1600200" y="2892425"/>
          <p14:tracePt t="44494" x="1492250" y="3213100"/>
          <p14:tracePt t="44512" x="1419225" y="3359150"/>
          <p14:tracePt t="44529" x="1336675" y="3514725"/>
          <p14:tracePt t="44545" x="1228725" y="3711575"/>
          <p14:tracePt t="44561" x="1171575" y="3816350"/>
          <p14:tracePt t="44578" x="1117600" y="3927475"/>
          <p14:tracePt t="44595" x="1044575" y="4057650"/>
          <p14:tracePt t="44612" x="996950" y="4137025"/>
          <p14:tracePt t="44629" x="968375" y="4203700"/>
          <p14:tracePt t="44645" x="920750" y="4270375"/>
          <p14:tracePt t="44661" x="892175" y="4318000"/>
          <p14:tracePt t="44678" x="876300" y="4343400"/>
          <p14:tracePt t="44694" x="857250" y="4384675"/>
          <p14:tracePt t="44711" x="847725" y="4394200"/>
          <p14:tracePt t="44728" x="838200" y="4403725"/>
          <p14:tracePt t="44745" x="815975" y="4425950"/>
          <p14:tracePt t="44762" x="806450" y="4429125"/>
          <p14:tracePt t="44778" x="790575" y="4429125"/>
          <p14:tracePt t="44794" x="758825" y="4429125"/>
          <p14:tracePt t="44811" x="742950" y="4429125"/>
          <p14:tracePt t="44828" x="711200" y="4422775"/>
          <p14:tracePt t="44844" x="676275" y="4371975"/>
          <p14:tracePt t="44861" x="622300" y="4302125"/>
          <p14:tracePt t="44878" x="574675" y="4222750"/>
          <p14:tracePt t="44895" x="504825" y="4111625"/>
          <p14:tracePt t="44912" x="466725" y="4054475"/>
          <p14:tracePt t="44928" x="441325" y="4006850"/>
          <p14:tracePt t="44944" x="393700" y="3940175"/>
          <p14:tracePt t="44961" x="381000" y="3895725"/>
          <p14:tracePt t="44978" x="368300" y="3857625"/>
          <p14:tracePt t="44994" x="342900" y="3800475"/>
          <p14:tracePt t="45011" x="330200" y="3762375"/>
          <p14:tracePt t="45028" x="317500" y="3740150"/>
          <p14:tracePt t="45045" x="301625" y="3695700"/>
          <p14:tracePt t="45062" x="282575" y="3657600"/>
          <p14:tracePt t="45078" x="282575" y="3616325"/>
          <p14:tracePt t="45094" x="282575" y="3530600"/>
          <p14:tracePt t="45111" x="282575" y="3476625"/>
          <p14:tracePt t="45128" x="282575" y="3432175"/>
          <p14:tracePt t="45133" x="282575" y="3422650"/>
          <p14:tracePt t="45145" x="282575" y="3394075"/>
          <p14:tracePt t="45162" x="282575" y="3378200"/>
          <p14:tracePt t="45179" x="282575" y="3368675"/>
          <p14:tracePt t="45195" x="282575" y="3340100"/>
          <p14:tracePt t="45211" x="282575" y="3321050"/>
          <p14:tracePt t="45228" x="282575" y="3298825"/>
          <p14:tracePt t="45244" x="282575" y="3235325"/>
          <p14:tracePt t="45261" x="282575" y="3181350"/>
          <p14:tracePt t="45278" x="298450" y="3117850"/>
          <p14:tracePt t="45295" x="307975" y="3057525"/>
          <p14:tracePt t="45312" x="307975" y="3013075"/>
          <p14:tracePt t="45328" x="307975" y="2990850"/>
          <p14:tracePt t="45345" x="307975" y="2949575"/>
          <p14:tracePt t="45361" x="307975" y="2940050"/>
          <p14:tracePt t="45378" x="307975" y="2930525"/>
          <p14:tracePt t="45394" x="307975" y="2921000"/>
          <p14:tracePt t="45474" x="307975" y="2924175"/>
          <p14:tracePt t="45481" x="307975" y="2927350"/>
          <p14:tracePt t="45494" x="307975" y="2936875"/>
          <p14:tracePt t="45511" x="307975" y="2946400"/>
          <p14:tracePt t="45528" x="307975" y="2955925"/>
          <p14:tracePt t="45544" x="307975" y="2981325"/>
          <p14:tracePt t="45561" x="311150" y="3006725"/>
          <p14:tracePt t="45578" x="311150" y="3048000"/>
          <p14:tracePt t="45595" x="333375" y="3121025"/>
          <p14:tracePt t="45612" x="339725" y="3165475"/>
          <p14:tracePt t="45628" x="339725" y="3203575"/>
          <p14:tracePt t="45644" x="352425" y="3260725"/>
          <p14:tracePt t="45661" x="368300" y="3289300"/>
          <p14:tracePt t="45677" x="381000" y="3314700"/>
          <p14:tracePt t="45695" x="400050" y="3362325"/>
          <p14:tracePt t="45711" x="409575" y="3387725"/>
          <p14:tracePt t="45728" x="428625" y="3419475"/>
          <p14:tracePt t="45745" x="447675" y="3454400"/>
          <p14:tracePt t="45762" x="457200" y="3476625"/>
          <p14:tracePt t="45778" x="466725" y="3486150"/>
          <p14:tracePt t="45795" x="479425" y="3502025"/>
          <p14:tracePt t="45811" x="482600" y="3517900"/>
          <p14:tracePt t="45827" x="488950" y="3527425"/>
          <p14:tracePt t="45844" x="498475" y="3540125"/>
          <p14:tracePt t="45861" x="504825" y="3549650"/>
          <p14:tracePt t="45878" x="508000" y="3565525"/>
          <p14:tracePt t="45894" x="514350" y="3581400"/>
          <p14:tracePt t="45911" x="517525" y="3587750"/>
          <p14:tracePt t="45928" x="530225" y="3590925"/>
          <p14:tracePt t="45944" x="533400" y="3597275"/>
          <p14:tracePt t="45978" x="539750" y="3600450"/>
          <p14:tracePt t="46074" x="542925" y="3600450"/>
          <p14:tracePt t="46366" x="542925" y="3594100"/>
          <p14:tracePt t="46373" x="542925" y="3584575"/>
          <p14:tracePt t="46380" x="542925" y="3578225"/>
          <p14:tracePt t="47317" x="574675" y="3587750"/>
          <p14:tracePt t="47324" x="603250" y="3603625"/>
          <p14:tracePt t="47330" x="644525" y="3625850"/>
          <p14:tracePt t="47345" x="692150" y="3654425"/>
          <p14:tracePt t="47361" x="749300" y="3689350"/>
          <p14:tracePt t="47394" x="955675" y="3803650"/>
          <p14:tracePt t="47428" x="1247775" y="3946525"/>
          <p14:tracePt t="47445" x="1574800" y="4114800"/>
          <p14:tracePt t="47462" x="1870075" y="4295775"/>
          <p14:tracePt t="47480" x="2174875" y="4470400"/>
          <p14:tracePt t="47495" x="2374900" y="4565650"/>
          <p14:tracePt t="47511" x="2543175" y="4660900"/>
          <p14:tracePt t="47529" x="2730500" y="4765675"/>
          <p14:tracePt t="47544" x="2841625" y="4816475"/>
          <p14:tracePt t="47561" x="2933700" y="4876800"/>
          <p14:tracePt t="47578" x="3016250" y="4924425"/>
          <p14:tracePt t="47594" x="3092450" y="4965700"/>
          <p14:tracePt t="47611" x="3140075" y="4997450"/>
          <p14:tracePt t="47628" x="3184525" y="5026025"/>
          <p14:tracePt t="47644" x="3251200" y="5064125"/>
          <p14:tracePt t="47661" x="3282950" y="5083175"/>
          <p14:tracePt t="47678" x="3327400" y="5108575"/>
          <p14:tracePt t="47694" x="3387725" y="5153025"/>
          <p14:tracePt t="47711" x="3425825" y="5172075"/>
          <p14:tracePt t="47728" x="3489325" y="5194300"/>
          <p14:tracePt t="47744" x="3644900" y="5219700"/>
          <p14:tracePt t="47761" x="3740150" y="5226050"/>
          <p14:tracePt t="47777" x="3819525" y="5226050"/>
          <p14:tracePt t="47794" x="3965575" y="5207000"/>
          <p14:tracePt t="47810" x="4098925" y="5153025"/>
          <p14:tracePt t="47827" x="4210050" y="5102225"/>
          <p14:tracePt t="47844" x="4397375" y="4994275"/>
          <p14:tracePt t="47860" x="4552950" y="4902200"/>
          <p14:tracePt t="47877" x="4683125" y="4781550"/>
          <p14:tracePt t="47894" x="4876800" y="4587875"/>
          <p14:tracePt t="47911" x="5019675" y="4416425"/>
          <p14:tracePt t="47930" x="5207000" y="4133850"/>
          <p14:tracePt t="47945" x="5289550" y="3997325"/>
          <p14:tracePt t="47963" x="5362575" y="3829050"/>
          <p14:tracePt t="47978" x="5435600" y="3705225"/>
          <p14:tracePt t="47994" x="5518150" y="3562350"/>
          <p14:tracePt t="48011" x="5568950" y="3451225"/>
          <p14:tracePt t="48028" x="5594350" y="3333750"/>
          <p14:tracePt t="48044" x="5610225" y="3200400"/>
          <p14:tracePt t="48060" x="5610225" y="3108325"/>
          <p14:tracePt t="48078" x="5610225" y="3025775"/>
          <p14:tracePt t="48095" x="5607050" y="2908300"/>
          <p14:tracePt t="48111" x="5607050" y="2844800"/>
          <p14:tracePt t="48128" x="5607050" y="2794000"/>
          <p14:tracePt t="48145" x="5600700" y="2730500"/>
          <p14:tracePt t="48161" x="5588000" y="2667000"/>
          <p14:tracePt t="48177" x="5575300" y="2613025"/>
          <p14:tracePt t="48180" x="5565775" y="2587625"/>
          <p14:tracePt t="48194" x="5546725" y="2533650"/>
          <p14:tracePt t="48211" x="5534025" y="2486025"/>
          <p14:tracePt t="48228" x="5521325" y="2441575"/>
          <p14:tracePt t="48244" x="5502275" y="2400300"/>
          <p14:tracePt t="48261" x="5483225" y="2368550"/>
          <p14:tracePt t="48278" x="5470525" y="2330450"/>
          <p14:tracePt t="48295" x="5451475" y="2273300"/>
          <p14:tracePt t="48311" x="5438775" y="2238375"/>
          <p14:tracePt t="48327" x="5419725" y="2200275"/>
          <p14:tracePt t="48344" x="5403850" y="2155825"/>
          <p14:tracePt t="48360" x="5391150" y="2139950"/>
          <p14:tracePt t="48377" x="5387975" y="2130425"/>
          <p14:tracePt t="48394" x="5372100" y="2108200"/>
          <p14:tracePt t="48410" x="5365750" y="2098675"/>
          <p14:tracePt t="48427" x="5356225" y="2089150"/>
          <p14:tracePt t="48444" x="5346700" y="2085975"/>
          <p14:tracePt t="48461" x="5337175" y="2085975"/>
          <p14:tracePt t="48478" x="5334000" y="2079625"/>
          <p14:tracePt t="48494" x="5321300" y="2076450"/>
          <p14:tracePt t="48888" x="5356225" y="2076450"/>
          <p14:tracePt t="48895" x="5381625" y="2076450"/>
          <p14:tracePt t="48911" x="5441950" y="2076450"/>
          <p14:tracePt t="48928" x="5486400" y="2076450"/>
          <p14:tracePt t="48944" x="5540375" y="2076450"/>
          <p14:tracePt t="48978" x="5610225" y="2095500"/>
          <p14:tracePt t="49011" x="5683250" y="2133600"/>
          <p14:tracePt t="49028" x="5715000" y="2146300"/>
          <p14:tracePt t="49044" x="5727700" y="2159000"/>
          <p14:tracePt t="49061" x="5737225" y="2168525"/>
          <p14:tracePt t="49078" x="5746750" y="2184400"/>
          <p14:tracePt t="49094" x="5768975" y="2200275"/>
          <p14:tracePt t="49111" x="5778500" y="2209800"/>
          <p14:tracePt t="49127" x="5788025" y="2219325"/>
          <p14:tracePt t="49144" x="5803900" y="2241550"/>
          <p14:tracePt t="49160" x="5832475" y="2263775"/>
          <p14:tracePt t="49178" x="5854700" y="2276475"/>
          <p14:tracePt t="49194" x="5905500" y="2308225"/>
          <p14:tracePt t="49211" x="5953125" y="2327275"/>
          <p14:tracePt t="49228" x="5991225" y="2359025"/>
          <p14:tracePt t="49245" x="6086475" y="2403475"/>
          <p14:tracePt t="49261" x="6127750" y="2444750"/>
          <p14:tracePt t="49277" x="6175375" y="2486025"/>
          <p14:tracePt t="49294" x="6223000" y="2543175"/>
          <p14:tracePt t="49311" x="6248400" y="2574925"/>
          <p14:tracePt t="49328" x="6270625" y="2600325"/>
          <p14:tracePt t="49344" x="6302375" y="2628900"/>
          <p14:tracePt t="49361" x="6311900" y="2638425"/>
          <p14:tracePt t="49378" x="6315075" y="2647950"/>
          <p14:tracePt t="49394" x="6315075" y="2663825"/>
          <p14:tracePt t="49411" x="6315075" y="2679700"/>
          <p14:tracePt t="49427" x="6315075" y="2689225"/>
          <p14:tracePt t="49444" x="6315075" y="2701925"/>
          <p14:tracePt t="49460" x="6315075" y="2717800"/>
          <p14:tracePt t="49477" x="6315075" y="2746375"/>
          <p14:tracePt t="49493" x="6321425" y="2787650"/>
          <p14:tracePt t="49511" x="6327775" y="2809875"/>
          <p14:tracePt t="49527" x="6327775" y="2832100"/>
          <p14:tracePt t="49544" x="6343650" y="2860675"/>
          <p14:tracePt t="49561" x="6353175" y="2876550"/>
          <p14:tracePt t="49578" x="6365875" y="2892425"/>
          <p14:tracePt t="49594" x="6381750" y="2927350"/>
          <p14:tracePt t="49611" x="6403975" y="2943225"/>
          <p14:tracePt t="49627" x="6413500" y="2959100"/>
          <p14:tracePt t="49644" x="6429375" y="2978150"/>
          <p14:tracePt t="49661" x="6435725" y="2990850"/>
          <p14:tracePt t="50052" x="6480175" y="3013075"/>
          <p14:tracePt t="50059" x="6550025" y="3032125"/>
          <p14:tracePt t="50066" x="6632575" y="3048000"/>
          <p14:tracePt t="50077" x="6715125" y="3076575"/>
          <p14:tracePt t="50094" x="6915150" y="3111500"/>
          <p14:tracePt t="50111" x="7064375" y="3111500"/>
          <p14:tracePt t="50129" x="7273925" y="3105150"/>
          <p14:tracePt t="50161" x="7499350" y="3063875"/>
          <p14:tracePt t="50194" x="7667625" y="3028950"/>
          <p14:tracePt t="50211" x="7696200" y="3028950"/>
          <p14:tracePt t="50227" x="7712075" y="3022600"/>
          <p14:tracePt t="50244" x="7724775" y="3022600"/>
          <p14:tracePt t="50261" x="7737475" y="3019425"/>
          <p14:tracePt t="50278" x="7737475" y="3009900"/>
          <p14:tracePt t="50294" x="7737475" y="2994025"/>
          <p14:tracePt t="50311" x="7737475" y="2984500"/>
          <p14:tracePt t="50327" x="7747000" y="2974975"/>
          <p14:tracePt t="50344" x="7756525" y="2952750"/>
          <p14:tracePt t="50360" x="7756525" y="2943225"/>
          <p14:tracePt t="50377" x="7766050" y="2933700"/>
          <p14:tracePt t="50394" x="7775575" y="2930525"/>
          <p14:tracePt t="50411" x="7781925" y="2924175"/>
          <p14:tracePt t="50429" x="7794625" y="2924175"/>
          <p14:tracePt t="50444" x="7800975" y="2924175"/>
          <p14:tracePt t="50522" x="7797800" y="2924175"/>
          <p14:tracePt t="50529" x="7788275" y="2924175"/>
          <p14:tracePt t="50544" x="7772400" y="2908300"/>
          <p14:tracePt t="50560" x="7747000" y="2895600"/>
          <p14:tracePt t="50577" x="7702550" y="2882900"/>
          <p14:tracePt t="50594" x="7645400" y="2863850"/>
          <p14:tracePt t="50611" x="7623175" y="2844800"/>
          <p14:tracePt t="50627" x="7591425" y="2844800"/>
          <p14:tracePt t="50644" x="7572375" y="2844800"/>
          <p14:tracePt t="50660" x="7562850" y="2844800"/>
          <p14:tracePt t="50677" x="7540625" y="2844800"/>
          <p14:tracePt t="50694" x="7515225" y="2828925"/>
          <p14:tracePt t="50711" x="7493000" y="2819400"/>
          <p14:tracePt t="50728" x="7467600" y="2806700"/>
          <p14:tracePt t="50744" x="7451725" y="2781300"/>
          <p14:tracePt t="50761" x="7435850" y="2755900"/>
          <p14:tracePt t="50777" x="7429500" y="2727325"/>
          <p14:tracePt t="50794" x="7429500" y="2692400"/>
          <p14:tracePt t="50811" x="7448550" y="2660650"/>
          <p14:tracePt t="50828" x="7467600" y="2616200"/>
          <p14:tracePt t="50844" x="7515225" y="2549525"/>
          <p14:tracePt t="50861" x="7546975" y="2511425"/>
          <p14:tracePt t="50879" x="7645400" y="2387600"/>
          <p14:tracePt t="50894" x="7724775" y="2282825"/>
          <p14:tracePt t="50911" x="7791450" y="2190750"/>
          <p14:tracePt t="50927" x="7848600" y="2117725"/>
          <p14:tracePt t="50944" x="7924800" y="2019300"/>
          <p14:tracePt t="50960" x="7972425" y="1936750"/>
          <p14:tracePt t="50979" x="8048625" y="1838325"/>
          <p14:tracePt t="50994" x="8086725" y="1768475"/>
          <p14:tracePt t="51011" x="8099425" y="1724025"/>
          <p14:tracePt t="51028" x="8112125" y="1682750"/>
          <p14:tracePt t="51044" x="8112125" y="1660525"/>
          <p14:tracePt t="51060" x="8112125" y="1644650"/>
          <p14:tracePt t="51077" x="8112125" y="1628775"/>
          <p14:tracePt t="51094" x="8118475" y="1616075"/>
          <p14:tracePt t="51111" x="8118475" y="1603375"/>
          <p14:tracePt t="51127" x="8118475" y="1593850"/>
          <p14:tracePt t="51144" x="8118475" y="1574800"/>
          <p14:tracePt t="51161" x="8118475" y="1568450"/>
          <p14:tracePt t="51230" x="8121650" y="1571625"/>
          <p14:tracePt t="51236" x="8134350" y="1577975"/>
          <p14:tracePt t="51243" x="8137525" y="1587500"/>
          <p14:tracePt t="51260" x="8162925" y="1606550"/>
          <p14:tracePt t="51277" x="8194675" y="1631950"/>
          <p14:tracePt t="51294" x="8239125" y="1689100"/>
          <p14:tracePt t="51311" x="8280400" y="1739900"/>
          <p14:tracePt t="51327" x="8334375" y="1800225"/>
          <p14:tracePt t="51343" x="8397875" y="1870075"/>
          <p14:tracePt t="51360" x="8435975" y="1901825"/>
          <p14:tracePt t="51378" x="8480425" y="1946275"/>
          <p14:tracePt t="51394" x="8489950" y="1955800"/>
          <p14:tracePt t="51411" x="8499475" y="1965325"/>
          <p14:tracePt t="51428" x="8509000" y="1974850"/>
          <p14:tracePt t="51444" x="8509000" y="1987550"/>
          <p14:tracePt t="51460" x="8509000" y="1990725"/>
          <p14:tracePt t="51551" x="8509000" y="1997075"/>
          <p14:tracePt t="51622" x="8509000" y="2000250"/>
          <p14:tracePt t="51637" x="8509000" y="2006600"/>
          <p14:tracePt t="51644" x="8509000" y="2009775"/>
          <p14:tracePt t="51661" x="8509000" y="2019300"/>
          <p14:tracePt t="51678" x="8509000" y="2035175"/>
          <p14:tracePt t="51694" x="8493125" y="2051050"/>
          <p14:tracePt t="51711" x="8480425" y="2073275"/>
          <p14:tracePt t="51727" x="8461375" y="2117725"/>
          <p14:tracePt t="51744" x="8435975" y="2184400"/>
          <p14:tracePt t="51760" x="8416925" y="2238375"/>
          <p14:tracePt t="51779" x="8366125" y="2336800"/>
          <p14:tracePt t="51794" x="8343900" y="2422525"/>
          <p14:tracePt t="51811" x="8312150" y="2511425"/>
          <p14:tracePt t="51828" x="8264525" y="2625725"/>
          <p14:tracePt t="51844" x="8223250" y="2727325"/>
          <p14:tracePt t="51860" x="8178800" y="2847975"/>
          <p14:tracePt t="51878" x="8093075" y="3009900"/>
          <p14:tracePt t="51893" x="8035925" y="3101975"/>
          <p14:tracePt t="51911" x="7972425" y="3216275"/>
          <p14:tracePt t="51929" x="7886700" y="3400425"/>
          <p14:tracePt t="51945" x="7845425" y="3502025"/>
          <p14:tracePt t="51961" x="7785100" y="3613150"/>
          <p14:tracePt t="51978" x="7699375" y="3778250"/>
          <p14:tracePt t="51994" x="7620000" y="3879850"/>
          <p14:tracePt t="52010" x="7562850" y="3971925"/>
          <p14:tracePt t="52028" x="7451725" y="4117975"/>
          <p14:tracePt t="52044" x="7404100" y="4187825"/>
          <p14:tracePt t="52061" x="7340600" y="4260850"/>
          <p14:tracePt t="52079" x="7264400" y="4352925"/>
          <p14:tracePt t="52095" x="7210425" y="4422775"/>
          <p14:tracePt t="52111" x="7165975" y="4483100"/>
          <p14:tracePt t="52127" x="7112000" y="4543425"/>
          <p14:tracePt t="52143" x="7010400" y="4619625"/>
          <p14:tracePt t="52160" x="6927850" y="4686300"/>
          <p14:tracePt t="52178" x="6807200" y="4768850"/>
          <p14:tracePt t="52194" x="6737350" y="4822825"/>
          <p14:tracePt t="52211" x="6686550" y="4864100"/>
          <p14:tracePt t="52228" x="6619875" y="4905375"/>
          <p14:tracePt t="52244" x="6572250" y="4940300"/>
          <p14:tracePt t="52260" x="6534150" y="4965700"/>
          <p14:tracePt t="52278" x="6483350" y="5016500"/>
          <p14:tracePt t="52293" x="6457950" y="5041900"/>
          <p14:tracePt t="52310" x="6426200" y="5073650"/>
          <p14:tracePt t="52328" x="6403975" y="5089525"/>
          <p14:tracePt t="52344" x="6394450" y="5099050"/>
          <p14:tracePt t="52361" x="6384925" y="5111750"/>
          <p14:tracePt t="60242" x="6403975" y="5108575"/>
          <p14:tracePt t="60250" x="6432550" y="5092700"/>
          <p14:tracePt t="60260" x="6470650" y="5076825"/>
          <p14:tracePt t="60277" x="6610350" y="5003800"/>
          <p14:tracePt t="60293" x="6734175" y="4940300"/>
          <p14:tracePt t="60309" x="6902450" y="4876800"/>
          <p14:tracePt t="60344" x="7251700" y="4619625"/>
          <p14:tracePt t="60379" x="7540625" y="4232275"/>
          <p14:tracePt t="60396" x="7597775" y="4032250"/>
          <p14:tracePt t="60410" x="7607300" y="3752850"/>
          <p14:tracePt t="60427" x="7534275" y="3451225"/>
          <p14:tracePt t="60446" x="7388225" y="3143250"/>
          <p14:tracePt t="60465" x="7226300" y="2889250"/>
          <p14:tracePt t="60478" x="7092950" y="2695575"/>
          <p14:tracePt t="60495" x="6981825" y="2559050"/>
          <p14:tracePt t="60510" x="6905625" y="2473325"/>
          <p14:tracePt t="60527" x="6819900" y="2381250"/>
          <p14:tracePt t="60543" x="6765925" y="2317750"/>
          <p14:tracePt t="60560" x="6711950" y="2247900"/>
          <p14:tracePt t="60577" x="6575425" y="2127250"/>
          <p14:tracePt t="60593" x="6470650" y="2051050"/>
          <p14:tracePt t="60609" x="6356350" y="1952625"/>
          <p14:tracePt t="60627" x="6175375" y="1800225"/>
          <p14:tracePt t="60643" x="6080125" y="1711325"/>
          <p14:tracePt t="60660" x="6026150" y="1651000"/>
          <p14:tracePt t="60677" x="5965825" y="1590675"/>
          <p14:tracePt t="60693" x="5927725" y="1565275"/>
          <p14:tracePt t="60710" x="5876925" y="1520825"/>
          <p14:tracePt t="60727" x="5788025" y="1457325"/>
          <p14:tracePt t="60743" x="5721350" y="1425575"/>
          <p14:tracePt t="60759" x="5683250" y="1406525"/>
          <p14:tracePt t="60777" x="5632450" y="1381125"/>
          <p14:tracePt t="60794" x="5588000" y="1368425"/>
          <p14:tracePt t="60810" x="5549900" y="1368425"/>
          <p14:tracePt t="60827" x="5441950" y="1349375"/>
          <p14:tracePt t="60843" x="5334000" y="1339850"/>
          <p14:tracePt t="60860" x="5241925" y="1339850"/>
          <p14:tracePt t="60877" x="5114925" y="1339850"/>
          <p14:tracePt t="60893" x="5060950" y="1339850"/>
          <p14:tracePt t="60909" x="5026025" y="1343025"/>
          <p14:tracePt t="60927" x="4981575" y="1362075"/>
          <p14:tracePt t="60944" x="4943475" y="1374775"/>
          <p14:tracePt t="60960" x="4921250" y="1400175"/>
          <p14:tracePt t="60977" x="4870450" y="1435100"/>
          <p14:tracePt t="60993" x="4819650" y="1479550"/>
          <p14:tracePt t="61010" x="4756150" y="1562100"/>
          <p14:tracePt t="61026" x="4657725" y="1663700"/>
          <p14:tracePt t="61043" x="4613275" y="1733550"/>
          <p14:tracePt t="61059" x="4568825" y="1784350"/>
          <p14:tracePt t="61077" x="4527550" y="1851025"/>
          <p14:tracePt t="61093" x="4495800" y="1889125"/>
          <p14:tracePt t="61110" x="4476750" y="1943100"/>
          <p14:tracePt t="61127" x="4451350" y="2009775"/>
          <p14:tracePt t="61143" x="4438650" y="2054225"/>
          <p14:tracePt t="61159" x="4425950" y="2092325"/>
          <p14:tracePt t="61176" x="4406900" y="2133600"/>
          <p14:tracePt t="61193" x="4387850" y="2171700"/>
          <p14:tracePt t="61209" x="4375150" y="2197100"/>
          <p14:tracePt t="61227" x="4368800" y="2257425"/>
          <p14:tracePt t="61243" x="4368800" y="2295525"/>
          <p14:tracePt t="61259" x="4368800" y="2333625"/>
          <p14:tracePt t="61277" x="4368800" y="2387600"/>
          <p14:tracePt t="61293" x="4368800" y="2422525"/>
          <p14:tracePt t="61310" x="4368800" y="2444750"/>
          <p14:tracePt t="61327" x="4371975" y="2486025"/>
          <p14:tracePt t="61343" x="4384675" y="2508250"/>
          <p14:tracePt t="61359" x="4397375" y="2540000"/>
          <p14:tracePt t="61377" x="4410075" y="2562225"/>
          <p14:tracePt t="61393" x="4429125" y="2590800"/>
          <p14:tracePt t="61410" x="4460875" y="2609850"/>
          <p14:tracePt t="61427" x="4495800" y="2632075"/>
          <p14:tracePt t="61443" x="4527550" y="2651125"/>
          <p14:tracePt t="61460" x="4537075" y="2660650"/>
          <p14:tracePt t="61476" x="4546600" y="2676525"/>
          <p14:tracePt t="61493" x="4552950" y="2682875"/>
          <p14:tracePt t="61526" x="4565650" y="2682875"/>
          <p14:tracePt t="61542" x="4575175" y="2682875"/>
          <p14:tracePt t="61559" x="4587875" y="2682875"/>
          <p14:tracePt t="61577" x="4597400" y="2682875"/>
          <p14:tracePt t="61593" x="4606925" y="2682875"/>
          <p14:tracePt t="61609" x="4619625" y="2682875"/>
          <p14:tracePt t="61627" x="4625975" y="2679700"/>
          <p14:tracePt t="61643" x="4632325" y="2679700"/>
          <p14:tracePt t="64127" x="4733925" y="2708275"/>
          <p14:tracePt t="64134" x="4838700" y="2736850"/>
          <p14:tracePt t="64142" x="4953000" y="2765425"/>
          <p14:tracePt t="64159" x="5251450" y="2819400"/>
          <p14:tracePt t="64176" x="5603875" y="2867025"/>
          <p14:tracePt t="64193" x="5819775" y="2895600"/>
          <p14:tracePt t="64227" x="6375400" y="2981325"/>
          <p14:tracePt t="64260" x="6845300" y="3070225"/>
          <p14:tracePt t="64277" x="7064375" y="3105150"/>
          <p14:tracePt t="64294" x="7172325" y="3121025"/>
          <p14:tracePt t="64309" x="7245350" y="3130550"/>
          <p14:tracePt t="64326" x="7324725" y="3130550"/>
          <p14:tracePt t="64343" x="7369175" y="3121025"/>
          <p14:tracePt t="64360" x="7423150" y="3108325"/>
          <p14:tracePt t="64377" x="7515225" y="3086100"/>
          <p14:tracePt t="64393" x="7581900" y="3054350"/>
          <p14:tracePt t="64409" x="7648575" y="3025775"/>
          <p14:tracePt t="64426" x="7715250" y="2978150"/>
          <p14:tracePt t="64442" x="7762875" y="2936875"/>
          <p14:tracePt t="64459" x="7807325" y="2886075"/>
          <p14:tracePt t="64477" x="7899400" y="2800350"/>
          <p14:tracePt t="64492" x="7966075" y="2762250"/>
          <p14:tracePt t="64510" x="8013700" y="2736850"/>
          <p14:tracePt t="64526" x="8058150" y="2692400"/>
          <p14:tracePt t="64543" x="8077200" y="2667000"/>
          <p14:tracePt t="64559" x="8089900" y="2632075"/>
          <p14:tracePt t="64576" x="8096250" y="2568575"/>
          <p14:tracePt t="64592" x="8096250" y="2524125"/>
          <p14:tracePt t="64609" x="8086725" y="2501900"/>
          <p14:tracePt t="64626" x="8054975" y="2457450"/>
          <p14:tracePt t="64642" x="8026400" y="2438400"/>
          <p14:tracePt t="64659" x="7994650" y="2419350"/>
          <p14:tracePt t="64676" x="7912100" y="2378075"/>
          <p14:tracePt t="64692" x="7858125" y="2359025"/>
          <p14:tracePt t="64709" x="7788275" y="2327275"/>
          <p14:tracePt t="64726" x="7686675" y="2298700"/>
          <p14:tracePt t="64743" x="7623175" y="2286000"/>
          <p14:tracePt t="64760" x="7569200" y="2263775"/>
          <p14:tracePt t="64776" x="7505700" y="2244725"/>
          <p14:tracePt t="64793" x="7461250" y="2232025"/>
          <p14:tracePt t="64809" x="7413625" y="2219325"/>
          <p14:tracePt t="64826" x="7350125" y="2200275"/>
          <p14:tracePt t="64842" x="7312025" y="2200275"/>
          <p14:tracePt t="64859" x="7267575" y="2187575"/>
          <p14:tracePt t="64877" x="7207250" y="2187575"/>
          <p14:tracePt t="64893" x="7162800" y="2187575"/>
          <p14:tracePt t="64910" x="7102475" y="2187575"/>
          <p14:tracePt t="64927" x="7023100" y="2190750"/>
          <p14:tracePt t="64943" x="6985000" y="2209800"/>
          <p14:tracePt t="64959" x="6940550" y="2222500"/>
          <p14:tracePt t="64975" x="6899275" y="2238375"/>
          <p14:tracePt t="64991" x="6861175" y="2257425"/>
          <p14:tracePt t="65009" x="6804025" y="2292350"/>
          <p14:tracePt t="65025" x="6696075" y="2346325"/>
          <p14:tracePt t="65041" x="6635750" y="2390775"/>
          <p14:tracePt t="65058" x="6584950" y="2441575"/>
          <p14:tracePt t="65075" x="6511925" y="2524125"/>
          <p14:tracePt t="65091" x="6480175" y="2571750"/>
          <p14:tracePt t="65108" x="6454775" y="2603500"/>
          <p14:tracePt t="65125" x="6410325" y="2654300"/>
          <p14:tracePt t="65142" x="6384925" y="2679700"/>
          <p14:tracePt t="65158" x="6365875" y="2711450"/>
          <p14:tracePt t="65175" x="6340475" y="2752725"/>
          <p14:tracePt t="65191" x="6330950" y="2768600"/>
          <p14:tracePt t="65208" x="6318250" y="2790825"/>
          <p14:tracePt t="65225" x="6315075" y="2825750"/>
          <p14:tracePt t="65242" x="6315075" y="2854325"/>
          <p14:tracePt t="65258" x="6315075" y="2876550"/>
          <p14:tracePt t="65275" x="6315075" y="2917825"/>
          <p14:tracePt t="65292" x="6315075" y="2940050"/>
          <p14:tracePt t="65308" x="6321425" y="2968625"/>
          <p14:tracePt t="65325" x="6359525" y="3019425"/>
          <p14:tracePt t="65342" x="6397625" y="3079750"/>
          <p14:tracePt t="65359" x="6480175" y="3152775"/>
          <p14:tracePt t="65376" x="6616700" y="3273425"/>
          <p14:tracePt t="65392" x="6680200" y="3336925"/>
          <p14:tracePt t="65410" x="6740525" y="3387725"/>
          <p14:tracePt t="65426" x="6800850" y="3435350"/>
          <p14:tracePt t="65443" x="6848475" y="3460750"/>
          <p14:tracePt t="65459" x="6902450" y="3489325"/>
          <p14:tracePt t="65476" x="7032625" y="3546475"/>
          <p14:tracePt t="65492" x="7121525" y="3584575"/>
          <p14:tracePt t="65509" x="7200900" y="3625850"/>
          <p14:tracePt t="65526" x="7327900" y="3679825"/>
          <p14:tracePt t="65543" x="7394575" y="3708400"/>
          <p14:tracePt t="65560" x="7442200" y="3730625"/>
          <p14:tracePt t="65576" x="7502525" y="3756025"/>
          <p14:tracePt t="65593" x="7537450" y="3762375"/>
          <p14:tracePt t="65609" x="7566025" y="3762375"/>
          <p14:tracePt t="65625" x="7645400" y="3762375"/>
          <p14:tracePt t="65642" x="7696200" y="3762375"/>
          <p14:tracePt t="65659" x="7756525" y="3762375"/>
          <p14:tracePt t="65676" x="7851775" y="3759200"/>
          <p14:tracePt t="65692" x="7896225" y="3746500"/>
          <p14:tracePt t="65709" x="7943850" y="3724275"/>
          <p14:tracePt t="65726" x="8007350" y="3705225"/>
          <p14:tracePt t="65743" x="8051800" y="3692525"/>
          <p14:tracePt t="65759" x="8089900" y="3679825"/>
          <p14:tracePt t="65776" x="8156575" y="3654425"/>
          <p14:tracePt t="65793" x="8191500" y="3641725"/>
          <p14:tracePt t="65810" x="8216900" y="3632200"/>
          <p14:tracePt t="65826" x="8251825" y="3613150"/>
          <p14:tracePt t="65843" x="8274050" y="3597275"/>
          <p14:tracePt t="65859" x="8296275" y="3584575"/>
          <p14:tracePt t="65876" x="8324850" y="3562350"/>
          <p14:tracePt t="65893" x="8356600" y="3536950"/>
          <p14:tracePt t="65909" x="8382000" y="3521075"/>
          <p14:tracePt t="65926" x="8410575" y="3476625"/>
          <p14:tracePt t="65943" x="8423275" y="3444875"/>
          <p14:tracePt t="65960" x="8435975" y="3400425"/>
          <p14:tracePt t="65976" x="8455025" y="3352800"/>
          <p14:tracePt t="65992" x="8455025" y="3321050"/>
          <p14:tracePt t="66009" x="8455025" y="3292475"/>
          <p14:tracePt t="66025" x="8455025" y="3260725"/>
          <p14:tracePt t="66043" x="8455025" y="3232150"/>
          <p14:tracePt t="66060" x="8445500" y="3200400"/>
          <p14:tracePt t="66076" x="8416925" y="3117850"/>
          <p14:tracePt t="66093" x="8378825" y="3038475"/>
          <p14:tracePt t="66110" x="8340725" y="2962275"/>
          <p14:tracePt t="66125" x="8280400" y="2863850"/>
          <p14:tracePt t="66142" x="8223250" y="2781300"/>
          <p14:tracePt t="66159" x="8175625" y="2701925"/>
          <p14:tracePt t="66175" x="8099425" y="2600325"/>
          <p14:tracePt t="66193" x="8045450" y="2540000"/>
          <p14:tracePt t="66210" x="7994650" y="2489200"/>
          <p14:tracePt t="66227" x="7934325" y="2419350"/>
          <p14:tracePt t="66243" x="7908925" y="2387600"/>
          <p14:tracePt t="66259" x="7883525" y="2355850"/>
          <p14:tracePt t="66276" x="7851775" y="2327275"/>
          <p14:tracePt t="66292" x="7842250" y="2317750"/>
          <p14:tracePt t="66309" x="7832725" y="2301875"/>
          <p14:tracePt t="66325" x="7813675" y="2301875"/>
          <p14:tracePt t="66343" x="7804150" y="2295525"/>
          <p14:tracePt t="66360" x="7794625" y="2286000"/>
          <p14:tracePt t="66376" x="7778750" y="2286000"/>
          <p14:tracePt t="66393" x="7762875" y="2286000"/>
          <p14:tracePt t="66409" x="7753350" y="2282825"/>
          <p14:tracePt t="66426" x="7740650" y="2282825"/>
          <p14:tracePt t="66443" x="7727950" y="2282825"/>
          <p14:tracePt t="66528" x="7727950" y="2276475"/>
          <p14:tracePt t="66568" x="7718425" y="2276475"/>
          <p14:tracePt t="66576" x="7715250" y="2276475"/>
          <p14:tracePt t="66583" x="7708900" y="2276475"/>
          <p14:tracePt t="66592" x="7705725" y="2276475"/>
          <p14:tracePt t="66608" x="7696200" y="2276475"/>
          <p14:tracePt t="66625" x="7680325" y="2276475"/>
          <p14:tracePt t="66642" x="7664450" y="2276475"/>
          <p14:tracePt t="66659" x="7654925" y="2276475"/>
          <p14:tracePt t="66676" x="7639050" y="2289175"/>
          <p14:tracePt t="66692" x="7629525" y="2298700"/>
          <p14:tracePt t="66708" x="7594600" y="2324100"/>
          <p14:tracePt t="66726" x="7461250" y="2432050"/>
          <p14:tracePt t="66742" x="7324725" y="2606675"/>
          <p14:tracePt t="66759" x="7191375" y="2787650"/>
          <p14:tracePt t="66776" x="6838950" y="3251200"/>
          <p14:tracePt t="66793" x="6604000" y="3603625"/>
          <p14:tracePt t="66812" x="6372225" y="4105275"/>
          <p14:tracePt t="66829" x="6245225" y="4486275"/>
          <p14:tracePt t="66844" x="6137275" y="4841875"/>
          <p14:tracePt t="66859" x="6076950" y="5197475"/>
          <p14:tracePt t="66876" x="5988050" y="5610225"/>
          <p14:tracePt t="66894" x="5962650" y="5803900"/>
          <p14:tracePt t="66911" x="5924550" y="6016625"/>
          <p14:tracePt t="66927" x="5918200" y="6099175"/>
          <p14:tracePt t="66943" x="5918200" y="6143625"/>
          <p14:tracePt t="66960" x="5918200" y="6172200"/>
          <p14:tracePt t="66976" x="5918200" y="6197600"/>
          <p14:tracePt t="66992" x="5918200" y="6213475"/>
          <p14:tracePt t="67008" x="5965825" y="6226175"/>
          <p14:tracePt t="67026" x="5991225" y="6226175"/>
          <p14:tracePt t="67184" x="6007100" y="6175375"/>
          <p14:tracePt t="67191" x="6026150" y="6105525"/>
          <p14:tracePt t="67198" x="6042025" y="6045200"/>
          <p14:tracePt t="67209" x="6057900" y="5994400"/>
          <p14:tracePt t="67226" x="6102350" y="5749925"/>
          <p14:tracePt t="67243" x="6102350" y="5578475"/>
          <p14:tracePt t="67258" x="6099175" y="5473700"/>
          <p14:tracePt t="67275" x="6064250" y="5305425"/>
          <p14:tracePt t="67292" x="6048375" y="5219700"/>
          <p14:tracePt t="67308" x="6035675" y="5156200"/>
          <p14:tracePt t="67326" x="6013450" y="5083175"/>
          <p14:tracePt t="67342" x="6000750" y="5029200"/>
          <p14:tracePt t="67358" x="5972175" y="4953000"/>
          <p14:tracePt t="67376" x="5905500" y="4813300"/>
          <p14:tracePt t="67392" x="5876925" y="4743450"/>
          <p14:tracePt t="67409" x="5842000" y="4705350"/>
          <p14:tracePt t="67425" x="5819775" y="4664075"/>
          <p14:tracePt t="67442" x="5807075" y="4645025"/>
          <p14:tracePt t="67459" x="5791200" y="4635500"/>
          <p14:tracePt t="67475" x="5772150" y="4616450"/>
          <p14:tracePt t="67492" x="5743575" y="4616450"/>
          <p14:tracePt t="67509" x="5699125" y="4610100"/>
          <p14:tracePt t="67526" x="5572125" y="4610100"/>
          <p14:tracePt t="67542" x="5480050" y="4610100"/>
          <p14:tracePt t="67559" x="5394325" y="4613275"/>
          <p14:tracePt t="67575" x="5283200" y="4645025"/>
          <p14:tracePt t="67592" x="5207000" y="4667250"/>
          <p14:tracePt t="67609" x="5140325" y="4695825"/>
          <p14:tracePt t="67625" x="5073650" y="4743450"/>
          <p14:tracePt t="67642" x="5048250" y="4781550"/>
          <p14:tracePt t="67659" x="5016500" y="4806950"/>
          <p14:tracePt t="67676" x="4978400" y="4857750"/>
          <p14:tracePt t="67692" x="4965700" y="4879975"/>
          <p14:tracePt t="67708" x="4933950" y="4914900"/>
          <p14:tracePt t="67726" x="4899025" y="4949825"/>
          <p14:tracePt t="67742" x="4864100" y="4987925"/>
          <p14:tracePt t="67758" x="4838700" y="5019675"/>
          <p14:tracePt t="67775" x="4794250" y="5080000"/>
          <p14:tracePt t="67792" x="4768850" y="5118100"/>
          <p14:tracePt t="67809" x="4737100" y="5143500"/>
          <p14:tracePt t="67826" x="4692650" y="5187950"/>
          <p14:tracePt t="67842" x="4679950" y="5210175"/>
          <p14:tracePt t="67859" x="4667250" y="5241925"/>
          <p14:tracePt t="67876" x="4651375" y="5283200"/>
          <p14:tracePt t="67892" x="4632325" y="5308600"/>
          <p14:tracePt t="67909" x="4619625" y="5353050"/>
          <p14:tracePt t="67926" x="4613275" y="5416550"/>
          <p14:tracePt t="67942" x="4613275" y="5451475"/>
          <p14:tracePt t="67959" x="4613275" y="5495925"/>
          <p14:tracePt t="67976" x="4613275" y="5553075"/>
          <p14:tracePt t="67992" x="4613275" y="5581650"/>
          <p14:tracePt t="68009" x="4613275" y="5626100"/>
          <p14:tracePt t="68026" x="4613275" y="5686425"/>
          <p14:tracePt t="68042" x="4622800" y="5749925"/>
          <p14:tracePt t="68059" x="4645025" y="5803900"/>
          <p14:tracePt t="68076" x="4686300" y="5880100"/>
          <p14:tracePt t="68092" x="4749800" y="5943600"/>
          <p14:tracePt t="68108" x="4822825" y="6016625"/>
          <p14:tracePt t="68125" x="4908550" y="6108700"/>
          <p14:tracePt t="68142" x="4959350" y="6172200"/>
          <p14:tracePt t="68159" x="5003800" y="6219825"/>
          <p14:tracePt t="68176" x="5127625" y="6337300"/>
          <p14:tracePt t="68192" x="5222875" y="6423025"/>
          <p14:tracePt t="68209" x="5318125" y="6508750"/>
          <p14:tracePt t="68226" x="5495925" y="6632575"/>
          <p14:tracePt t="68243" x="5610225" y="6705600"/>
          <p14:tracePt t="68259" x="5689600" y="6759575"/>
          <p14:tracePt t="68276" x="5797550" y="6813550"/>
          <p14:tracePt t="68293" x="5876925" y="6854825"/>
          <p14:tracePt t="68309" x="5975350" y="6854825"/>
          <p14:tracePt t="68325" x="6124575" y="6854825"/>
          <p14:tracePt t="68342" x="6210300" y="6854825"/>
          <p14:tracePt t="68359" x="6302375" y="6854825"/>
          <p14:tracePt t="68376" x="6432550" y="6845300"/>
          <p14:tracePt t="68393" x="6499225" y="6829425"/>
          <p14:tracePt t="68409" x="6534150" y="6810375"/>
          <p14:tracePt t="68426" x="6578600" y="6791325"/>
          <p14:tracePt t="68443" x="6600825" y="6775450"/>
          <p14:tracePt t="68459" x="6632575" y="6743700"/>
          <p14:tracePt t="68476" x="6696075" y="6673850"/>
          <p14:tracePt t="68492" x="6740525" y="6613525"/>
          <p14:tracePt t="68509" x="6784975" y="6562725"/>
          <p14:tracePt t="68526" x="6838950" y="6496050"/>
          <p14:tracePt t="68543" x="6867525" y="6438900"/>
          <p14:tracePt t="68559" x="6902450" y="6391275"/>
          <p14:tracePt t="68576" x="6927850" y="6318250"/>
          <p14:tracePt t="68593" x="6940550" y="6267450"/>
          <p14:tracePt t="68609" x="6953250" y="6229350"/>
          <p14:tracePt t="68625" x="6981825" y="6162675"/>
          <p14:tracePt t="68642" x="6994525" y="6118225"/>
          <p14:tracePt t="68659" x="7016750" y="6042025"/>
          <p14:tracePt t="68675" x="7067550" y="5861050"/>
          <p14:tracePt t="68692" x="7083425" y="5778500"/>
          <p14:tracePt t="68709" x="7099300" y="5715000"/>
          <p14:tracePt t="68726" x="7124700" y="5638800"/>
          <p14:tracePt t="68742" x="7131050" y="5600700"/>
          <p14:tracePt t="68759" x="7143750" y="5568950"/>
          <p14:tracePt t="68776" x="7143750" y="5521325"/>
          <p14:tracePt t="68792" x="7143750" y="5480050"/>
          <p14:tracePt t="68808" x="7140575" y="5441950"/>
          <p14:tracePt t="68826" x="7121525" y="5378450"/>
          <p14:tracePt t="68842" x="7102475" y="5330825"/>
          <p14:tracePt t="68858" x="7086600" y="5286375"/>
          <p14:tracePt t="68875" x="7058025" y="5251450"/>
          <p14:tracePt t="68892" x="7032625" y="5219700"/>
          <p14:tracePt t="68908" x="7010400" y="5200650"/>
          <p14:tracePt t="68926" x="6931025" y="5159375"/>
          <p14:tracePt t="68942" x="6842125" y="5127625"/>
          <p14:tracePt t="68959" x="6731000" y="5083175"/>
          <p14:tracePt t="68975" x="6562725" y="5041900"/>
          <p14:tracePt t="68992" x="6477000" y="5026025"/>
          <p14:tracePt t="69009" x="6400800" y="5003800"/>
          <p14:tracePt t="69026" x="6340475" y="5003800"/>
          <p14:tracePt t="69042" x="6302375" y="5003800"/>
          <p14:tracePt t="69058" x="6242050" y="5003800"/>
          <p14:tracePt t="69075" x="6115050" y="5003800"/>
          <p14:tracePt t="69093" x="6022975" y="5003800"/>
          <p14:tracePt t="69110" x="5940425" y="5003800"/>
          <p14:tracePt t="69126" x="5800725" y="4994275"/>
          <p14:tracePt t="69143" x="5715000" y="4978400"/>
          <p14:tracePt t="69159" x="5638800" y="4965700"/>
          <p14:tracePt t="69175" x="5537200" y="4933950"/>
          <p14:tracePt t="69192" x="5451475" y="4911725"/>
          <p14:tracePt t="69209" x="5362575" y="4879975"/>
          <p14:tracePt t="69226" x="5216525" y="4838700"/>
          <p14:tracePt t="69243" x="5153025" y="4822825"/>
          <p14:tracePt t="69260" x="5114925" y="4816475"/>
          <p14:tracePt t="69276" x="5054600" y="4816475"/>
          <p14:tracePt t="69293" x="5000625" y="4816475"/>
          <p14:tracePt t="69309" x="4940300" y="4816475"/>
          <p14:tracePt t="69325" x="4870450" y="4816475"/>
          <p14:tracePt t="69342" x="4826000" y="4816475"/>
          <p14:tracePt t="69359" x="4797425" y="4816475"/>
          <p14:tracePt t="69376" x="4740275" y="4832350"/>
          <p14:tracePt t="69392" x="4702175" y="4845050"/>
          <p14:tracePt t="69408" x="4679950" y="4864100"/>
          <p14:tracePt t="69425" x="4635500" y="4895850"/>
          <p14:tracePt t="69442" x="4610100" y="4933950"/>
          <p14:tracePt t="69459" x="4578350" y="5013325"/>
          <p14:tracePt t="69476" x="4540250" y="5137150"/>
          <p14:tracePt t="69492" x="4524375" y="5245100"/>
          <p14:tracePt t="69508" x="4514850" y="5362575"/>
          <p14:tracePt t="69525" x="4514850" y="5524500"/>
          <p14:tracePt t="69542" x="4521200" y="5607050"/>
          <p14:tracePt t="69558" x="4537075" y="5692775"/>
          <p14:tracePt t="69575" x="4575175" y="5829300"/>
          <p14:tracePt t="69592" x="4606925" y="5915025"/>
          <p14:tracePt t="69608" x="4638675" y="5994400"/>
          <p14:tracePt t="69625" x="4692650" y="6089650"/>
          <p14:tracePt t="69642" x="4743450" y="6149975"/>
          <p14:tracePt t="69660" x="4819650" y="6242050"/>
          <p14:tracePt t="69676" x="4860925" y="6292850"/>
          <p14:tracePt t="69692" x="4924425" y="6346825"/>
          <p14:tracePt t="69709" x="4984750" y="6388100"/>
          <p14:tracePt t="69725" x="5054600" y="6445250"/>
          <p14:tracePt t="69742" x="5114925" y="6499225"/>
          <p14:tracePt t="69758" x="5184775" y="6553200"/>
          <p14:tracePt t="69775" x="5260975" y="6594475"/>
          <p14:tracePt t="69792" x="5299075" y="6626225"/>
          <p14:tracePt t="69808" x="5330825" y="6645275"/>
          <p14:tracePt t="69825" x="5365750" y="6664325"/>
          <p14:tracePt t="69842" x="5410200" y="6664325"/>
          <p14:tracePt t="69859" x="5461000" y="6664325"/>
          <p14:tracePt t="69875" x="5613400" y="6664325"/>
          <p14:tracePt t="69892" x="5705475" y="6664325"/>
          <p14:tracePt t="69908" x="5775325" y="6664325"/>
          <p14:tracePt t="69925" x="5880100" y="6664325"/>
          <p14:tracePt t="69942" x="5975350" y="6657975"/>
          <p14:tracePt t="69959" x="6083300" y="6642100"/>
          <p14:tracePt t="69975" x="6242050" y="6581775"/>
          <p14:tracePt t="69991" x="6384925" y="6537325"/>
          <p14:tracePt t="70009" x="6518275" y="6483350"/>
          <p14:tracePt t="70025" x="6680200" y="6416675"/>
          <p14:tracePt t="70042" x="6781800" y="6365875"/>
          <p14:tracePt t="70058" x="6873875" y="6308725"/>
          <p14:tracePt t="70075" x="6997700" y="6216650"/>
          <p14:tracePt t="70091" x="7067550" y="6162675"/>
          <p14:tracePt t="70108" x="7118350" y="6111875"/>
          <p14:tracePt t="70125" x="7242175" y="5934075"/>
          <p14:tracePt t="70142" x="7324725" y="5807075"/>
          <p14:tracePt t="70159" x="7372350" y="5705475"/>
          <p14:tracePt t="70175" x="7454900" y="5467350"/>
          <p14:tracePt t="70191" x="7473950" y="5340350"/>
          <p14:tracePt t="70208" x="7473950" y="5245100"/>
          <p14:tracePt t="70225" x="7458075" y="5048250"/>
          <p14:tracePt t="70242" x="7426325" y="4940300"/>
          <p14:tracePt t="70258" x="7388225" y="4870450"/>
          <p14:tracePt t="70275" x="7324725" y="4772025"/>
          <p14:tracePt t="70291" x="7277100" y="4683125"/>
          <p14:tracePt t="70308" x="7200900" y="4587875"/>
          <p14:tracePt t="70325" x="7096125" y="4483100"/>
          <p14:tracePt t="70341" x="7026275" y="4438650"/>
          <p14:tracePt t="70358" x="6946900" y="4397375"/>
          <p14:tracePt t="70375" x="6778625" y="4346575"/>
          <p14:tracePt t="70392" x="6604000" y="4311650"/>
          <p14:tracePt t="70409" x="6429375" y="4302125"/>
          <p14:tracePt t="70425" x="6165850" y="4318000"/>
          <p14:tracePt t="70442" x="6026150" y="4343400"/>
          <p14:tracePt t="70460" x="5854700" y="4394200"/>
          <p14:tracePt t="70475" x="5768975" y="4425950"/>
          <p14:tracePt t="70491" x="5670550" y="4451350"/>
          <p14:tracePt t="70509" x="5603875" y="4479925"/>
          <p14:tracePt t="70525" x="5486400" y="4533900"/>
          <p14:tracePt t="70542" x="5375275" y="4587875"/>
          <p14:tracePt t="70558" x="5260975" y="4638675"/>
          <p14:tracePt t="70575" x="5121275" y="4714875"/>
          <p14:tracePt t="70592" x="5060950" y="4765675"/>
          <p14:tracePt t="70609" x="4991100" y="4803775"/>
          <p14:tracePt t="70625" x="4930775" y="4851400"/>
          <p14:tracePt t="70641" x="4899025" y="4883150"/>
          <p14:tracePt t="70658" x="4873625" y="4908550"/>
          <p14:tracePt t="70675" x="4829175" y="4953000"/>
          <p14:tracePt t="70691" x="4806950" y="4978400"/>
          <p14:tracePt t="70708" x="4781550" y="5010150"/>
          <p14:tracePt t="70725" x="4762500" y="5073650"/>
          <p14:tracePt t="70742" x="4756150" y="5108575"/>
          <p14:tracePt t="70758" x="4756150" y="5153025"/>
          <p14:tracePt t="70775" x="4756150" y="5216525"/>
          <p14:tracePt t="70791" x="4765675" y="5254625"/>
          <p14:tracePt t="70808" x="4772025" y="5289550"/>
          <p14:tracePt t="70825" x="4787900" y="5334000"/>
          <p14:tracePt t="70841" x="4800600" y="5362575"/>
          <p14:tracePt t="70859" x="4819650" y="5407025"/>
          <p14:tracePt t="70875" x="4832350" y="5429250"/>
          <p14:tracePt t="70892" x="4848225" y="5461000"/>
          <p14:tracePt t="70910" x="4873625" y="5495925"/>
          <p14:tracePt t="70925" x="4883150" y="5511800"/>
          <p14:tracePt t="70941" x="4892675" y="5521325"/>
          <p14:tracePt t="70958" x="4908550" y="5534025"/>
          <p14:tracePt t="70975" x="4918075" y="5546725"/>
          <p14:tracePt t="70992" x="4918075" y="55530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1"/>
          <p:cNvSpPr txBox="1">
            <a:spLocks noChangeArrowheads="1"/>
          </p:cNvSpPr>
          <p:nvPr/>
        </p:nvSpPr>
        <p:spPr bwMode="auto">
          <a:xfrm>
            <a:off x="3071813" y="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Brassica napus</a:t>
            </a:r>
            <a:r>
              <a:rPr lang="fr-FR" altLang="fr-FR"/>
              <a:t>, Colza</a:t>
            </a:r>
          </a:p>
        </p:txBody>
      </p:sp>
      <p:pic>
        <p:nvPicPr>
          <p:cNvPr id="20483" name="Picture 2" descr="https://upload.wikimedia.org/wikipedia/commons/thumb/4/4b/Brassica_Napus_oleifera_(K%C3%B6hler).jpg/290px-Brassica_Napus_oleifera_(K%C3%B6hler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642938"/>
            <a:ext cx="4681537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AutoShape 4" descr="https://media.simplymarket.fr/PHOTO2/3254563/624860.jpg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485" name="AutoShape 6" descr="https://media.simplymarket.fr/PHOTO2/3254563/624860.jpg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486" name="AutoShape 8" descr="data:image/jpeg;base64,/9j/4AAQSkZJRgABAQAAAQABAAD/2wCEAAkGBxAQEBIQEhAVERUPFhgSGBUTDxIVEA8QFRMWFhUXExYYHiggGBolGxUVITEhJikrLi4uFx8zODMtNygtLisBCgoKDg0OGxAQGi0lHyUvLS0tLS0rLS0tLS0tLS0tLS0tLS0tLS0rLS0tLS0tLS0tLS0tLS0tLS0tLS0tLS0tLf/AABEIAOEA4QMBEQACEQEDEQH/xAAcAAEAAgMBAQEAAAAAAAAAAAAABQYDBAcCAQj/xABKEAACAQIDAwgECgYHCQAAAAAAAQIDEQQSIQUGMQcTIkFRYXGRMoGhsRRCUnJzkrLB0fAjJDOC0uEIFTVDU2KiJTREVGOjs8LD/8QAGgEBAAIDAQAAAAAAAAAAAAAAAAECAwQFBv/EADYRAQABAwEGAwYDCAMAAAAAAAABAgMRBAUSITEyUUFxgRMiIzNhkULB0RQVJDRDobHxUlPy/9oADAMBAAIRAxEAPwDuIAAAAAAAAAAAAAKbyo73VNlYSFSlBSqV6nNRcvRp9CUnK3W+jwIHFXypbXcnfGTV3eyp0El3LocBgfZcpW0/+bqf6F7EhgXnkr5Q8ViMXDA4j9Lz2dqrJvnFKMHNLTo5bRaskhyHYiQAAAAAAAAAAAAAAAAAAAAAAAAAAAByb+kPL9Vwke2vKV+ro02rf6vYQOFRhrckZsiYFt5K62TbGDfG85x+vRqR+8gfpskAAAAAAAAAAAAAAAAAAAAAAAAAAAAcm/pCr9Wwf0s1/wBv+RA4ZEkZUBZuTT+18F9L/wCkiJH6hJAAAAAAAAAAAAAAAAAAAAAAAAAAAAHP+XGhCWyZzcU5UqtNwb4xcpqMreMW0RI/OcSRkigL/wAidGE9qwzxUslOpON16M0kk132ciB+iSQAAAAAAAAAAAAAAAAAAAAAAAAAAABBb6bDpY/CPDVZTjCU4ybptKV4u61aaK1TgUTDckWzOMpYifjWivswRG9I2qfJTstfFrPudf8AkTEiX3X3GwOCxfwihGpGaUoWdaUoZZLXR/iM8RdywAAAAAAAAAAAAAAAAAAAAAAAAAAAA1do+h60Vr5CNovQxwMkGWge8E/0nrf2RHUJUyAAAAAAAAAAAAAAAAAAAAAAAAAAAADU2nNKF20tVxdilfIRdGpG3pL6yMcVR3MMkKkflLzRMVU9zEvuCqx51LMrt8Myu+h2ExMbxhNGUAAAAAAAAAAAAAAAAAAAAAAAAAAAARW8cFKlGLSacuDSaej6mcXb1UxpeHeGWz1KtLY+G1fMU9eNoJX8jyUaq9H4p+7diqe74tkYf/Bh9VMmdVd/5Sma6p8W/snDU4Yim4wjHqvGKTtkatodHZd6urV0b0zP/mWC70SuB7VpgAAAAAAAAAAAAAAAAAAAAAAAAAAAKDymbcqUuap0b5ovPKSjdLSyXBrt9hzNd7K9HsquOOfFs2KZznCoUN78Y/iU5eMJJ+yxxatl6fvP3btNuavBKbT27iqPNu1GanHNLm5qUovrWkpW48Xx1K/uuxHOqZ9YIt5icRPr/pH4PeXEvF05qTnTpyi3GVFRnJW1so37+s3rNizZri5HOPqw10+7MYdloVozipxd1JXR36K6a43qZzDQmMcGQsgAAAAAAAAAAAAAAAAAAAAAAAAPFWoopyk7JatlaqopjM8iIyp+2t6JNuNPort+M/X1HF1G0aqp3bfCG5a0/jKsVto1L6Sav2NnMm3TXxqjLdi3ENHEbTr9VaSfZm0L06a140wtuw29obanPmclScctNRm3lSc1xccvH1lpsWpx7sclKKMZy1v62rf4kn4zZWNNaj8MfZM0pHZW8lWk9JeKeqfibdq9Va6eXZr3LEVOgbD25TxMdOjNcY9vejsWNTTdj6tKu3NEpU2WMAAAAAAAAAAAAAAAAAAAAAAAUXfLbjcnRg9I8e+XWcTXajfq3I5R/luae1+KVQjXbepoTS3qYfKkriIwyMEHHnI5vRur245b6+wyRyRVnHBctubM2ZHDylRqJzVsqjWzN6rjFvsNu9Rp6aN63PHzaVq5emrFUcPJSXZGq3Hm7XgTwlEpinjlh6sebne1mpJ6O6v+URRNVE5hgqo3o4upbIx6xFKNRceDXZI9BZuxco3nNqp3Zw3TKqAAAAAAAAAAAAAAAAAAAAA1dqYjmqNSfyYu3jwRivV7lualqYzMQ5DXq5pNt8WebdamMQwqSTuycZ4Lw8uV0/MnGFstPFSsZaITLdxOOjOjGnHD06bha84ueedlZ3u7a8SZmOHD/LHTTMTmZy16DhmjnbjFvpNK7iutpdZERxTVM44N3H7ZXNPC01GVNSUlN0lGrKytqW8MeGfVjpo47080JScpTUb6vRePUZKac8E18Iy6TybY9yzU2+Kv61/JmxoasVTS0dTT4r4dRqgAAAAAAAAAAAAAAAAAAAAIfe3/AHSp6veaut+TLJa64cj53WxxN3MOtHJN1N0sY3o6TWjsqjT9qNmNLVEMEaq39Xye62MXCnF6W0qQ19pX9mudlo1Nvu0cRupj2klQ4dlSn/EZKdPXHgtOptd32nuvtDX9Xeuludp/xCdNX2TGptd2eG6uOypcxr9JS/iEaW5M8mKrUW+6R2Nu7tChJzjQpdJOFqlSDSUr62XWtPI2bNq9bmZiI9WG7ctVxiZlWt49k1cHilmyrO+dhllmyxzu13Za6GG5RNurj5wz264uUf2WXk3levfhdy06loxpp+OwajpdPOu0gAAAAAAAAAAAAAAAAAAAAETvTG+Eq+C96NbVxm1K9vqhxub6X832nGp5OvHJ16J1ocdkTLQPUWWhDWxcKnxZy6V/RUbw0la1+vVfVReENBRxTk+lXSTb0eHUZKNSaUddbSUovwgteN7QhIYalVSWZyer9KabSukm7JcUr21tdkTnKYUflOl+tUvof/pM0dZ1R5N7SdE+bY5M1eqn877Ji0sfGRqeTpx12kAAAAAAAAAAAAAAAAAAAAAj9vxvhqvzfvRg1Pyql6OqHGq7SZwqXXp5Or5b24+qTXuOxDjvqh3vz/ElD3GP+Z+a/AvA9r5z84/gWhD3FX+M/NfgWgeow735sshzjlMf63T7qC/8lQ52s648nQ0vRPmkOTGPTXhIx6T5yup5OknXaQAAAAAAAAAAAAAAAAAAAADT2wr4er8x+4w6j5VXktR1Q4piWs8l6+vtOFTE4dink6xKpGEc0pKKS1cpJRXi3ojrw473SmpJSi1JPVNNOLXc0WgYHs6ElxlaWjtK6et+vhZ9haEMqwEbNZpO7T1y9UMnC1uBeENjDUVCKgm2lwu7vtLDMn+fz4MlDm3KQk8ZDX+4j9uoczWT8T0j83Q0vR6/oluTOKv+6/eV0XzpU1ToZ12mAAAAAAAAAAAAAAAAAAAAA19oRvSqLtjL3GO98urylNPNxfG4Z849O1e087TXGHao5OgYmlGeKoRqJSiqVScIyScHWUqavZ8ZKDlbucjt08nGlixmBpSxFHDuCjRnGtXdOMctOvWi6SWdLSSSnKWXg3Zu9i0IYdrYWnhZU3QiqSxHOUZ04LLTnH4PVqKeRaKUXBdJW0k076WtAmcFQhUwtKFSKnGVKndSScWlCL1v4FkI7YOzMPKr8Mp0adOFnChkhGLnTfpVm18u3R/ya/HZYYMBi5vErFulUjTxUuYzydPmuYvbCOKUs3Snma6P/E68EWQgeUWN8ZH6GP26hydZPxfSPzdLSR8P1/ROcm9O31H9pDQTm7LFql8Ou0wAAAAAAAAAAAAAAAAAAAAGPEK8JeD9xS5GaJ8kxzcsx1JZ5eJ5CmZdu3yXTE4OnWiozjdJqSabjKEktJRlFpxer1T6z09LiyxvY9F01TtNqMucUnWqutCpa2aNRyzJ2048NOBZD7Q2LSUpTk51Zyg6WerUc5wpy9KMOqCdleyV7K97ItA8/wBQwdKVCVbESpzhzTi63CCtomo3Wit4N9pZDNHY8bNOtXknFwaliJ5csouL0Vup6dhYb0sPBwyOKcbJZbaJRta3Zay8iRzvlEqWxa+hj9qocrWR8b0j83S0ny/X9Fi5OfRfzF70Nnx8WqWDVSux12oAAAAAAAAAAAAAAAAAAAAA8zV0/AieQ47tW6qz9fUeZxGXXtz7sLdgt79m1bKGOoN9jqxjLylZneimezkymKOMpT9GrTl82pB+5jA94ihGokm9E76WfU16uPsLQFLAxi4u76DuuCV8mTVLTh5FoQ2JVYrjKK8ZJFoGpidt4Sn6eKowt8qvTX3kxEozDne+O0KGKxHO0Kka0FTjDPB3jmjKTav3XXmcnWcL3pH5uno/l+q48n8bRl81Its3qqa+p5ridZqgAAAAAAAAAAAAAAAAAAAAAFGxWHg5yvCL8YpngNRXXTcqiJnn3dK3Puw43j+TraMZScadOqrtrJWim1fTSeWx6i3trSTERVMx5xP5Zak2K2pHdDHQg4vZmeTcnmeSWVOMUrZJ9TTfXx4GxG09JP8AVj+/6KTar7NlbvOD/szFpaei9evNonp8Xr6mXjXaef6lP3R7KvsU9i1M0P8AZ+MspXmm3aUMr0j2O7jr3E/tun/7Kfueyr7M2G3aqtQctk1ZySineooxm4pZnZvS7VyJ2jpY53YPY19jBbhbRnp8GULdcqtFJfVk37CI2npZzu15x2ifLseyr7L7uru/8FwqpVo05zzSk2lmSUnortK+h5nX6729/ftzMU8Po37NM0U4lfd2YJSqWVtFw9Z09gzM0VTLV1HOE+ega4AAAAAAAAAAAAAAAAAAAAABS8Z+0l4v3ngdX86vzl0bfTDEmaksrKYkMU0ZaZTDwXSyIpKrPh6iSnfrWnjc2tNcpopub3jGI+7HXEzMNZo14nDInt2+NT937z1GwI+FU0tRzhOHfa4AAAAAAAAAAAAAAAAAAAAABTNor9I/F+88HrP5ivzl0bPSwxNOWV7zFN1DzJlogeSUvoQJge0VRKb3aX7T937z12wo+BPm0r/UmzuMAAAAAAAAAAAAAAAAAAAAAABUdoL9JLulL3ng9oxjU1+ct+10w1ZGnDNDySl8AEj6QgA9wKyrKd3b4VPFe5nr9hfy8+bSv9SaO0wgAAAAAAAAAAAAAAAAAAAAAFU2l+1n85+88LtWP4qrzb1nphozNGGaHkskYS+Ej7chBcYHuDK1QrKwbtroT+cvcev2HH8P6tK/1Jg7LCAAAAAAAAAAAAAAAAAAAAAAVDbGlafieL2rH8VU3rPS0JVEuJoRTM8mZgniuxGWLPcy+Z58W1Fd9vYuLJ3bccOaYzPJhq4qK/vo/n1F6bcz+CU7tTJGrOylpJPrTTXsK7lEzjlKszhlp4hPjp7ilVqY5GWenIw1UkrNu5+zl877keu2LGNN6tG91JY67CAAAAAAAAAAAAAAAAAAAAAAUreKravJfngeT2lbzqapbtifdRcYOXf7kaM1RTDLlr7Qx1PDL5U3wX54ItatV357QmIamw6fwipKtVvJLRJ3UW/w7jLrKps0RRb4LxOE3i8BRnBrmo92nD1nOs37tNfGoznmrOExc8LVcWnkb4NPzVzsXbVOoozHNHDxWSNKM05Qad0nbyObFc0+7WpVGJYoycfwMk0xUZXDdaalQuvlP7j1GyqN3T4+rSvT7yYOkxAAAAAAAAAAAAAAAAAAAAAAFA3lajjmpVMqklLLbWUVFXa636jzu1aZ3pmKfVs2Z4Ibbe3Y01zdJNdsnG3lc5ml0dVU7937NmFewuHniaqWZ68W03ZHSuV02aM4TzXnAYXLokoxWiSv62339nd3nn797PHxMt500akVzzRlHYzZ+fMnFWavGTs3GXh6l5s3LWp3cTnj4x9E5V2eIqU5SSskneyknbrdtOux1qaaKqYytMS2Ke8dKSyTzJtWvHV3MU6GuJzR9mKXQdzaGTCR4vM27tWbXa11cD0+jz7KJmMNKvmnDaUAAAAAAAAAAAAAAAAAAAAAAK3vVudQx8qdVzlSq0HeE46pdqlF8V1dRhuWYrifqtTVNKt7S3Hx3MypUqlGSk1d9OnKVndaWaXnqc2dmzFyK4nOGzTfp8UTgt09qYd6Un3uFanK/qk1cre0VdccacslN634ykqEdqxVpYKV11pwd/JnPr2PmemV4uWvGWVVNqN2+ASXfmh7rmP9x48JN+1nm062y9t1brmebi/+rSi/NNs3LWyaaeO59/8Aas3rccpYcLyc46cr1J0oLr/Szm/ZG3tN+NJc5cIU/aKFh2Zyc0YPNVqyqPshHJHzu35NGajRUx1Tn+zDVfmeULpQoxhFQissYqyS6kjciIiMQwMhIAAAAAAAAAAAAAAAAAAAAAAAAAAQBIAAAAAAAAAAAAAAAAP/2Q==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5143500" y="2000250"/>
            <a:ext cx="335756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0"/>
              <a:t>est une </a:t>
            </a:r>
            <a:r>
              <a:rPr lang="fr-FR" altLang="fr-FR"/>
              <a:t>huile</a:t>
            </a:r>
            <a:r>
              <a:rPr lang="fr-FR" altLang="fr-FR" b="0"/>
              <a:t> végétale que l'on obtient par écrasement de graines de </a:t>
            </a:r>
            <a:r>
              <a:rPr lang="fr-FR" altLang="fr-FR"/>
              <a:t>colza, offre l’huile de Colza</a:t>
            </a:r>
            <a:r>
              <a:rPr lang="fr-FR" altLang="fr-FR" b="0"/>
              <a:t>.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33"/>
    </mc:Choice>
    <mc:Fallback>
      <p:transition spd="slow" advTm="2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9" x="4895850" y="5499100"/>
          <p14:tracePt t="2634" x="4867275" y="5426075"/>
          <p14:tracePt t="2650" x="4803775" y="5292725"/>
          <p14:tracePt t="2666" x="4730750" y="5114925"/>
          <p14:tracePt t="2684" x="4619625" y="4873625"/>
          <p14:tracePt t="2700" x="4524375" y="4718050"/>
          <p14:tracePt t="2716" x="4419600" y="4511675"/>
          <p14:tracePt t="2749" x="4159250" y="4121150"/>
          <p14:tracePt t="2783" x="3943350" y="3816350"/>
          <p14:tracePt t="2801" x="3883025" y="3714750"/>
          <p14:tracePt t="2817" x="3838575" y="3657600"/>
          <p14:tracePt t="3234" x="3838575" y="3587750"/>
          <p14:tracePt t="3241" x="3838575" y="3517900"/>
          <p14:tracePt t="3249" x="3838575" y="3438525"/>
          <p14:tracePt t="3266" x="3844925" y="3232150"/>
          <p14:tracePt t="3283" x="3863975" y="2946400"/>
          <p14:tracePt t="3300" x="3863975" y="2752725"/>
          <p14:tracePt t="3316" x="3863975" y="2593975"/>
          <p14:tracePt t="3350" x="3863975" y="2362200"/>
          <p14:tracePt t="3383" x="3851275" y="2200275"/>
          <p14:tracePt t="3402" x="3851275" y="2146300"/>
          <p14:tracePt t="3417" x="3851275" y="2095500"/>
          <p14:tracePt t="3433" x="3844925" y="2016125"/>
          <p14:tracePt t="3449" x="3832225" y="1965325"/>
          <p14:tracePt t="3466" x="3803650" y="1908175"/>
          <p14:tracePt t="3483" x="3756025" y="1831975"/>
          <p14:tracePt t="3499" x="3705225" y="1781175"/>
          <p14:tracePt t="3516" x="3663950" y="1739900"/>
          <p14:tracePt t="3533" x="3549650" y="1625600"/>
          <p14:tracePt t="3550" x="3435350" y="1555750"/>
          <p14:tracePt t="4006" x="3457575" y="1495425"/>
          <p14:tracePt t="4013" x="3486150" y="1412875"/>
          <p14:tracePt t="4021" x="3533775" y="1327150"/>
          <p14:tracePt t="4033" x="3587750" y="1139825"/>
          <p14:tracePt t="4049" x="3654425" y="974725"/>
          <p14:tracePt t="4067" x="3708400" y="819150"/>
          <p14:tracePt t="4100" x="3768725" y="533400"/>
          <p14:tracePt t="4133" x="3813175" y="355600"/>
          <p14:tracePt t="4149" x="3819525" y="282575"/>
          <p14:tracePt t="4166" x="3819525" y="222250"/>
          <p14:tracePt t="4183" x="3819525" y="149225"/>
          <p14:tracePt t="4199" x="3810000" y="111125"/>
          <p14:tracePt t="4216" x="3810000" y="95250"/>
          <p14:tracePt t="4233" x="3810000" y="82550"/>
          <p14:tracePt t="4249" x="3810000" y="66675"/>
          <p14:tracePt t="4335" x="3810000" y="69850"/>
          <p14:tracePt t="4349" x="3810000" y="79375"/>
          <p14:tracePt t="4356" x="3810000" y="82550"/>
          <p14:tracePt t="4366" x="3810000" y="88900"/>
          <p14:tracePt t="4383" x="3816350" y="104775"/>
          <p14:tracePt t="4399" x="3829050" y="133350"/>
          <p14:tracePt t="4416" x="3860800" y="165100"/>
          <p14:tracePt t="4433" x="3898900" y="231775"/>
          <p14:tracePt t="4450" x="3917950" y="254000"/>
          <p14:tracePt t="4466" x="3930650" y="285750"/>
          <p14:tracePt t="4484" x="3940175" y="311150"/>
          <p14:tracePt t="4500" x="3940175" y="333375"/>
          <p14:tracePt t="4516" x="3946525" y="355600"/>
          <p14:tracePt t="4533" x="3959225" y="396875"/>
          <p14:tracePt t="4549" x="3978275" y="444500"/>
          <p14:tracePt t="4566" x="3990975" y="482600"/>
          <p14:tracePt t="4583" x="4010025" y="546100"/>
          <p14:tracePt t="4600" x="4022725" y="577850"/>
          <p14:tracePt t="4616" x="4041775" y="600075"/>
          <p14:tracePt t="4634" x="4057650" y="635000"/>
          <p14:tracePt t="4650" x="4079875" y="644525"/>
          <p14:tracePt t="4666" x="4105275" y="657225"/>
          <p14:tracePt t="4683" x="4130675" y="673100"/>
          <p14:tracePt t="4699" x="4140200" y="673100"/>
          <p14:tracePt t="4716" x="4156075" y="673100"/>
          <p14:tracePt t="4733" x="4171950" y="673100"/>
          <p14:tracePt t="4749" x="4181475" y="666750"/>
          <p14:tracePt t="4766" x="4191000" y="657225"/>
          <p14:tracePt t="4783" x="4219575" y="612775"/>
          <p14:tracePt t="4800" x="4244975" y="584200"/>
          <p14:tracePt t="4816" x="4257675" y="552450"/>
          <p14:tracePt t="4833" x="4283075" y="517525"/>
          <p14:tracePt t="4849" x="4292600" y="492125"/>
          <p14:tracePt t="4866" x="4292600" y="482600"/>
          <p14:tracePt t="4883" x="4292600" y="469900"/>
          <p14:tracePt t="4899" x="4292600" y="457200"/>
          <p14:tracePt t="4916" x="4292600" y="444500"/>
          <p14:tracePt t="4933" x="4292600" y="428625"/>
          <p14:tracePt t="4949" x="4292600" y="419100"/>
          <p14:tracePt t="4966" x="4292600" y="412750"/>
          <p14:tracePt t="4983" x="4292600" y="409575"/>
          <p14:tracePt t="5170" x="4289425" y="444500"/>
          <p14:tracePt t="5177" x="4283075" y="492125"/>
          <p14:tracePt t="5184" x="4273550" y="561975"/>
          <p14:tracePt t="5200" x="4235450" y="758825"/>
          <p14:tracePt t="5216" x="4187825" y="990600"/>
          <p14:tracePt t="5232" x="4073525" y="1460500"/>
          <p14:tracePt t="5250" x="4016375" y="1708150"/>
          <p14:tracePt t="5266" x="3975100" y="1943100"/>
          <p14:tracePt t="5283" x="3911600" y="2222500"/>
          <p14:tracePt t="5299" x="3892550" y="2374900"/>
          <p14:tracePt t="5316" x="3876675" y="2505075"/>
          <p14:tracePt t="5333" x="3867150" y="2689225"/>
          <p14:tracePt t="5350" x="3867150" y="2781300"/>
          <p14:tracePt t="5366" x="3879850" y="2857500"/>
          <p14:tracePt t="5382" x="3886200" y="2895600"/>
          <p14:tracePt t="5627" x="3848100" y="2863850"/>
          <p14:tracePt t="5634" x="3787775" y="2828925"/>
          <p14:tracePt t="5649" x="3638550" y="2746375"/>
          <p14:tracePt t="5667" x="3482975" y="2682875"/>
          <p14:tracePt t="5683" x="3206750" y="2644775"/>
          <p14:tracePt t="5699" x="3057525" y="2651125"/>
          <p14:tracePt t="5716" x="2882900" y="2670175"/>
          <p14:tracePt t="5733" x="2638425" y="2714625"/>
          <p14:tracePt t="5749" x="2463800" y="2762250"/>
          <p14:tracePt t="5767" x="2289175" y="2797175"/>
          <p14:tracePt t="5783" x="2105025" y="2867025"/>
          <p14:tracePt t="5799" x="1997075" y="2901950"/>
          <p14:tracePt t="5816" x="1876425" y="2936875"/>
          <p14:tracePt t="5832" x="1730375" y="2959100"/>
          <p14:tracePt t="5849" x="1644650" y="2984500"/>
          <p14:tracePt t="5867" x="1558925" y="3000375"/>
          <p14:tracePt t="5883" x="1441450" y="3000375"/>
          <p14:tracePt t="5899" x="1387475" y="3000375"/>
          <p14:tracePt t="5916" x="1346200" y="3000375"/>
          <p14:tracePt t="5933" x="1289050" y="2978150"/>
          <p14:tracePt t="5949" x="1247775" y="2936875"/>
          <p14:tracePt t="5965" x="1196975" y="2895600"/>
          <p14:tracePt t="5982" x="1149350" y="2809875"/>
          <p14:tracePt t="5999" x="1117600" y="2730500"/>
          <p14:tracePt t="6017" x="1085850" y="2663825"/>
          <p14:tracePt t="6033" x="1066800" y="2600325"/>
          <p14:tracePt t="6049" x="1066800" y="2584450"/>
          <p14:tracePt t="6066" x="1066800" y="2568575"/>
          <p14:tracePt t="6082" x="1066800" y="2565400"/>
          <p14:tracePt t="6099" x="1066800" y="2559050"/>
          <p14:tracePt t="6148" x="1069975" y="2555875"/>
          <p14:tracePt t="6155" x="1073150" y="2555875"/>
          <p14:tracePt t="6166" x="1079500" y="2549525"/>
          <p14:tracePt t="6183" x="1117600" y="2549525"/>
          <p14:tracePt t="6199" x="1146175" y="2549525"/>
          <p14:tracePt t="6216" x="1168400" y="2549525"/>
          <p14:tracePt t="6233" x="1203325" y="2559050"/>
          <p14:tracePt t="6249" x="1212850" y="2568575"/>
          <p14:tracePt t="6265" x="1235075" y="2584450"/>
          <p14:tracePt t="6283" x="1279525" y="2609850"/>
          <p14:tracePt t="6299" x="1304925" y="2641600"/>
          <p14:tracePt t="6315" x="1336675" y="2667000"/>
          <p14:tracePt t="6332" x="1352550" y="2708275"/>
          <p14:tracePt t="6349" x="1365250" y="2730500"/>
          <p14:tracePt t="6366" x="1365250" y="2759075"/>
          <p14:tracePt t="6382" x="1365250" y="2781300"/>
          <p14:tracePt t="6399" x="1365250" y="2790825"/>
          <p14:tracePt t="6416" x="1365250" y="2800350"/>
          <p14:tracePt t="6433" x="1365250" y="2819400"/>
          <p14:tracePt t="6449" x="1365250" y="2832100"/>
          <p14:tracePt t="6466" x="1362075" y="2832100"/>
          <p14:tracePt t="6483" x="1362075" y="2835275"/>
          <p14:tracePt t="6698" x="1431925" y="2857500"/>
          <p14:tracePt t="6705" x="1524000" y="2886075"/>
          <p14:tracePt t="6716" x="1628775" y="2914650"/>
          <p14:tracePt t="6733" x="2057400" y="2987675"/>
          <p14:tracePt t="6751" x="2365375" y="3041650"/>
          <p14:tracePt t="6767" x="2603500" y="3060700"/>
          <p14:tracePt t="6782" x="3086100" y="3101975"/>
          <p14:tracePt t="6799" x="3321050" y="3101975"/>
          <p14:tracePt t="6816" x="3527425" y="3101975"/>
          <p14:tracePt t="6832" x="3765550" y="3101975"/>
          <p14:tracePt t="6849" x="3917950" y="3098800"/>
          <p14:tracePt t="6866" x="4057650" y="3079750"/>
          <p14:tracePt t="6882" x="4200525" y="3057525"/>
          <p14:tracePt t="6899" x="4295775" y="3041650"/>
          <p14:tracePt t="6916" x="4371975" y="3025775"/>
          <p14:tracePt t="6932" x="4448175" y="3013075"/>
          <p14:tracePt t="6949" x="4486275" y="3006725"/>
          <p14:tracePt t="6966" x="4530725" y="3006725"/>
          <p14:tracePt t="6982" x="4572000" y="3000375"/>
          <p14:tracePt t="6999" x="4600575" y="2994025"/>
          <p14:tracePt t="7419" x="4619625" y="2987675"/>
          <p14:tracePt t="7426" x="4638675" y="2974975"/>
          <p14:tracePt t="7433" x="4667250" y="2959100"/>
          <p14:tracePt t="7448" x="4699000" y="2943225"/>
          <p14:tracePt t="7465" x="4730750" y="2917825"/>
          <p14:tracePt t="7482" x="4772025" y="2898775"/>
          <p14:tracePt t="7499" x="4800600" y="2886075"/>
          <p14:tracePt t="7532" x="4867275" y="2851150"/>
          <p14:tracePt t="7565" x="4892675" y="2841625"/>
          <p14:tracePt t="7567" x="4908550" y="2841625"/>
          <p14:tracePt t="7582" x="4930775" y="2835275"/>
          <p14:tracePt t="7598" x="4968875" y="2828925"/>
          <p14:tracePt t="7616" x="5013325" y="2822575"/>
          <p14:tracePt t="7633" x="5089525" y="2822575"/>
          <p14:tracePt t="7649" x="5127625" y="2816225"/>
          <p14:tracePt t="7666" x="5165725" y="2816225"/>
          <p14:tracePt t="7683" x="5194300" y="2803525"/>
          <p14:tracePt t="7699" x="5207000" y="2797175"/>
          <p14:tracePt t="7715" x="5219700" y="2797175"/>
          <p14:tracePt t="7732" x="5232400" y="2787650"/>
          <p14:tracePt t="7748" x="5241925" y="2787650"/>
          <p14:tracePt t="7783" x="5248275" y="2784475"/>
          <p14:tracePt t="7799" x="5248275" y="2778125"/>
          <p14:tracePt t="7816" x="5248275" y="2771775"/>
          <p14:tracePt t="7832" x="5248275" y="2762250"/>
          <p14:tracePt t="7849" x="5248275" y="2749550"/>
          <p14:tracePt t="7905" x="5257800" y="2743200"/>
          <p14:tracePt t="7913" x="5257800" y="2736850"/>
          <p14:tracePt t="7922" x="5264150" y="2733675"/>
          <p14:tracePt t="7932" x="5273675" y="2727325"/>
          <p14:tracePt t="7949" x="5283200" y="2717800"/>
          <p14:tracePt t="7966" x="5299075" y="2701925"/>
          <p14:tracePt t="7982" x="5378450" y="2676525"/>
          <p14:tracePt t="7998" x="5432425" y="2660650"/>
          <p14:tracePt t="8015" x="5527675" y="2644775"/>
          <p14:tracePt t="8033" x="5664200" y="2613025"/>
          <p14:tracePt t="8049" x="5813425" y="2597150"/>
          <p14:tracePt t="8054" x="5883275" y="2587625"/>
          <p14:tracePt t="8066" x="5943600" y="2587625"/>
          <p14:tracePt t="8087" x="6137275" y="2587625"/>
          <p14:tracePt t="8099" x="6264275" y="2587625"/>
          <p14:tracePt t="8115" x="6356350" y="2587625"/>
          <p14:tracePt t="8132" x="6486525" y="2587625"/>
          <p14:tracePt t="8148" x="6591300" y="2593975"/>
          <p14:tracePt t="8165" x="6699250" y="2609850"/>
          <p14:tracePt t="8182" x="6794500" y="2616200"/>
          <p14:tracePt t="8198" x="6854825" y="2616200"/>
          <p14:tracePt t="8215" x="6915150" y="2616200"/>
          <p14:tracePt t="8232" x="6985000" y="2616200"/>
          <p14:tracePt t="8248" x="7013575" y="2616200"/>
          <p14:tracePt t="8266" x="7042150" y="2616200"/>
          <p14:tracePt t="8282" x="7083425" y="2616200"/>
          <p14:tracePt t="8298" x="7105650" y="2616200"/>
          <p14:tracePt t="8316" x="7127875" y="2616200"/>
          <p14:tracePt t="8332" x="7181850" y="2613025"/>
          <p14:tracePt t="8349" x="7226300" y="2613025"/>
          <p14:tracePt t="8365" x="7270750" y="2606675"/>
          <p14:tracePt t="8382" x="7327900" y="2600325"/>
          <p14:tracePt t="8398" x="7350125" y="2587625"/>
          <p14:tracePt t="8415" x="7372350" y="2581275"/>
          <p14:tracePt t="8432" x="7410450" y="2559050"/>
          <p14:tracePt t="8449" x="7426325" y="2549525"/>
          <p14:tracePt t="8465" x="7448550" y="2543175"/>
          <p14:tracePt t="8483" x="7473950" y="2530475"/>
          <p14:tracePt t="8499" x="7505700" y="2524125"/>
          <p14:tracePt t="8515" x="7527925" y="2520950"/>
          <p14:tracePt t="8532" x="7566025" y="2520950"/>
          <p14:tracePt t="8548" x="7578725" y="2505075"/>
          <p14:tracePt t="8566" x="7588250" y="2505075"/>
          <p14:tracePt t="8582" x="7607300" y="2498725"/>
          <p14:tracePt t="8599" x="7623175" y="2492375"/>
          <p14:tracePt t="8616" x="7639050" y="2489200"/>
          <p14:tracePt t="8633" x="7667625" y="2482850"/>
          <p14:tracePt t="8649" x="7683500" y="2476500"/>
          <p14:tracePt t="8665" x="7693025" y="2476500"/>
          <p14:tracePt t="8682" x="7712075" y="2476500"/>
          <p14:tracePt t="8698" x="7715250" y="2476500"/>
          <p14:tracePt t="8715" x="7721600" y="2476500"/>
          <p14:tracePt t="8732" x="7727950" y="2476500"/>
          <p14:tracePt t="8748" x="7731125" y="2476500"/>
          <p14:tracePt t="10069" x="7686675" y="2495550"/>
          <p14:tracePt t="10076" x="7613650" y="2520950"/>
          <p14:tracePt t="10087" x="7540625" y="2559050"/>
          <p14:tracePt t="10102" x="7254875" y="2682875"/>
          <p14:tracePt t="10119" x="7054850" y="2787650"/>
          <p14:tracePt t="10141" x="6718300" y="2971800"/>
          <p14:tracePt t="10169" x="6334125" y="3190875"/>
          <p14:tracePt t="10201" x="6019800" y="3387725"/>
          <p14:tracePt t="10218" x="5842000" y="3502025"/>
          <p14:tracePt t="10234" x="5740400" y="3562350"/>
          <p14:tracePt t="10248" x="5648325" y="3609975"/>
          <p14:tracePt t="10265" x="5581650" y="3641725"/>
          <p14:tracePt t="10282" x="5518150" y="3660775"/>
          <p14:tracePt t="10298" x="5480050" y="3679825"/>
          <p14:tracePt t="10315" x="5435600" y="3679825"/>
          <p14:tracePt t="10331" x="5375275" y="3679825"/>
          <p14:tracePt t="10349" x="5327650" y="3660775"/>
          <p14:tracePt t="10365" x="5295900" y="3651250"/>
          <p14:tracePt t="10382" x="5248275" y="3632200"/>
          <p14:tracePt t="10398" x="5222875" y="3619500"/>
          <p14:tracePt t="10416" x="5184775" y="3594100"/>
          <p14:tracePt t="10432" x="5143500" y="3575050"/>
          <p14:tracePt t="10448" x="5121275" y="3565525"/>
          <p14:tracePt t="10465" x="5089525" y="3552825"/>
          <p14:tracePt t="10482" x="5060950" y="3527425"/>
          <p14:tracePt t="10499" x="5051425" y="3517900"/>
          <p14:tracePt t="10515" x="5035550" y="3508375"/>
          <p14:tracePt t="10532" x="5019675" y="3498850"/>
          <p14:tracePt t="10548" x="5010150" y="3489325"/>
          <p14:tracePt t="10566" x="5000625" y="3479800"/>
          <p14:tracePt t="10582" x="4978400" y="3463925"/>
          <p14:tracePt t="10598" x="4975225" y="3454400"/>
          <p14:tracePt t="10616" x="4968875" y="3448050"/>
          <p14:tracePt t="10632" x="4968875" y="3444875"/>
          <p14:tracePt t="10649" x="4968875" y="3435350"/>
          <p14:tracePt t="10666" x="4968875" y="3429000"/>
          <p14:tracePt t="10682" x="4968875" y="3422650"/>
          <p14:tracePt t="10932" x="4968875" y="3419475"/>
          <p14:tracePt t="10947" x="4968875" y="3413125"/>
          <p14:tracePt t="10969" x="4968875" y="3409950"/>
          <p14:tracePt t="10976" x="4972050" y="3403600"/>
          <p14:tracePt t="10983" x="4975225" y="3400425"/>
          <p14:tracePt t="10999" x="5013325" y="3381375"/>
          <p14:tracePt t="11016" x="5057775" y="3368675"/>
          <p14:tracePt t="11032" x="5159375" y="3346450"/>
          <p14:tracePt t="11049" x="5254625" y="3330575"/>
          <p14:tracePt t="11053" x="5324475" y="3330575"/>
          <p14:tracePt t="11065" x="5384800" y="3314700"/>
          <p14:tracePt t="11085" x="5524500" y="3308350"/>
          <p14:tracePt t="11098" x="5629275" y="3308350"/>
          <p14:tracePt t="11115" x="5702300" y="3298825"/>
          <p14:tracePt t="11132" x="5778500" y="3298825"/>
          <p14:tracePt t="11149" x="5822950" y="3298825"/>
          <p14:tracePt t="11166" x="5845175" y="3298825"/>
          <p14:tracePt t="11182" x="5886450" y="3298825"/>
          <p14:tracePt t="11198" x="5915025" y="3292475"/>
          <p14:tracePt t="11215" x="5953125" y="3292475"/>
          <p14:tracePt t="11231" x="5994400" y="3289300"/>
          <p14:tracePt t="11248" x="6022975" y="3289300"/>
          <p14:tracePt t="11265" x="6045200" y="3289300"/>
          <p14:tracePt t="11281" x="6080125" y="3289300"/>
          <p14:tracePt t="11298" x="6092825" y="3289300"/>
          <p14:tracePt t="11315" x="6115050" y="3289300"/>
          <p14:tracePt t="11332" x="6130925" y="3289300"/>
          <p14:tracePt t="11348" x="6140450" y="3289300"/>
          <p14:tracePt t="11365" x="6149975" y="3289300"/>
          <p14:tracePt t="11381" x="6156325" y="3289300"/>
          <p14:tracePt t="11562" x="6057900" y="3362325"/>
          <p14:tracePt t="11569" x="5930900" y="3463925"/>
          <p14:tracePt t="11582" x="5721350" y="3654425"/>
          <p14:tracePt t="11599" x="5549900" y="3835400"/>
          <p14:tracePt t="11617" x="5375275" y="4035425"/>
          <p14:tracePt t="11633" x="5276850" y="4152900"/>
          <p14:tracePt t="11649" x="5168900" y="4270375"/>
          <p14:tracePt t="11665" x="5019675" y="4400550"/>
          <p14:tracePt t="11682" x="4816475" y="4587875"/>
          <p14:tracePt t="11698" x="4699000" y="4686300"/>
          <p14:tracePt t="11717" x="4543425" y="4806950"/>
          <p14:tracePt t="11732" x="4467225" y="4879975"/>
          <p14:tracePt t="11749" x="4422775" y="4940300"/>
          <p14:tracePt t="11765" x="4375150" y="4981575"/>
          <p14:tracePt t="11782" x="4324350" y="5019675"/>
          <p14:tracePt t="11798" x="4292600" y="5051425"/>
          <p14:tracePt t="11815" x="4260850" y="5070475"/>
          <p14:tracePt t="11832" x="4219575" y="5089525"/>
          <p14:tracePt t="11848" x="4194175" y="5108575"/>
          <p14:tracePt t="11865" x="4171950" y="5118100"/>
          <p14:tracePt t="11882" x="4127500" y="5149850"/>
          <p14:tracePt t="11899" x="4089400" y="5181600"/>
          <p14:tracePt t="11915" x="4064000" y="5207000"/>
          <p14:tracePt t="11932" x="4006850" y="5245100"/>
          <p14:tracePt t="11948" x="3959225" y="5264150"/>
          <p14:tracePt t="11966" x="3921125" y="5295900"/>
          <p14:tracePt t="11982" x="3854450" y="5337175"/>
          <p14:tracePt t="11998" x="3806825" y="5372100"/>
          <p14:tracePt t="12015" x="3762375" y="5397500"/>
          <p14:tracePt t="12031" x="3717925" y="5441950"/>
          <p14:tracePt t="12048" x="3686175" y="5467350"/>
          <p14:tracePt t="12066" x="3673475" y="5473700"/>
          <p14:tracePt t="12289" x="3594100" y="5473700"/>
          <p14:tracePt t="12297" x="3489325" y="5480050"/>
          <p14:tracePt t="12303" x="3375025" y="5489575"/>
          <p14:tracePt t="12315" x="3260725" y="5511800"/>
          <p14:tracePt t="12331" x="2927350" y="5568950"/>
          <p14:tracePt t="12348" x="2740025" y="5603875"/>
          <p14:tracePt t="12365" x="2622550" y="5622925"/>
          <p14:tracePt t="12382" x="2514600" y="5629275"/>
          <p14:tracePt t="12399" x="2460625" y="5619750"/>
          <p14:tracePt t="12416" x="2416175" y="5607050"/>
          <p14:tracePt t="12432" x="2349500" y="5565775"/>
          <p14:tracePt t="12448" x="2301875" y="5530850"/>
          <p14:tracePt t="12465" x="2276475" y="5508625"/>
          <p14:tracePt t="12482" x="2235200" y="5483225"/>
          <p14:tracePt t="12499" x="2225675" y="5473700"/>
          <p14:tracePt t="12516" x="2212975" y="5457825"/>
          <p14:tracePt t="12532" x="2200275" y="5457825"/>
          <p14:tracePt t="12549" x="2184400" y="5451475"/>
          <p14:tracePt t="12565" x="2174875" y="5451475"/>
          <p14:tracePt t="12567" x="2168525" y="5448300"/>
          <p14:tracePt t="12582" x="2159000" y="5441950"/>
          <p14:tracePt t="12598" x="2159000" y="5432425"/>
          <p14:tracePt t="12615" x="2159000" y="5422900"/>
          <p14:tracePt t="12632" x="2171700" y="5391150"/>
          <p14:tracePt t="12649" x="2181225" y="5375275"/>
          <p14:tracePt t="12666" x="2197100" y="5359400"/>
          <p14:tracePt t="12682" x="2212975" y="5346700"/>
          <p14:tracePt t="12699" x="2222500" y="5334000"/>
          <p14:tracePt t="12715" x="2232025" y="5324475"/>
          <p14:tracePt t="12731" x="2251075" y="5324475"/>
          <p14:tracePt t="12748" x="2263775" y="5321300"/>
          <p14:tracePt t="12765" x="2273300" y="5308600"/>
          <p14:tracePt t="12782" x="2286000" y="5299075"/>
          <p14:tracePt t="12799" x="2301875" y="5299075"/>
          <p14:tracePt t="12817" x="2317750" y="5299075"/>
          <p14:tracePt t="12832" x="2327275" y="5299075"/>
          <p14:tracePt t="12848" x="2336800" y="5299075"/>
          <p14:tracePt t="12865" x="2346325" y="5299075"/>
          <p14:tracePt t="12882" x="2352675" y="5305425"/>
          <p14:tracePt t="12898" x="2355850" y="5321300"/>
          <p14:tracePt t="12915" x="2355850" y="5330825"/>
          <p14:tracePt t="12932" x="2355850" y="5346700"/>
          <p14:tracePt t="12949" x="2355850" y="5368925"/>
          <p14:tracePt t="12966" x="2368550" y="5403850"/>
          <p14:tracePt t="12982" x="2374900" y="5438775"/>
          <p14:tracePt t="12999" x="2374900" y="5476875"/>
          <p14:tracePt t="13017" x="2381250" y="5518150"/>
          <p14:tracePt t="13032" x="2381250" y="5540375"/>
          <p14:tracePt t="13049" x="2381250" y="5559425"/>
          <p14:tracePt t="13067" x="2381250" y="5575300"/>
          <p14:tracePt t="13082" x="2381250" y="5591175"/>
          <p14:tracePt t="13099" x="2381250" y="5600700"/>
          <p14:tracePt t="13116" x="2381250" y="5616575"/>
          <p14:tracePt t="13131" x="2381250" y="5626100"/>
          <p14:tracePt t="13148" x="2381250" y="5638800"/>
          <p14:tracePt t="13165" x="2381250" y="5651500"/>
          <p14:tracePt t="13182" x="2384425" y="5654675"/>
          <p14:tracePt t="13199" x="2390775" y="5661025"/>
          <p14:tracePt t="13217" x="2409825" y="5664200"/>
          <p14:tracePt t="13232" x="2419350" y="5673725"/>
          <p14:tracePt t="13248" x="2428875" y="5689600"/>
          <p14:tracePt t="13265" x="2451100" y="5699125"/>
          <p14:tracePt t="13281" x="2514600" y="5718175"/>
          <p14:tracePt t="13298" x="2559050" y="5724525"/>
          <p14:tracePt t="13315" x="2603500" y="5724525"/>
          <p14:tracePt t="13332" x="2667000" y="5730875"/>
          <p14:tracePt t="13349" x="2711450" y="5730875"/>
          <p14:tracePt t="13366" x="2774950" y="5756275"/>
          <p14:tracePt t="13382" x="2828925" y="5772150"/>
          <p14:tracePt t="13398" x="2901950" y="5784850"/>
          <p14:tracePt t="13415" x="3009900" y="5810250"/>
          <p14:tracePt t="13431" x="3181350" y="5870575"/>
          <p14:tracePt t="13448" x="3257550" y="5886450"/>
          <p14:tracePt t="13466" x="3321050" y="5911850"/>
          <p14:tracePt t="13482" x="3343275" y="5924550"/>
          <p14:tracePt t="13499" x="3352800" y="5934075"/>
          <p14:tracePt t="13515" x="3362325" y="5943600"/>
          <p14:tracePt t="13531" x="3390900" y="5965825"/>
          <p14:tracePt t="13548" x="3438525" y="5991225"/>
          <p14:tracePt t="13565" x="3505200" y="6029325"/>
          <p14:tracePt t="13567" x="3533775" y="6042025"/>
          <p14:tracePt t="13581" x="3581400" y="6070600"/>
          <p14:tracePt t="13598" x="3603625" y="6080125"/>
          <p14:tracePt t="13616" x="3625850" y="6099175"/>
          <p14:tracePt t="13632" x="3632200" y="6099175"/>
          <p14:tracePt t="13689" x="3632200" y="6096000"/>
          <p14:tracePt t="13696" x="3632200" y="6086475"/>
          <p14:tracePt t="13703" x="3632200" y="6083300"/>
          <p14:tracePt t="13717" x="3622675" y="6061075"/>
          <p14:tracePt t="13732" x="3606800" y="6029325"/>
          <p14:tracePt t="13748" x="3581400" y="6003925"/>
          <p14:tracePt t="13765" x="3540125" y="5956300"/>
          <p14:tracePt t="13782" x="3467100" y="5886450"/>
          <p14:tracePt t="13798" x="3429000" y="5851525"/>
          <p14:tracePt t="13815" x="3381375" y="5819775"/>
          <p14:tracePt t="13831" x="3324225" y="5800725"/>
          <p14:tracePt t="13848" x="3279775" y="5788025"/>
          <p14:tracePt t="13867" x="3225800" y="5775325"/>
          <p14:tracePt t="13882" x="3194050" y="5775325"/>
          <p14:tracePt t="13899" x="3165475" y="5768975"/>
          <p14:tracePt t="13915" x="3143250" y="5756275"/>
          <p14:tracePt t="13931" x="3108325" y="5746750"/>
          <p14:tracePt t="13948" x="3098800" y="5737225"/>
          <p14:tracePt t="13965" x="3089275" y="5727700"/>
          <p14:tracePt t="13981" x="3060700" y="5699125"/>
          <p14:tracePt t="13999" x="3038475" y="5680075"/>
          <p14:tracePt t="14016" x="2990850" y="5654675"/>
          <p14:tracePt t="14032" x="2924175" y="5607050"/>
          <p14:tracePt t="14048" x="2882900" y="5565775"/>
          <p14:tracePt t="14065" x="2851150" y="5527675"/>
          <p14:tracePt t="14081" x="2825750" y="5470525"/>
          <p14:tracePt t="14098" x="2813050" y="5441950"/>
          <p14:tracePt t="14115" x="2797175" y="5429250"/>
          <p14:tracePt t="14132" x="2778125" y="5426075"/>
          <p14:tracePt t="14149" x="2740025" y="5426075"/>
          <p14:tracePt t="14166" x="2654300" y="5426075"/>
          <p14:tracePt t="14182" x="2590800" y="5435600"/>
          <p14:tracePt t="14198" x="2536825" y="5448300"/>
          <p14:tracePt t="14216" x="2473325" y="5476875"/>
          <p14:tracePt t="14231" x="2444750" y="5483225"/>
          <p14:tracePt t="14248" x="2413000" y="5483225"/>
          <p14:tracePt t="14265" x="2390775" y="5483225"/>
          <p14:tracePt t="14281" x="2378075" y="5483225"/>
          <p14:tracePt t="14299" x="2362200" y="5483225"/>
          <p14:tracePt t="14418" x="2362200" y="5486400"/>
          <p14:tracePt t="14425" x="2362200" y="5492750"/>
          <p14:tracePt t="14432" x="2368550" y="5495925"/>
          <p14:tracePt t="14448" x="2384425" y="5511800"/>
          <p14:tracePt t="14466" x="2533650" y="5575300"/>
          <p14:tracePt t="14481" x="2689225" y="5638800"/>
          <p14:tracePt t="14498" x="2847975" y="5724525"/>
          <p14:tracePt t="14516" x="3044825" y="5848350"/>
          <p14:tracePt t="14532" x="3130550" y="5943600"/>
          <p14:tracePt t="14548" x="3197225" y="6026150"/>
          <p14:tracePt t="14567" x="3244850" y="6162675"/>
          <p14:tracePt t="14582" x="3254375" y="6248400"/>
          <p14:tracePt t="14598" x="3251200" y="6308725"/>
          <p14:tracePt t="14615" x="3213100" y="6365875"/>
          <p14:tracePt t="14631" x="3149600" y="6435725"/>
          <p14:tracePt t="14648" x="3070225" y="6483350"/>
          <p14:tracePt t="14666" x="2879725" y="6537325"/>
          <p14:tracePt t="14682" x="2752725" y="6546850"/>
          <p14:tracePt t="14698" x="2635250" y="6540500"/>
          <p14:tracePt t="14716" x="2457450" y="6515100"/>
          <p14:tracePt t="14732" x="2371725" y="6492875"/>
          <p14:tracePt t="14748" x="2308225" y="6477000"/>
          <p14:tracePt t="14766" x="2216150" y="6457950"/>
          <p14:tracePt t="14781" x="2143125" y="6442075"/>
          <p14:tracePt t="14798" x="2066925" y="6419850"/>
          <p14:tracePt t="14815" x="1981200" y="6403975"/>
          <p14:tracePt t="14831" x="1870075" y="6381750"/>
          <p14:tracePt t="14848" x="1790700" y="6340475"/>
          <p14:tracePt t="14866" x="1695450" y="6299200"/>
          <p14:tracePt t="14882" x="1647825" y="6264275"/>
          <p14:tracePt t="14898" x="1609725" y="6238875"/>
          <p14:tracePt t="14915" x="1577975" y="6219825"/>
          <p14:tracePt t="14931" x="1549400" y="6197600"/>
          <p14:tracePt t="14948" x="1533525" y="6184900"/>
          <p14:tracePt t="14966" x="1520825" y="6172200"/>
          <p14:tracePt t="14982" x="1508125" y="6156325"/>
          <p14:tracePt t="14998" x="1498600" y="6146800"/>
          <p14:tracePt t="15016" x="1479550" y="6124575"/>
          <p14:tracePt t="15031" x="1466850" y="6102350"/>
          <p14:tracePt t="15048" x="1457325" y="6092825"/>
          <p14:tracePt t="15065" x="1447800" y="6070600"/>
          <p14:tracePt t="15082" x="1441450" y="6029325"/>
          <p14:tracePt t="15098" x="1428750" y="6007100"/>
          <p14:tracePt t="15102" x="1428750" y="6000750"/>
          <p14:tracePt t="15116" x="1428750" y="5984875"/>
          <p14:tracePt t="15132" x="1428750" y="5975350"/>
          <p14:tracePt t="15389" x="1422400" y="5975350"/>
          <p14:tracePt t="15396" x="1419225" y="5975350"/>
          <p14:tracePt t="15403" x="1412875" y="5975350"/>
          <p14:tracePt t="15416" x="1403350" y="5975350"/>
          <p14:tracePt t="15432" x="1374775" y="5975350"/>
          <p14:tracePt t="15447" x="1358900" y="5975350"/>
          <p14:tracePt t="15465" x="1349375" y="5972175"/>
          <p14:tracePt t="15481" x="1330325" y="5972175"/>
          <p14:tracePt t="15498" x="1320800" y="5972175"/>
          <p14:tracePt t="15516" x="1304925" y="5972175"/>
          <p14:tracePt t="15532" x="1295400" y="5972175"/>
          <p14:tracePt t="15548" x="1279525" y="5972175"/>
          <p14:tracePt t="15566" x="1266825" y="5972175"/>
          <p14:tracePt t="15582" x="1257300" y="5972175"/>
          <p14:tracePt t="15598" x="1247775" y="5972175"/>
          <p14:tracePt t="15615" x="1225550" y="5972175"/>
          <p14:tracePt t="15631" x="1216025" y="5972175"/>
          <p14:tracePt t="15648" x="1216025" y="5978525"/>
          <p14:tracePt t="15666" x="1216025" y="5994400"/>
          <p14:tracePt t="15682" x="1219200" y="6003925"/>
          <p14:tracePt t="15699" x="1257300" y="6032500"/>
          <p14:tracePt t="15716" x="1409700" y="6118225"/>
          <p14:tracePt t="15731" x="1520825" y="6149975"/>
          <p14:tracePt t="15747" x="1641475" y="6194425"/>
          <p14:tracePt t="15766" x="1851025" y="6219825"/>
          <p14:tracePt t="15781" x="1936750" y="6235700"/>
          <p14:tracePt t="15798" x="2000250" y="6251575"/>
          <p14:tracePt t="15816" x="2060575" y="6251575"/>
          <p14:tracePt t="15832" x="2092325" y="6251575"/>
          <p14:tracePt t="15848" x="2136775" y="6248400"/>
          <p14:tracePt t="15865" x="2209800" y="6213475"/>
          <p14:tracePt t="15881" x="2273300" y="6149975"/>
          <p14:tracePt t="15897" x="2352675" y="6035675"/>
          <p14:tracePt t="15916" x="2451100" y="5851525"/>
          <p14:tracePt t="15932" x="2508250" y="5664200"/>
          <p14:tracePt t="15949" x="2562225" y="5508625"/>
          <p14:tracePt t="15966" x="2635250" y="5226050"/>
          <p14:tracePt t="15982" x="2673350" y="5051425"/>
          <p14:tracePt t="15998" x="2701925" y="4867275"/>
          <p14:tracePt t="16014" x="2727325" y="4692650"/>
          <p14:tracePt t="16032" x="2755900" y="4451350"/>
          <p14:tracePt t="16047" x="2755900" y="4267200"/>
          <p14:tracePt t="16065" x="2755900" y="4108450"/>
          <p14:tracePt t="16081" x="2755900" y="3870325"/>
          <p14:tracePt t="16098" x="2749550" y="3695700"/>
          <p14:tracePt t="16117" x="2749550" y="3502025"/>
          <p14:tracePt t="16132" x="2749550" y="3352800"/>
          <p14:tracePt t="16148" x="2749550" y="3203575"/>
          <p14:tracePt t="16166" x="2762250" y="3016250"/>
          <p14:tracePt t="16182" x="2771775" y="2857500"/>
          <p14:tracePt t="16198" x="2771775" y="2717800"/>
          <p14:tracePt t="16216" x="2765425" y="2479675"/>
          <p14:tracePt t="16233" x="2749550" y="2295525"/>
          <p14:tracePt t="16248" x="2740025" y="2165350"/>
          <p14:tracePt t="16265" x="2701925" y="1911350"/>
          <p14:tracePt t="16281" x="2686050" y="1803400"/>
          <p14:tracePt t="16298" x="2679700" y="1711325"/>
          <p14:tracePt t="16316" x="2654300" y="1543050"/>
          <p14:tracePt t="16332" x="2638425" y="1435100"/>
          <p14:tracePt t="16348" x="2613025" y="1362075"/>
          <p14:tracePt t="16366" x="2593975" y="1270000"/>
          <p14:tracePt t="16382" x="2581275" y="1206500"/>
          <p14:tracePt t="16398" x="2565400" y="1143000"/>
          <p14:tracePt t="16414" x="2552700" y="1082675"/>
          <p14:tracePt t="16431" x="2540000" y="1025525"/>
          <p14:tracePt t="16448" x="2540000" y="1003300"/>
          <p14:tracePt t="16466" x="2533650" y="984250"/>
          <p14:tracePt t="16482" x="2530475" y="974725"/>
          <p14:tracePt t="16498" x="2530475" y="962025"/>
          <p14:tracePt t="16516" x="2530475" y="949325"/>
          <p14:tracePt t="16532" x="2530475" y="942975"/>
          <p14:tracePt t="16610" x="2530475" y="946150"/>
          <p14:tracePt t="16617" x="2530475" y="949325"/>
          <p14:tracePt t="16632" x="2530475" y="958850"/>
          <p14:tracePt t="16649" x="2530475" y="981075"/>
          <p14:tracePt t="16666" x="2508250" y="1079500"/>
          <p14:tracePt t="16681" x="2501900" y="1149350"/>
          <p14:tracePt t="16698" x="2492375" y="1235075"/>
          <p14:tracePt t="16715" x="2492375" y="1441450"/>
          <p14:tracePt t="16731" x="2492375" y="1577975"/>
          <p14:tracePt t="16748" x="2498725" y="1749425"/>
          <p14:tracePt t="16766" x="2517775" y="1990725"/>
          <p14:tracePt t="16782" x="2536825" y="2174875"/>
          <p14:tracePt t="16799" x="2555875" y="2381250"/>
          <p14:tracePt t="16815" x="2571750" y="2600325"/>
          <p14:tracePt t="16831" x="2590800" y="2784475"/>
          <p14:tracePt t="16848" x="2590800" y="2933700"/>
          <p14:tracePt t="16866" x="2590800" y="3162300"/>
          <p14:tracePt t="16882" x="2600325" y="3324225"/>
          <p14:tracePt t="16900" x="2600325" y="3460750"/>
          <p14:tracePt t="16916" x="2600325" y="3679825"/>
          <p14:tracePt t="16932" x="2609850" y="3819525"/>
          <p14:tracePt t="16948" x="2625725" y="3924300"/>
          <p14:tracePt t="16965" x="2632075" y="4143375"/>
          <p14:tracePt t="16981" x="2632075" y="4270375"/>
          <p14:tracePt t="16998" x="2632075" y="4375150"/>
          <p14:tracePt t="17016" x="2632075" y="4568825"/>
          <p14:tracePt t="17032" x="2632075" y="4686300"/>
          <p14:tracePt t="17048" x="2628900" y="4768850"/>
          <p14:tracePt t="17066" x="2628900" y="4895850"/>
          <p14:tracePt t="17082" x="2628900" y="4956175"/>
          <p14:tracePt t="17098" x="2628900" y="5000625"/>
          <p14:tracePt t="17115" x="2622550" y="5057775"/>
          <p14:tracePt t="17131" x="2616200" y="5086350"/>
          <p14:tracePt t="17148" x="2609850" y="5108575"/>
          <p14:tracePt t="17165" x="2590800" y="5149850"/>
          <p14:tracePt t="17182" x="2581275" y="5181600"/>
          <p14:tracePt t="17198" x="2568575" y="5226050"/>
          <p14:tracePt t="17216" x="2555875" y="5295900"/>
          <p14:tracePt t="17231" x="2540000" y="5343525"/>
          <p14:tracePt t="17248" x="2524125" y="5372100"/>
          <p14:tracePt t="17265" x="2505075" y="5416550"/>
          <p14:tracePt t="17281" x="2492375" y="5438775"/>
          <p14:tracePt t="17298" x="2482850" y="5464175"/>
          <p14:tracePt t="17316" x="2447925" y="5521325"/>
          <p14:tracePt t="17332" x="2428875" y="5546725"/>
          <p14:tracePt t="17348" x="2419350" y="5575300"/>
          <p14:tracePt t="17366" x="2397125" y="5597525"/>
          <p14:tracePt t="17381" x="2384425" y="5607050"/>
          <p14:tracePt t="17397" x="2374900" y="5622925"/>
          <p14:tracePt t="17415" x="2365375" y="5638800"/>
          <p14:tracePt t="17431" x="2349500" y="5638800"/>
          <p14:tracePt t="19851" x="2384425" y="5626100"/>
          <p14:tracePt t="19858" x="2454275" y="5600700"/>
          <p14:tracePt t="19866" x="2527300" y="5572125"/>
          <p14:tracePt t="19881" x="2651125" y="5511800"/>
          <p14:tracePt t="19898" x="2765425" y="5451475"/>
          <p14:tracePt t="19915" x="2940050" y="5343525"/>
          <p14:tracePt t="19932" x="3044825" y="5267325"/>
          <p14:tracePt t="19965" x="3222625" y="5076825"/>
          <p14:tracePt t="19999" x="3375025" y="4829175"/>
          <p14:tracePt t="20017" x="3457575" y="4568825"/>
          <p14:tracePt t="20033" x="3441700" y="4352925"/>
          <p14:tracePt t="20048" x="3327400" y="3981450"/>
          <p14:tracePt t="20066" x="2943225" y="3302000"/>
          <p14:tracePt t="20082" x="2590800" y="2847975"/>
          <p14:tracePt t="20099" x="2219325" y="2371725"/>
          <p14:tracePt t="20116" x="1809750" y="1841500"/>
          <p14:tracePt t="20133" x="1590675" y="1552575"/>
          <p14:tracePt t="20151" x="1292225" y="1196975"/>
          <p14:tracePt t="20168" x="1114425" y="987425"/>
          <p14:tracePt t="20183" x="974725" y="866775"/>
          <p14:tracePt t="20205" x="762000" y="688975"/>
          <p14:tracePt t="20214" x="625475" y="587375"/>
          <p14:tracePt t="20232" x="488950" y="508000"/>
          <p14:tracePt t="20248" x="419100" y="469900"/>
          <p14:tracePt t="20265" x="323850" y="415925"/>
          <p14:tracePt t="20281" x="292100" y="406400"/>
          <p14:tracePt t="20298" x="263525" y="393700"/>
          <p14:tracePt t="20316" x="247650" y="384175"/>
          <p14:tracePt t="20331" x="238125" y="384175"/>
          <p14:tracePt t="20348" x="228600" y="384175"/>
          <p14:tracePt t="20416" x="234950" y="390525"/>
          <p14:tracePt t="20423" x="241300" y="393700"/>
          <p14:tracePt t="20431" x="250825" y="406400"/>
          <p14:tracePt t="20448" x="292100" y="454025"/>
          <p14:tracePt t="20465" x="419100" y="571500"/>
          <p14:tracePt t="20481" x="523875" y="657225"/>
          <p14:tracePt t="20498" x="660400" y="768350"/>
          <p14:tracePt t="20514" x="898525" y="974725"/>
          <p14:tracePt t="20532" x="1016000" y="1082675"/>
          <p14:tracePt t="20549" x="1076325" y="1146175"/>
          <p14:tracePt t="20565" x="1168400" y="1238250"/>
          <p14:tracePt t="20581" x="1193800" y="1276350"/>
          <p14:tracePt t="20598" x="1219200" y="1308100"/>
          <p14:tracePt t="20615" x="1247775" y="1333500"/>
          <p14:tracePt t="20631" x="1263650" y="1343025"/>
          <p14:tracePt t="20647" x="1285875" y="1343025"/>
          <p14:tracePt t="20664" x="1301750" y="1336675"/>
          <p14:tracePt t="20681" x="1311275" y="1320800"/>
          <p14:tracePt t="20697" x="1323975" y="1289050"/>
          <p14:tracePt t="20716" x="1323975" y="1228725"/>
          <p14:tracePt t="20732" x="1323975" y="1190625"/>
          <p14:tracePt t="20748" x="1314450" y="1136650"/>
          <p14:tracePt t="20765" x="1285875" y="1073150"/>
          <p14:tracePt t="20781" x="1260475" y="1035050"/>
          <p14:tracePt t="20797" x="1238250" y="1009650"/>
          <p14:tracePt t="20815" x="1193800" y="965200"/>
          <p14:tracePt t="20831" x="1168400" y="939800"/>
          <p14:tracePt t="20848" x="1120775" y="908050"/>
          <p14:tracePt t="20866" x="1044575" y="866775"/>
          <p14:tracePt t="20881" x="1000125" y="831850"/>
          <p14:tracePt t="20898" x="962025" y="812800"/>
          <p14:tracePt t="20914" x="904875" y="787400"/>
          <p14:tracePt t="20931" x="857250" y="768350"/>
          <p14:tracePt t="20947" x="812800" y="749300"/>
          <p14:tracePt t="20965" x="749300" y="730250"/>
          <p14:tracePt t="20981" x="701675" y="711200"/>
          <p14:tracePt t="20998" x="657225" y="698500"/>
          <p14:tracePt t="21015" x="603250" y="698500"/>
          <p14:tracePt t="21031" x="581025" y="698500"/>
          <p14:tracePt t="21048" x="549275" y="704850"/>
          <p14:tracePt t="21065" x="514350" y="730250"/>
          <p14:tracePt t="21081" x="482600" y="742950"/>
          <p14:tracePt t="21097" x="473075" y="752475"/>
          <p14:tracePt t="21115" x="438150" y="774700"/>
          <p14:tracePt t="21131" x="415925" y="787400"/>
          <p14:tracePt t="21148" x="393700" y="800100"/>
          <p14:tracePt t="21165" x="361950" y="841375"/>
          <p14:tracePt t="21181" x="349250" y="866775"/>
          <p14:tracePt t="21198" x="336550" y="895350"/>
          <p14:tracePt t="21215" x="314325" y="939800"/>
          <p14:tracePt t="21230" x="298450" y="984250"/>
          <p14:tracePt t="21248" x="295275" y="1006475"/>
          <p14:tracePt t="21265" x="282575" y="1047750"/>
          <p14:tracePt t="21281" x="269875" y="1073150"/>
          <p14:tracePt t="21298" x="250825" y="1101725"/>
          <p14:tracePt t="21315" x="244475" y="1165225"/>
          <p14:tracePt t="21331" x="244475" y="1219200"/>
          <p14:tracePt t="21348" x="244475" y="1260475"/>
          <p14:tracePt t="21364" x="244475" y="1339850"/>
          <p14:tracePt t="21380" x="244475" y="1377950"/>
          <p14:tracePt t="21397" x="244475" y="1406525"/>
          <p14:tracePt t="21415" x="244475" y="1444625"/>
          <p14:tracePt t="21431" x="244475" y="1482725"/>
          <p14:tracePt t="21448" x="244475" y="1527175"/>
          <p14:tracePt t="21464" x="247650" y="1590675"/>
          <p14:tracePt t="21481" x="247650" y="1619250"/>
          <p14:tracePt t="21498" x="266700" y="1651000"/>
          <p14:tracePt t="21514" x="279400" y="1682750"/>
          <p14:tracePt t="21530" x="285750" y="1714500"/>
          <p14:tracePt t="21547" x="295275" y="1724025"/>
          <p14:tracePt t="21565" x="304800" y="1755775"/>
          <p14:tracePt t="21581" x="320675" y="1771650"/>
          <p14:tracePt t="21598" x="333375" y="1787525"/>
          <p14:tracePt t="21614" x="349250" y="1816100"/>
          <p14:tracePt t="21631" x="358775" y="1838325"/>
          <p14:tracePt t="21647" x="374650" y="1847850"/>
          <p14:tracePt t="21665" x="390525" y="1870075"/>
          <p14:tracePt t="21682" x="400050" y="1879600"/>
          <p14:tracePt t="21698" x="409575" y="1889125"/>
          <p14:tracePt t="21701" x="425450" y="1892300"/>
          <p14:tracePt t="21715" x="441325" y="1905000"/>
          <p14:tracePt t="21731" x="466725" y="1920875"/>
          <p14:tracePt t="21748" x="498475" y="1939925"/>
          <p14:tracePt t="21764" x="561975" y="1958975"/>
          <p14:tracePt t="21780" x="600075" y="1978025"/>
          <p14:tracePt t="21797" x="638175" y="1990725"/>
          <p14:tracePt t="21814" x="679450" y="1997075"/>
          <p14:tracePt t="21831" x="708025" y="1997075"/>
          <p14:tracePt t="21848" x="742950" y="1997075"/>
          <p14:tracePt t="21865" x="806450" y="1997075"/>
          <p14:tracePt t="21881" x="876300" y="1997075"/>
          <p14:tracePt t="21898" x="936625" y="1997075"/>
          <p14:tracePt t="21914" x="1003300" y="1997075"/>
          <p14:tracePt t="21930" x="1041400" y="1997075"/>
          <p14:tracePt t="21948" x="1069975" y="1997075"/>
          <p14:tracePt t="21965" x="1104900" y="1987550"/>
          <p14:tracePt t="21981" x="1123950" y="1971675"/>
          <p14:tracePt t="21998" x="1146175" y="1952625"/>
          <p14:tracePt t="22015" x="1190625" y="1908175"/>
          <p14:tracePt t="22031" x="1216025" y="1882775"/>
          <p14:tracePt t="22048" x="1247775" y="1860550"/>
          <p14:tracePt t="22064" x="1276350" y="1816100"/>
          <p14:tracePt t="22081" x="1301750" y="1784350"/>
          <p14:tracePt t="22098" x="1320800" y="1746250"/>
          <p14:tracePt t="22115" x="1343025" y="1676400"/>
          <p14:tracePt t="22131" x="1349375" y="1631950"/>
          <p14:tracePt t="22148" x="1349375" y="1587500"/>
          <p14:tracePt t="22164" x="1349375" y="1530350"/>
          <p14:tracePt t="22180" x="1349375" y="1501775"/>
          <p14:tracePt t="22197" x="1346200" y="1457325"/>
          <p14:tracePt t="22199" x="1336675" y="1431925"/>
          <p14:tracePt t="22214" x="1323975" y="1368425"/>
          <p14:tracePt t="22230" x="1311275" y="1304925"/>
          <p14:tracePt t="22247" x="1282700" y="1247775"/>
          <p14:tracePt t="22264" x="1263650" y="1190625"/>
          <p14:tracePt t="22281" x="1250950" y="1168400"/>
          <p14:tracePt t="22297" x="1238250" y="1136650"/>
          <p14:tracePt t="22314" x="1216025" y="1101725"/>
          <p14:tracePt t="22330" x="1203325" y="1069975"/>
          <p14:tracePt t="22348" x="1190625" y="1041400"/>
          <p14:tracePt t="22365" x="1165225" y="990600"/>
          <p14:tracePt t="22381" x="1152525" y="968375"/>
          <p14:tracePt t="22398" x="1143000" y="936625"/>
          <p14:tracePt t="22414" x="1123950" y="908050"/>
          <p14:tracePt t="22431" x="1108075" y="892175"/>
          <p14:tracePt t="22447" x="1098550" y="882650"/>
          <p14:tracePt t="22464" x="1085850" y="866775"/>
          <p14:tracePt t="22480" x="1076325" y="857250"/>
          <p14:tracePt t="22497" x="1054100" y="854075"/>
          <p14:tracePt t="22514" x="1019175" y="841375"/>
          <p14:tracePt t="22531" x="990600" y="835025"/>
          <p14:tracePt t="22548" x="968375" y="835025"/>
          <p14:tracePt t="22564" x="933450" y="835025"/>
          <p14:tracePt t="22581" x="923925" y="835025"/>
          <p14:tracePt t="22597" x="914400" y="835025"/>
          <p14:tracePt t="22614" x="892175" y="835025"/>
          <p14:tracePt t="22630" x="882650" y="835025"/>
          <p14:tracePt t="22648" x="873125" y="835025"/>
          <p14:tracePt t="24729" x="892175" y="873125"/>
          <p14:tracePt t="24736" x="917575" y="923925"/>
          <p14:tracePt t="24748" x="949325" y="965200"/>
          <p14:tracePt t="24765" x="1012825" y="1082675"/>
          <p14:tracePt t="24781" x="1076325" y="1155700"/>
          <p14:tracePt t="24797" x="1158875" y="1228725"/>
          <p14:tracePt t="24830" x="1543050" y="1530350"/>
          <p14:tracePt t="24865" x="2070100" y="1914525"/>
          <p14:tracePt t="24883" x="2251075" y="2028825"/>
          <p14:tracePt t="24899" x="2451100" y="2155825"/>
          <p14:tracePt t="24915" x="2552700" y="2216150"/>
          <p14:tracePt t="24930" x="2609850" y="2260600"/>
          <p14:tracePt t="24947" x="2673350" y="2311400"/>
          <p14:tracePt t="24964" x="2755900" y="2384425"/>
          <p14:tracePt t="24980" x="2787650" y="2419350"/>
          <p14:tracePt t="24997" x="2797175" y="2441575"/>
          <p14:tracePt t="25015" x="2816225" y="2489200"/>
          <p14:tracePt t="25031" x="2841625" y="2520950"/>
          <p14:tracePt t="25048" x="2860675" y="2552700"/>
          <p14:tracePt t="25064" x="2914650" y="2619375"/>
          <p14:tracePt t="25080" x="2959100" y="2670175"/>
          <p14:tracePt t="25097" x="3032125" y="2752725"/>
          <p14:tracePt t="25115" x="3203575" y="2905125"/>
          <p14:tracePt t="25131" x="3330575" y="3003550"/>
          <p14:tracePt t="25148" x="3425825" y="3101975"/>
          <p14:tracePt t="25164" x="3606800" y="3263900"/>
          <p14:tracePt t="25181" x="3733800" y="3355975"/>
          <p14:tracePt t="25198" x="3844925" y="3416300"/>
          <p14:tracePt t="25214" x="4041775" y="3505200"/>
          <p14:tracePt t="25231" x="4184650" y="3559175"/>
          <p14:tracePt t="25248" x="4330700" y="3622675"/>
          <p14:tracePt t="25251" x="4381500" y="3648075"/>
          <p14:tracePt t="25264" x="4502150" y="3698875"/>
          <p14:tracePt t="25280" x="4521200" y="37052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2643188" y="0"/>
            <a:ext cx="4787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Nasturtium officinale, </a:t>
            </a:r>
            <a:r>
              <a:rPr lang="fr-FR" altLang="fr-FR"/>
              <a:t>Cresson</a:t>
            </a:r>
            <a:endParaRPr lang="fr-FR" altLang="fr-FR" i="1">
              <a:solidFill>
                <a:srgbClr val="FF0000"/>
              </a:solidFill>
            </a:endParaRPr>
          </a:p>
        </p:txBody>
      </p:sp>
      <p:sp>
        <p:nvSpPr>
          <p:cNvPr id="21507" name="AutoShape 2" descr="data:image/jpeg;base64,/9j/4AAQSkZJRgABAQAAAQABAAD/2wCEAAkGBxQTEhUTExMUFRUWGBsZGBgYFh8XHhwaHBwaGh0cGBoYHCggHBwlHxocITIiJSksMC4uGCAzODMtNygtLisBCgoKDg0OGhAQGywkHyQsLCw0LCwxLCwsLCwsLCw3LCwwLCwsLDc0LCwsLDQsLCwsLCwsLCwsLCwsLCwsLCwsLP/AABEIAMsA+QMBIgACEQEDEQH/xAAcAAEAAwADAQEAAAAAAAAAAAAABAUGAgMHAQj/xAA+EAACAQIEBAQEBAQFAwUBAAABAhEAAwQSITEFQVFhBhMicYGRobEyQlLBBxQj4WJy0fDxM4KyQ1OSosIV/8QAGQEBAAMBAQAAAAAAAAAAAAAAAAECAwQF/8QAMBEAAgIBAwIDBgUFAAAAAAAAAAECEQMEEiExQRMiUWGBscHR8BQycZGhBSMk4fH/2gAMAwEAAhEDEQA/APcaUpQClKUApSlAKUpQCqvjGPKQq6EiSe22lWlUviJfwnsf2rPM2oNoiXQo8Jj7oYnO0zzJIPwNa/BYjOgbrv786xGGbMSRtyrQcAvwxTqJ+I/t9q5dNkd0ykXyX1KUruNBSlKAUqLjeI2rSZ7jqq9Z39o3+FfV4haNsXfMXyyJDkwNe5+VV3RurB23LyqVBMFjCjqYJ+wNdlZ5L4v4pDmhbWZgJ30K7f8AdPwrQA1EJqVtEJn2lKVckUpSgFKUoBSlKAUpSgFKUoBSlKAUpSgFKUoBSlKAVV+IQPLBJjX7iuji3F7lrNlVSF5GdfrWS41jzigtyCgjVdwCNNPlXJnzra4rllHJE26wVZ25Ad67cHxJLAe85kW10Ubs7aAfeso+Iu5Vt5lKg7/hYA++49q1rcBttw5pYZmAcNIABUEqPuD/AJjXLh3Slx2RVEThv8RgXAv2giH8yktHcgjb2reWbquoZSGUiQQZBHavBLwiJrcfwt4pBvWHeAFFxQToACQxE7DUGr6bVSc9kxGbumegYvFJbXM7BR1NYLjWAxig3ReOIsH1SrwQO6zEe3Su/wATeJLV5ctskgc8sCfjXR4L4+qM1i8w8t9VLbA8wZ0gj6+9Tmywyz8Nvj1XqWck3Rnb2KkerXseVRrt+CCp0BkA6gHt0/tWq8X8AsWQrIxGc6J+IR1B3jbrvWRv8Lcapr2PP968zLhljlVmck0dwusTmLZhHPcV6P4EtXksEXVhCQ1qSCcrCToDoOevU15LdZkPMDnXo/8ADvxBnH8tcPqWTbPVdyvuNx29q30MlHKlLv0Jg+eTcUpSvdNhSlKAUpSgFKUoBSlKAUpSgFKUoBSlKAUpSgFUK+LsNnZCWBVipJUwSNDESfpV9XlPGMPGNvpESxYf9wzfvXFrM88Ki4+pWTaNf4j4jZfDPeR0cINYPWQAR3Onxrye5jbgAOdoBmM2ny2qYcO93+krCATInvppuasLfCLNtGa42cCZkwNOWnPlXmTyTzyU0qMZOyE2LkAj1A6iemxrhcxcAAwQdQDqP+a58OxNp1IyZQNTbGpUbZkO57/auvG4UQChzJuG6g1nKUlyiCtxGIDNljKRzmRHbnXfauBAYaSRBO2nT2qEuBLZWclLbMQHjMCy/k02PqG8bzUbEKbd8W8+ZZEGI31A950q22VWRyaDCzcaJgDePavvGLWQDLOn1O+vWunhNyFnmTFTMcZA9p+J/tWijHb7SLIeGxIOsHUDnyHataBmVSo2j5RtXn4tHOFnSZ+Hat5wfFgpC8tIqsFzyXizrxmGQg5wAAJ15V08FwLW8VauWla7l9WVNSRsddo13NdXEuKpeupZtshksLhmNIIhNfUZE6DlWcw6sGFtmZSpIgEjmJB12MD5CqyqE0306ktnpR8X3rmJ/l1FqzJyywNyH2yypA1MCeR61Ew3jO+uKCXcptzlcZYK6xII6VkbWICXbbnUh1eOsMG35bb1aY5rbYi7dtkFXOYa6gtqwI5QZFdyzTkrvuWcmeuqwIBBkHUGvtUng/i64nDgrobZ8th3UDUdiCD8au69OMlJWjVClK+MwG5AnT41IPtKUoBSlKAUpSgFKUoBSlKAUpSgFYrxpw9hiLWIAOQrkcjkQdCfcEie1bO7cCgsxgASSeQrNYXxUl6+MP5XouSAxMzoT6ljYgda5dV4coqE3Tb4/UrKuh5xaveTfa8N1R492Ux96iXcjlLa65ZGbfMdSWHufvW54/4Zt4rF+TZItKltWuwsiZ9K7iCdfgtVNzwDcwx81r9uAxIUAz2UT259q8v8LkUWusUzJxZjeEXx/MWWHNwp/wC70n/yqyxuGexh83I3mgf4WLadtFB+Jrr4VwdLNwv67gzZlGWYgyBpue9WmOcvYZCTLPmUMAMo1jYTz51j5a4ZVdDPeHYvXrlhrgtWnm6xYT/01YmOjFSeYGnYVW3sC6XXzgGTrBMqeTfKDpptXLyTYxCnKlzKVaHBynn6hOoB5TyqxxvGFxFxr4AVwVFxV0UqTo6gyR6jHxFdKa2IjscRcEK6NIbeOTbNI5CdR2NWPEMYCAq8ok9TyA+5qPxCwFuC6oHqVpTYMwUZZHvue9QOJ4/EEDVCeyD6ZprOuyYJNwaZoIjn+9cb2I2gkdSDE9j1qBwPEX7mKQXiSrBlgxH4TGg0qx4bw9FRnvtltK8BQfU5H5R0FQ1tlTZKVHLw1wxv5jz9rSSQTpLERlHsCT8qsfE2GhlvqNyAY5kbH6R8qpsbx+49xcoFtLf4LYGgHfqSK2nA+G28TlW9jLCJAby7d0Z8/Q51AgT0NW8KWSVFqsyJvgHUkuZgbz3n96+cO0uXJBAKBtT03qZi8LlxF22DItuyjuATBkc4qtNk3L627QZ3JyqqiZ6/DvyiprzUQbLwj40s4PDOjKzXWusyoNBBVR6mOg1B2k1vOBeKbN+wLzstr1ZGDONG00BMTuK8aIyMVdYZGIIPIqYPvBFd3mrJJgCtoaucOH0JU2j32sZ/EO8VNj1ECWOn6lywfqfnV94WRlwlkPmDZNm3A1IBnXQQKxv8ULjC/aBBy+WYPLNOo+QWu/NP+1ZrJ+UvvCXiJrpNq8yl90bbMOYI6jfTetTXl3hbhF5sRaco6W7ZDlmUqIAnQnef3q+xX8QLa3Cq2iyK0Fs0bGCQsGR8apiz+ROfBClxybOlKV1lxSlKAUpSgFKUoBSlKApPFXCbmIRVtuBBkqSQG+Q3H715zetXMPfUXBkZDO/LqCNPjXsNY3+IOFUqG0zsAi++YftNeX/UNMnHxU+UZzj3H8NsT5q4m6ZLPfMt1ECAPbX51Y+LboyIAQTJMdoIms1wbji4NXQDMSi5BP6SV1UdZnTU7e1Taxb2xeZlJVSpiYPqOw7+oaVPjJYVDuQ5cUUuMBJ3gAzNc8JiQljPckqbxQc4XIGkdYJ2q14jwTMrsHPpBJAHbb3mqviFjLhLCgfiZ2O/XIJ6bb15Sg4tpmdMz/HTncQdD216bb61Vi35RLAkEAhlIiQdxG9ScFYvvdZkYLcHqA2MjTKCdNqucN4msXAFxMWry7OAdR7xodtDpXZFNKlyDqxXE0az5uWFDLbO+pPqMCeUCfeuHE2S4g8q4pYeoQfoRvXHFJ/QCkAo58wECAcwADDpIEipnD+CAYVY9N6Sw6spOgb4Gs7iue9kHDgYXzLd1wyFQTl31g8xyqJfwjXGzpqpZhBP4TNazB8KCIQzZrhUrMDKJHIc/eqrgHDrtxJdgCHI0EbdYHWlPdaJIeD8KuZzS2bUMpKlexnQxpUfH8POF9NxrjSJDqZHZSDW8sWCgy5s3eIqi8T4VLjJbuXBaW56S55EGR8TIFa83TLFNwi6LjBHYCROYeqFncqImOg3rb+CbtvCvc8pExZO72iReVdNrN0AlJ/RPeagYLwhhrUZc5IEBi5J+QgfSs1xrh7WX1YiJKuJEjtrp0Iq2JqErRKdF74xeycQbtp8y3jLWyhVrbgANmVgCJ39y1VS5RB2YRHKI1BHeoHDcSGGbnz1mfed6nW3LHKFzHkBWeTzOyG0yevH8QpDfzF6QZE3GafcEwR71ZcS8bLjba2nw48y2yvObQgEAwImDOonbrFVeL4WyjMSskajp7VmLpZbgI3BiB9qY8k1cb6kWzY8X8bYi6uS4cqzqEUQffXbtXDhmDF2/bQ7O6g8tCRM1WY/DFgywQw5EQQekcjWt/hpgXu3UxDIQqIwkjQv+DTrzNbY4yyZPNyWVtnpwEV9pSvXNhSlKAUpSgFKUoBSlKA+E1jeIIMVeuOSRbsCF73DsNeg+4q78TcR8q0QPxNoB76CqJbq2raJqzbhRuzHVmPufoBXmazMt6h6c+/t9SrIFrAlZhAXMZmAAy6aAFuQ6/KqzF4+xY0LNeuaei2YUFZIlvjr7VYY3C4nFN5WbKW/IhgKP1Ow5fflNQ+LcPs4W0DYCubTBrt4zJIOqJGgHX5bzXBFSpy6L2lGiHheNvfw2MdlVEARFyCSWY6nNux2+dVXiYmzh8GBJ/prInfP6iCfb71d+ILDYbDrZw1rO928W2OUFtFzEbAac+VR/GeHFyVzBfKgZo3ULBA76TSVdyrujB2L7rcJtgsZBBjtqIHKZqbh+EWWwrXXOZ3YrIaMpg8hz2OvWunC8QW3tIqz4NhBatPiHWXuf07KZZJLHVgOZA0Hc1dypcFEjuPDmvC45bICtu1bQCRlTYnpOwrTYjDW1sP6oC2jBOwyroxjpE10YPAvZw6+bdW2NcxbWJJOVebETyrrcqEKoCytOZrssTPIWxCx2M1VTRY4f/0BcVXS3duA5gAik6gxJMaKY3Mb9drWzhlFtVLBWIEhSWljvoDvNUWCs3cReNtyxUW8wJkW1IIG2y6SYG89qmcQ4smFtE2PWQyh3Ohg6Hy529zvNTFkonYqyLUEu0/pXf8At8ag8Vz3bRe1bR3WD60zkjnAPOpOCvIyC5IKk5pPwPPnVYuOv5yUbKskhYER3qa94s4cI8aWswt4iLbEaP8Ak9jP4ft7VqMdgUvJlYBlP+5BFeO33F/FErGUvAPIknf2kz8q22C4pct3EW3LWZKsYldt55a1o6hS9gsgN4d8m8V8yLYEzuxknlEbVf4Y+WItCAeZ1Y9yajcXx9t7ik3EQ5dmYDQE6jsf2qVwpEZMysrrO4MifgarLlWiD5dlt5NT/wCHvhMveOKvAFEdsg/UwP4v8oP1Haq/iuIWymYmdYCjcnt96neAfGws/wBDFMQjNNt/yoD+VucTz1ieVa6VRU7kWjV8m48R+GUxUMDkuD84EyOjDSas+F4IWbSWl2QRO0ncn4kk/Gu+xeV1DIwZWEggyCOoIrnXrKKvcjWhSlKsSKUpQClKUApSlAK+M0Ca+1X8SxGmQfE9KzyTUI2DNYl2v4gtHoT8M7ZtpPYbd67LVmWZbcZom5dbZRvr+y/PSpGGsG4fKtelQfW/TsOr/QfIV849g0ZVwtslbanNdg79Ax3JJ1PsK8WOJtPLP/r9F82UKzEY4ups4UlbU/1Lx/FcPOD07/KBXDCW0YeQFHlWwC/OYMgfEj718xd0AZEIRFHqY7KO8bnoBqa7cVw9msrYwytmuwzu+hCnm8fh7Lvr71k3PI7XTovovYQVTXGONnzQX1LIvqCIoOjt+HNMaCYJ1ivnCvCq4669y5cZVUkELrzIAk6AwATpzFcuG4axatMVFwEsbbXGhSQCM2RToo056zv0qbg8UhtMlsCzhgSXImXOky27EwAflU4/DU7l27f7+JFepR4jwnZ86LLtcRd2YCAexG9d730zquHQXbqjKh1YADfIo1Pcj513Dilq5KXLF7yQYUI+TMP8QAk//IVb4Th2FPqTC3bS75nuR9CWqfDjN7rX6c/QJLsZXi3hy9lN7GF3zaKsqp1/LbSZH9qm4Lhr5Fa/mw9tdknPduR+qdttzJrvxnG8PYJ8pfMuaw5AMdgYrOnjF/EMWCtl2LROvSJnaqyfaP8AP2iHSL+7hWxAAg27R/KDlJAn8RBnlyrN8ZwtybttSAhZlGY7Dp+Ez8ZqBiOPYi0QBce2BqwKyra8mYaVI/nrrQcyul2XBKiDyI02IOkVLi4xtdSraIWF4XdUAfzEKugVTm+Wbapl0PkK+TcdY1LMFB98msfCoV6zh30YGw/VdV+I/wCKgcQwOIw8OjuytpmViV7T0FIuU3W6n+38oIs8Cjh1UW7NpZ18tQzRrtI7b1qRaU22Q/hIM68j3rJ8MN9gS6uQ4zISuhGxAnYEGR7d6sODXs822cq2xBH7HTtSnHqgSeHcPtXDke0jomisRtPKevOuXFeA2bFkvZZ0YEfnMGSAaocHjrxZw95vTmGgAGmmgjtUjEcTd7YW4ZjUcte42rZOkCEywZJJJ57n5mpfDeHvfurbRZZjA/1PQDevvCsDcvuLdpC7ty6dzyA7mvZ/CPhdMGkmHvMPW/T/AAp0X7/IC+HFLNL2CMXIm+GuEnC4dLJfOVkzEDUzAHTWrSlK9iKSVI6BSlKkClKUApSlAKUoTQHRi72Ve52rNX811/ItE5t7j75R1J/V0FPEfFcoJGpPpQdT7c/9TVx4f4b5FkBvxt6nO+p5T22rzG/xOXavyr7/AJ+BXqdtwLYtBLYjko782PXqevxrK8ZxwtrkUyzbnmTzJq247xEKC3QQPaspwjANjLrEyttf+o3bki9zz6fKebVZXlmsWMhnLhuFN9g7CMPbOY/42H3PU8hoK0WP4wMNbP8A7j6mN55Aew0n3qHx/iqWAqIAFQaKNtNh7DestgsNexLi85K2yZzHdo/QOazpPPasN7xtxx8v1+/2Q6cE/il0XGVH0AGZzO3+vSpTcIv3kUoyYe0Pwgglsv6iugE9z8K78PwhUbz8Qdfy2/bYv37bCp7YTE4kzlyJyzeke8bn5VOHE+6t+n1FEPAWrVo5UYO2k3HI/wBx2ArjxjB27ykHF3A0bLaOX4gwT86vbHhZf/UuMeygKP3qwtcDsL/6YPuSfua7cekyVyl77+RNHiHiHh7WCBLOh2eMsnmIzGD96jcOWZKzn0GukLO+m+9ep+PeE21sPcyegDUDk2ykdASYNeVvNuJkZuY00rkzQeKe0wlHay/vcSsEFBcxK3UMAhA1ttpD59euoj41CvYPMuaEbKx1/wCmQSNxlGUz3HKtTc4Uh4XbvuGF0iAdywLnKW1/TrNZO9f9DgbxPy/5PyplUo0n6CXBWYqz5phm0QgFGXKR3BGj1N4LcyaKZB3B/cdakYqyhGcbGIJMk6cxUZLo9XUbHY/P/WqNvo+hVM1GCcSbWhAExuVzagR+k6xWW4vxSz52Syp84McxjQx77+9ScLgzau27quSzAE7sGVgPSZ300/4qzw3CUTFM3oIZZtCRMT6x7KRHxrRUuGXKnw69zDYq3iLhPlkkOhX8aMCGHq05zy2recMbgz3QFsIGcwPMUlZJ2AJKr8hWR49eJcJpCiYjST/b71FucHlM6EiNSOXuDyrTHqdr2tIlM9xweBtWhFq2lsHcIoX5wKkVSeDcc17CW2dsziVZupUwCe5EGruvZi00mjdClKVYClKUApSlAKUpQCoXFb+VIG5qbWX8R4ksci/iYi2vudK5Nbl8PFx1fAZXeHrYxOMNw6pYHpH+IyAfuflWs4nfhY67+1c8DhEsWwigAKNe55k9SazXiPiGVSeZrlyf4un292R0Rn+LNdxN5bFmJJ1J2A6mOVXdgHA2mtPdzhQCIQIJ1zHTUmTzJ5V2eEbflYd77RnvMYPRV0H1k/EVlPEONbEXhbk5BvG5PIf761xV4UFX55c+4r05ImBuDFYktcDOgP4Bu55LP5VHM79K9BtLDCFDXSIVRoqKNAB0AFVXC+GDDoAFm6wgKOXYd+prSeHsHctqxvBM7NPpMmOhP+la6XDKT29u7++/wEV6nfg+GKpzP67n6jy/yjlU+lK9uEIwVRLilKVYHxlBEHUVmPFnhVcTBVVBiDy9jtWopVJ44zVMhqzK+KbHk8OW3uLYtqxA5LAn5gfOvJcJZNwsQCFXvyO32r9AYmwtxSjqGVhBB1BFYji3hW3ZuZ0U5H0IkwDvr1HT41w6vTuTUu1UZ5I2YviWF8u1bE5g2sxEQAIqgvSJPwr0y9hVZYZQR0InlFZjinhf1Eo5C7gRMfGdRXDKPcycTlwOyLuEtk7rIB9mIrnhcBcOtsoWtXLh9TZRldFLL3bMQ0d6ok4lfw1oW1yCC26yROumsczyrT+FLJGHQsSWeXJPViWB+RFW4lVFkR8TajW4vuf3q3w1tcmX8pGvemKwy3CqvMFlBgxpI2PKrc+Gnt3hbtgmyYIY65RzBPXp7+9Fp5PmKLJGc8EcXexjDhwS9q45SAZgzAcfLXtryr1eqXgnhixhna5bDF2kFmMmCZIEAASe3KrqvW0+OUIVJmsVQpSlbkilKUApSlAKUpQEVccjK7IwYISCQZgjl9az2AXzMYg5W1L/ABOg+/0phitsYhVEB7gYLt7x20Hzru8KrN3EP0Kr9/7V5Msnj5sa9/7X9CC54lehY+JrzbjmJN24QNh9+VbDxNjcqE8zt+3+tZXhOG8xkgyWfMT2Uk//AJ+tcutm8mWuyIl6F14gxIsWFtj8iBR3IEfU1WeFsAFBxNzlOSebc2+HLvXDjE4jFJYXrJPQDn8BJq14neEraQelAAB9hWW7dJ5H7iO5a+HbJd3vNy9K/uf2+daGo+Awwt21Qchr3O5PzqRXv4MfhwSLilKVsBSlKAUpSgFV3HrZaycomCCfYVY0qso7k0GYhRXViLemgntVpx7CCz6xpbO/Ynl7VWcPu+eWFoFyu+kAe5MDlXlThUtvcyrsYvi+Bzt5YGrMB7Sa1llQoAGgEAew0H2qwbw2LSNdcG5edp0khJ6ddNJPyqRw3gLP6nlF6R6j89hUw00o8dyNrMp4huzbKCZMagwRBnT5U4X43xK4hWvvmskhWAUCBtmECZ5nrrUzxjw/JdyjRCJXn8/jWdfBaQTvWbnPHNpDlHtNq4GUMpBUiQRqCO1c682/h1xi6l7+Tun0FWNueRHqIU8wRmOvSvSa9XDlWSO5GqdoUpStSRSlKAUpSgFKUoCh4xgBqZiNRFV3AsX5Wf0ki5eyFh+UlfTI6b+2lX3Fxp8DWGuOwdlEn16DvqQfvXhaiSwZ90UQyd4gbzbkDZJY+w0+5Hzrs4NgvJRjzCD/AOxJqFg8PdLXSCJCAOOqkjbvoD8Ks7ltrdhyxJP2gbVy2352nzfzI7ld4bWP5jFNzJRPYasR9B86keHU87EqTssuffl9YqLxImzhLNhfxsAD/mb1N9T9K0PgrA5LbNzJC/L+5+ldGmx7ssYenLCNJSlK98sKUpQClKUApSlAKUpQHF0BBBAIO4NdWDwaWly20CiSYHU7k9TXfSopXYFKUqQZjxrZkIdpkT9RP1rIDCnpNbrxWn9NW5BtfiKyaiG7HUfuPevK1UV4jM5dSHabysThbhGgeNP8UKR9a9UryjxPh2YWRb/EboAHcjT31ivVxW+i43LsTAUpSu4uKUpQClKUApSlAQ+IrIHyrEYlvLve8fSR+9b7FJKn51i/EWG2YcjPwP8Av614/wDUYtSU0Qyz8LJm889YH/lUTj2JHlldpETHUVYeDV/puerD6D+9VvHE/Gp/Kx+R2+hFZ5VWmg/W/iDhjeGujA3SrFV9OWdzOsEdj861vDcP5dpF5ga+51NVOHwz3zZu6ZMqk68wNRHvpV/XZo8CjOU0uO36ChSlK9AkUpSgFKUoBSlKAUpSgFKUoBSlKAr+PrOHudhPyM1hEeAZO2oPSvRcas23ETKtp8DXlVnDXMVcW0vpDab6ADUk9YrzdanvjXcpI7+Eh8VjbLWgTbssCzcomZPvEAV6pUPhXDksWltoAAoAJAiTzJ7mpldWnw+FGn1LRVClKV0EilKUApSlAKUpQCsvx6yc3lqNTt8a1FcDaBIaBI2Nc2q0/jw23X0BC4Jw02LeQtmkztHID9q7cVw23cMusnrJH2NS6VqsMFDZXAOrC4dbahEEKNhJPfnXbSlXSSVIClKVIFKUoBSlKAUpSgFKUoBSlKAUpSgFdFrB21YuqKGO7BQCfjXfSoaTApSlSBSlKAUpSgFKUoD/2Q==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1508" name="AutoShape 4" descr="data:image/jpeg;base64,/9j/4AAQSkZJRgABAQAAAQABAAD/2wCEAAkGBxQTEhUTExMUFRUWGBsZGBgYFh8XHhwaHBwaGh0cGBoYHCggHBwlHxocITIiJSksMC4uGCAzODMtNygtLisBCgoKDg0OGhAQGywkHyQsLCw0LCwxLCwsLCwsLCw3LCwwLCwsLDc0LCwsLDQsLCwsLCwsLCwsLCwsLCwsLCwsLP/AABEIAMsA+QMBIgACEQEDEQH/xAAcAAEAAwADAQEAAAAAAAAAAAAABAUGAgMHAQj/xAA+EAACAQIEBAQEBAQFAwUBAAABAhEAAwQSITEFQVFhBhMicYGRobEyQlLBBxQj4WJy0fDxM4KyQ1OSosIV/8QAGQEBAAMBAQAAAAAAAAAAAAAAAAECAwQF/8QAMBEAAgIBAwIDBgUFAAAAAAAAAAECEQMEEiExQRMiUWGBscHR8BQycZGhBSMk4fH/2gAMAwEAAhEDEQA/APcaUpQClKUApSlAKUpQCqvjGPKQq6EiSe22lWlUviJfwnsf2rPM2oNoiXQo8Jj7oYnO0zzJIPwNa/BYjOgbrv786xGGbMSRtyrQcAvwxTqJ+I/t9q5dNkd0ykXyX1KUruNBSlKAUqLjeI2rSZ7jqq9Z39o3+FfV4haNsXfMXyyJDkwNe5+VV3RurB23LyqVBMFjCjqYJ+wNdlZ5L4v4pDmhbWZgJ30K7f8AdPwrQA1EJqVtEJn2lKVckUpSgFKUoBSlKAUpSgFKUoBSlKAUpSgFKUoBSlKAVV+IQPLBJjX7iuji3F7lrNlVSF5GdfrWS41jzigtyCgjVdwCNNPlXJnzra4rllHJE26wVZ25Ad67cHxJLAe85kW10Ubs7aAfeso+Iu5Vt5lKg7/hYA++49q1rcBttw5pYZmAcNIABUEqPuD/AJjXLh3Slx2RVEThv8RgXAv2giH8yktHcgjb2reWbquoZSGUiQQZBHavBLwiJrcfwt4pBvWHeAFFxQToACQxE7DUGr6bVSc9kxGbumegYvFJbXM7BR1NYLjWAxig3ReOIsH1SrwQO6zEe3Su/wATeJLV5ctskgc8sCfjXR4L4+qM1i8w8t9VLbA8wZ0gj6+9Tmywyz8Nvj1XqWck3Rnb2KkerXseVRrt+CCp0BkA6gHt0/tWq8X8AsWQrIxGc6J+IR1B3jbrvWRv8Lcapr2PP968zLhljlVmck0dwusTmLZhHPcV6P4EtXksEXVhCQ1qSCcrCToDoOevU15LdZkPMDnXo/8ADvxBnH8tcPqWTbPVdyvuNx29q30MlHKlLv0Jg+eTcUpSvdNhSlKAUpSgFKUoBSlKAUpSgFKUoBSlKAUpSgFUK+LsNnZCWBVipJUwSNDESfpV9XlPGMPGNvpESxYf9wzfvXFrM88Ki4+pWTaNf4j4jZfDPeR0cINYPWQAR3Onxrye5jbgAOdoBmM2ny2qYcO93+krCATInvppuasLfCLNtGa42cCZkwNOWnPlXmTyTzyU0qMZOyE2LkAj1A6iemxrhcxcAAwQdQDqP+a58OxNp1IyZQNTbGpUbZkO57/auvG4UQChzJuG6g1nKUlyiCtxGIDNljKRzmRHbnXfauBAYaSRBO2nT2qEuBLZWclLbMQHjMCy/k02PqG8bzUbEKbd8W8+ZZEGI31A950q22VWRyaDCzcaJgDePavvGLWQDLOn1O+vWunhNyFnmTFTMcZA9p+J/tWijHb7SLIeGxIOsHUDnyHataBmVSo2j5RtXn4tHOFnSZ+Hat5wfFgpC8tIqsFzyXizrxmGQg5wAAJ15V08FwLW8VauWla7l9WVNSRsddo13NdXEuKpeupZtshksLhmNIIhNfUZE6DlWcw6sGFtmZSpIgEjmJB12MD5CqyqE0306ktnpR8X3rmJ/l1FqzJyywNyH2yypA1MCeR61Ew3jO+uKCXcptzlcZYK6xII6VkbWICXbbnUh1eOsMG35bb1aY5rbYi7dtkFXOYa6gtqwI5QZFdyzTkrvuWcmeuqwIBBkHUGvtUng/i64nDgrobZ8th3UDUdiCD8au69OMlJWjVClK+MwG5AnT41IPtKUoBSlKAUpSgFKUoBSlKAUpSgFYrxpw9hiLWIAOQrkcjkQdCfcEie1bO7cCgsxgASSeQrNYXxUl6+MP5XouSAxMzoT6ljYgda5dV4coqE3Tb4/UrKuh5xaveTfa8N1R492Ux96iXcjlLa65ZGbfMdSWHufvW54/4Zt4rF+TZItKltWuwsiZ9K7iCdfgtVNzwDcwx81r9uAxIUAz2UT259q8v8LkUWusUzJxZjeEXx/MWWHNwp/wC70n/yqyxuGexh83I3mgf4WLadtFB+Jrr4VwdLNwv67gzZlGWYgyBpue9WmOcvYZCTLPmUMAMo1jYTz51j5a4ZVdDPeHYvXrlhrgtWnm6xYT/01YmOjFSeYGnYVW3sC6XXzgGTrBMqeTfKDpptXLyTYxCnKlzKVaHBynn6hOoB5TyqxxvGFxFxr4AVwVFxV0UqTo6gyR6jHxFdKa2IjscRcEK6NIbeOTbNI5CdR2NWPEMYCAq8ok9TyA+5qPxCwFuC6oHqVpTYMwUZZHvue9QOJ4/EEDVCeyD6ZprOuyYJNwaZoIjn+9cb2I2gkdSDE9j1qBwPEX7mKQXiSrBlgxH4TGg0qx4bw9FRnvtltK8BQfU5H5R0FQ1tlTZKVHLw1wxv5jz9rSSQTpLERlHsCT8qsfE2GhlvqNyAY5kbH6R8qpsbx+49xcoFtLf4LYGgHfqSK2nA+G28TlW9jLCJAby7d0Z8/Q51AgT0NW8KWSVFqsyJvgHUkuZgbz3n96+cO0uXJBAKBtT03qZi8LlxF22DItuyjuATBkc4qtNk3L627QZ3JyqqiZ6/DvyiprzUQbLwj40s4PDOjKzXWusyoNBBVR6mOg1B2k1vOBeKbN+wLzstr1ZGDONG00BMTuK8aIyMVdYZGIIPIqYPvBFd3mrJJgCtoaucOH0JU2j32sZ/EO8VNj1ECWOn6lywfqfnV94WRlwlkPmDZNm3A1IBnXQQKxv8ULjC/aBBy+WYPLNOo+QWu/NP+1ZrJ+UvvCXiJrpNq8yl90bbMOYI6jfTetTXl3hbhF5sRaco6W7ZDlmUqIAnQnef3q+xX8QLa3Cq2iyK0Fs0bGCQsGR8apiz+ROfBClxybOlKV1lxSlKAUpSgFKUoBSlKApPFXCbmIRVtuBBkqSQG+Q3H715zetXMPfUXBkZDO/LqCNPjXsNY3+IOFUqG0zsAi++YftNeX/UNMnHxU+UZzj3H8NsT5q4m6ZLPfMt1ECAPbX51Y+LboyIAQTJMdoIms1wbji4NXQDMSi5BP6SV1UdZnTU7e1Taxb2xeZlJVSpiYPqOw7+oaVPjJYVDuQ5cUUuMBJ3gAzNc8JiQljPckqbxQc4XIGkdYJ2q14jwTMrsHPpBJAHbb3mqviFjLhLCgfiZ2O/XIJ6bb15Sg4tpmdMz/HTncQdD216bb61Vi35RLAkEAhlIiQdxG9ScFYvvdZkYLcHqA2MjTKCdNqucN4msXAFxMWry7OAdR7xodtDpXZFNKlyDqxXE0az5uWFDLbO+pPqMCeUCfeuHE2S4g8q4pYeoQfoRvXHFJ/QCkAo58wECAcwADDpIEipnD+CAYVY9N6Sw6spOgb4Gs7iue9kHDgYXzLd1wyFQTl31g8xyqJfwjXGzpqpZhBP4TNazB8KCIQzZrhUrMDKJHIc/eqrgHDrtxJdgCHI0EbdYHWlPdaJIeD8KuZzS2bUMpKlexnQxpUfH8POF9NxrjSJDqZHZSDW8sWCgy5s3eIqi8T4VLjJbuXBaW56S55EGR8TIFa83TLFNwi6LjBHYCROYeqFncqImOg3rb+CbtvCvc8pExZO72iReVdNrN0AlJ/RPeagYLwhhrUZc5IEBi5J+QgfSs1xrh7WX1YiJKuJEjtrp0Iq2JqErRKdF74xeycQbtp8y3jLWyhVrbgANmVgCJ39y1VS5RB2YRHKI1BHeoHDcSGGbnz1mfed6nW3LHKFzHkBWeTzOyG0yevH8QpDfzF6QZE3GafcEwR71ZcS8bLjba2nw48y2yvObQgEAwImDOonbrFVeL4WyjMSskajp7VmLpZbgI3BiB9qY8k1cb6kWzY8X8bYi6uS4cqzqEUQffXbtXDhmDF2/bQ7O6g8tCRM1WY/DFgywQw5EQQekcjWt/hpgXu3UxDIQqIwkjQv+DTrzNbY4yyZPNyWVtnpwEV9pSvXNhSlKAUpSgFKUoBSlKA+E1jeIIMVeuOSRbsCF73DsNeg+4q78TcR8q0QPxNoB76CqJbq2raJqzbhRuzHVmPufoBXmazMt6h6c+/t9SrIFrAlZhAXMZmAAy6aAFuQ6/KqzF4+xY0LNeuaei2YUFZIlvjr7VYY3C4nFN5WbKW/IhgKP1Ow5fflNQ+LcPs4W0DYCubTBrt4zJIOqJGgHX5bzXBFSpy6L2lGiHheNvfw2MdlVEARFyCSWY6nNux2+dVXiYmzh8GBJ/prInfP6iCfb71d+ILDYbDrZw1rO928W2OUFtFzEbAac+VR/GeHFyVzBfKgZo3ULBA76TSVdyrujB2L7rcJtgsZBBjtqIHKZqbh+EWWwrXXOZ3YrIaMpg8hz2OvWunC8QW3tIqz4NhBatPiHWXuf07KZZJLHVgOZA0Hc1dypcFEjuPDmvC45bICtu1bQCRlTYnpOwrTYjDW1sP6oC2jBOwyroxjpE10YPAvZw6+bdW2NcxbWJJOVebETyrrcqEKoCytOZrssTPIWxCx2M1VTRY4f/0BcVXS3duA5gAik6gxJMaKY3Mb9drWzhlFtVLBWIEhSWljvoDvNUWCs3cReNtyxUW8wJkW1IIG2y6SYG89qmcQ4smFtE2PWQyh3Ohg6Hy529zvNTFkonYqyLUEu0/pXf8At8ag8Vz3bRe1bR3WD60zkjnAPOpOCvIyC5IKk5pPwPPnVYuOv5yUbKskhYER3qa94s4cI8aWswt4iLbEaP8Ak9jP4ft7VqMdgUvJlYBlP+5BFeO33F/FErGUvAPIknf2kz8q22C4pct3EW3LWZKsYldt55a1o6hS9gsgN4d8m8V8yLYEzuxknlEbVf4Y+WItCAeZ1Y9yajcXx9t7ik3EQ5dmYDQE6jsf2qVwpEZMysrrO4MifgarLlWiD5dlt5NT/wCHvhMveOKvAFEdsg/UwP4v8oP1Haq/iuIWymYmdYCjcnt96neAfGws/wBDFMQjNNt/yoD+VucTz1ieVa6VRU7kWjV8m48R+GUxUMDkuD84EyOjDSas+F4IWbSWl2QRO0ncn4kk/Gu+xeV1DIwZWEggyCOoIrnXrKKvcjWhSlKsSKUpQClKUApSlAK+M0Ca+1X8SxGmQfE9KzyTUI2DNYl2v4gtHoT8M7ZtpPYbd67LVmWZbcZom5dbZRvr+y/PSpGGsG4fKtelQfW/TsOr/QfIV849g0ZVwtslbanNdg79Ax3JJ1PsK8WOJtPLP/r9F82UKzEY4ups4UlbU/1Lx/FcPOD07/KBXDCW0YeQFHlWwC/OYMgfEj718xd0AZEIRFHqY7KO8bnoBqa7cVw9msrYwytmuwzu+hCnm8fh7Lvr71k3PI7XTovovYQVTXGONnzQX1LIvqCIoOjt+HNMaCYJ1ivnCvCq4669y5cZVUkELrzIAk6AwATpzFcuG4axatMVFwEsbbXGhSQCM2RToo056zv0qbg8UhtMlsCzhgSXImXOky27EwAflU4/DU7l27f7+JFepR4jwnZ86LLtcRd2YCAexG9d730zquHQXbqjKh1YADfIo1Pcj513Dilq5KXLF7yQYUI+TMP8QAk//IVb4Th2FPqTC3bS75nuR9CWqfDjN7rX6c/QJLsZXi3hy9lN7GF3zaKsqp1/LbSZH9qm4Lhr5Fa/mw9tdknPduR+qdttzJrvxnG8PYJ8pfMuaw5AMdgYrOnjF/EMWCtl2LROvSJnaqyfaP8AP2iHSL+7hWxAAg27R/KDlJAn8RBnlyrN8ZwtybttSAhZlGY7Dp+Ez8ZqBiOPYi0QBce2BqwKyra8mYaVI/nrrQcyul2XBKiDyI02IOkVLi4xtdSraIWF4XdUAfzEKugVTm+Wbapl0PkK+TcdY1LMFB98msfCoV6zh30YGw/VdV+I/wCKgcQwOIw8OjuytpmViV7T0FIuU3W6n+38oIs8Cjh1UW7NpZ18tQzRrtI7b1qRaU22Q/hIM68j3rJ8MN9gS6uQ4zISuhGxAnYEGR7d6sODXs822cq2xBH7HTtSnHqgSeHcPtXDke0jomisRtPKevOuXFeA2bFkvZZ0YEfnMGSAaocHjrxZw95vTmGgAGmmgjtUjEcTd7YW4ZjUcte42rZOkCEywZJJJ57n5mpfDeHvfurbRZZjA/1PQDevvCsDcvuLdpC7ty6dzyA7mvZ/CPhdMGkmHvMPW/T/AAp0X7/IC+HFLNL2CMXIm+GuEnC4dLJfOVkzEDUzAHTWrSlK9iKSVI6BSlKkClKUApSlAKUoTQHRi72Ve52rNX811/ItE5t7j75R1J/V0FPEfFcoJGpPpQdT7c/9TVx4f4b5FkBvxt6nO+p5T22rzG/xOXavyr7/AJ+BXqdtwLYtBLYjko782PXqevxrK8ZxwtrkUyzbnmTzJq247xEKC3QQPaspwjANjLrEyttf+o3bki9zz6fKebVZXlmsWMhnLhuFN9g7CMPbOY/42H3PU8hoK0WP4wMNbP8A7j6mN55Aew0n3qHx/iqWAqIAFQaKNtNh7DestgsNexLi85K2yZzHdo/QOazpPPasN7xtxx8v1+/2Q6cE/il0XGVH0AGZzO3+vSpTcIv3kUoyYe0Pwgglsv6iugE9z8K78PwhUbz8Qdfy2/bYv37bCp7YTE4kzlyJyzeke8bn5VOHE+6t+n1FEPAWrVo5UYO2k3HI/wBx2ArjxjB27ykHF3A0bLaOX4gwT86vbHhZf/UuMeygKP3qwtcDsL/6YPuSfua7cekyVyl77+RNHiHiHh7WCBLOh2eMsnmIzGD96jcOWZKzn0GukLO+m+9ep+PeE21sPcyegDUDk2ykdASYNeVvNuJkZuY00rkzQeKe0wlHay/vcSsEFBcxK3UMAhA1ttpD59euoj41CvYPMuaEbKx1/wCmQSNxlGUz3HKtTc4Uh4XbvuGF0iAdywLnKW1/TrNZO9f9DgbxPy/5PyplUo0n6CXBWYqz5phm0QgFGXKR3BGj1N4LcyaKZB3B/cdakYqyhGcbGIJMk6cxUZLo9XUbHY/P/WqNvo+hVM1GCcSbWhAExuVzagR+k6xWW4vxSz52Syp84McxjQx77+9ScLgzau27quSzAE7sGVgPSZ300/4qzw3CUTFM3oIZZtCRMT6x7KRHxrRUuGXKnw69zDYq3iLhPlkkOhX8aMCGHq05zy2recMbgz3QFsIGcwPMUlZJ2AJKr8hWR49eJcJpCiYjST/b71FucHlM6EiNSOXuDyrTHqdr2tIlM9xweBtWhFq2lsHcIoX5wKkVSeDcc17CW2dsziVZupUwCe5EGruvZi00mjdClKVYClKUApSlAKUpQCoXFb+VIG5qbWX8R4ksci/iYi2vudK5Nbl8PFx1fAZXeHrYxOMNw6pYHpH+IyAfuflWs4nfhY67+1c8DhEsWwigAKNe55k9SazXiPiGVSeZrlyf4un292R0Rn+LNdxN5bFmJJ1J2A6mOVXdgHA2mtPdzhQCIQIJ1zHTUmTzJ5V2eEbflYd77RnvMYPRV0H1k/EVlPEONbEXhbk5BvG5PIf761xV4UFX55c+4r05ImBuDFYktcDOgP4Bu55LP5VHM79K9BtLDCFDXSIVRoqKNAB0AFVXC+GDDoAFm6wgKOXYd+prSeHsHctqxvBM7NPpMmOhP+la6XDKT29u7++/wEV6nfg+GKpzP67n6jy/yjlU+lK9uEIwVRLilKVYHxlBEHUVmPFnhVcTBVVBiDy9jtWopVJ44zVMhqzK+KbHk8OW3uLYtqxA5LAn5gfOvJcJZNwsQCFXvyO32r9AYmwtxSjqGVhBB1BFYji3hW3ZuZ0U5H0IkwDvr1HT41w6vTuTUu1UZ5I2YviWF8u1bE5g2sxEQAIqgvSJPwr0y9hVZYZQR0InlFZjinhf1Eo5C7gRMfGdRXDKPcycTlwOyLuEtk7rIB9mIrnhcBcOtsoWtXLh9TZRldFLL3bMQ0d6ok4lfw1oW1yCC26yROumsczyrT+FLJGHQsSWeXJPViWB+RFW4lVFkR8TajW4vuf3q3w1tcmX8pGvemKwy3CqvMFlBgxpI2PKrc+Gnt3hbtgmyYIY65RzBPXp7+9Fp5PmKLJGc8EcXexjDhwS9q45SAZgzAcfLXtryr1eqXgnhixhna5bDF2kFmMmCZIEAASe3KrqvW0+OUIVJmsVQpSlbkilKUApSlAKUpQEVccjK7IwYISCQZgjl9az2AXzMYg5W1L/ABOg+/0phitsYhVEB7gYLt7x20Hzru8KrN3EP0Kr9/7V5Msnj5sa9/7X9CC54lehY+JrzbjmJN24QNh9+VbDxNjcqE8zt+3+tZXhOG8xkgyWfMT2Uk//AJ+tcutm8mWuyIl6F14gxIsWFtj8iBR3IEfU1WeFsAFBxNzlOSebc2+HLvXDjE4jFJYXrJPQDn8BJq14neEraQelAAB9hWW7dJ5H7iO5a+HbJd3vNy9K/uf2+daGo+Awwt21Qchr3O5PzqRXv4MfhwSLilKVsBSlKAUpSgFV3HrZaycomCCfYVY0qso7k0GYhRXViLemgntVpx7CCz6xpbO/Ynl7VWcPu+eWFoFyu+kAe5MDlXlThUtvcyrsYvi+Bzt5YGrMB7Sa1llQoAGgEAew0H2qwbw2LSNdcG5edp0khJ6ddNJPyqRw3gLP6nlF6R6j89hUw00o8dyNrMp4huzbKCZMagwRBnT5U4X43xK4hWvvmskhWAUCBtmECZ5nrrUzxjw/JdyjRCJXn8/jWdfBaQTvWbnPHNpDlHtNq4GUMpBUiQRqCO1c682/h1xi6l7+Tun0FWNueRHqIU8wRmOvSvSa9XDlWSO5GqdoUpStSRSlKAUpSgFKUoCh4xgBqZiNRFV3AsX5Wf0ki5eyFh+UlfTI6b+2lX3Fxp8DWGuOwdlEn16DvqQfvXhaiSwZ90UQyd4gbzbkDZJY+w0+5Hzrs4NgvJRjzCD/AOxJqFg8PdLXSCJCAOOqkjbvoD8Ks7ltrdhyxJP2gbVy2352nzfzI7ld4bWP5jFNzJRPYasR9B86keHU87EqTssuffl9YqLxImzhLNhfxsAD/mb1N9T9K0PgrA5LbNzJC/L+5+ldGmx7ssYenLCNJSlK98sKUpQClKUApSlAKUpQHF0BBBAIO4NdWDwaWly20CiSYHU7k9TXfSopXYFKUqQZjxrZkIdpkT9RP1rIDCnpNbrxWn9NW5BtfiKyaiG7HUfuPevK1UV4jM5dSHabysThbhGgeNP8UKR9a9UryjxPh2YWRb/EboAHcjT31ivVxW+i43LsTAUpSu4uKUpQClKUApSlAQ+IrIHyrEYlvLve8fSR+9b7FJKn51i/EWG2YcjPwP8Av614/wDUYtSU0Qyz8LJm889YH/lUTj2JHlldpETHUVYeDV/puerD6D+9VvHE/Gp/Kx+R2+hFZ5VWmg/W/iDhjeGujA3SrFV9OWdzOsEdj861vDcP5dpF5ga+51NVOHwz3zZu6ZMqk68wNRHvpV/XZo8CjOU0uO36ChSlK9AkUpSgFKUoBSlKAUpSgFKUoBSlKAr+PrOHudhPyM1hEeAZO2oPSvRcas23ETKtp8DXlVnDXMVcW0vpDab6ADUk9YrzdanvjXcpI7+Eh8VjbLWgTbssCzcomZPvEAV6pUPhXDksWltoAAoAJAiTzJ7mpldWnw+FGn1LRVClKV0EilKUApSlAKUpQCsvx6yc3lqNTt8a1FcDaBIaBI2Nc2q0/jw23X0BC4Jw02LeQtmkztHID9q7cVw23cMusnrJH2NS6VqsMFDZXAOrC4dbahEEKNhJPfnXbSlXSSVIClKVIFKUoBSlKAUpSgFKUoBSlKAUpSgFdFrB21YuqKGO7BQCfjXfSoaTApSlSBSlKAUpSgFKUoD/2Q==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1509" name="Picture 6" descr="https://encrypted-tbn3.gstatic.com/images?q=tbn:ANd9GcTueqwdgB1GHAPaTGIMcxpYzvo-qcQlYhbcRFDAXnegWxhZjYD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285875"/>
            <a:ext cx="35718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https://upload.wikimedia.org/wikipedia/commons/thumb/4/4d/Illustration_Nasturtium_officinale0.jpg/290px-Illustration_Nasturtium_officinale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71500"/>
            <a:ext cx="391001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3"/>
    </mc:Choice>
    <mc:Fallback>
      <p:transition spd="slow" advTm="2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96" x="4406900" y="3673475"/>
          <p14:tracePt t="5203" x="4292600" y="3644900"/>
          <p14:tracePt t="5214" x="4187825" y="3606800"/>
          <p14:tracePt t="5230" x="3905250" y="3521075"/>
          <p14:tracePt t="5246" x="3762375" y="3486150"/>
          <p14:tracePt t="5263" x="3686175" y="3463925"/>
          <p14:tracePt t="5280" x="3616325" y="3444875"/>
          <p14:tracePt t="5313" x="3584575" y="3444875"/>
          <p14:tracePt t="5315" x="3575050" y="3444875"/>
          <p14:tracePt t="5347" x="3559175" y="3451225"/>
          <p14:tracePt t="5363" x="3562350" y="3460750"/>
          <p14:tracePt t="5380" x="3695700" y="3482975"/>
          <p14:tracePt t="5397" x="3902075" y="3502025"/>
          <p14:tracePt t="5413" x="4178300" y="3511550"/>
          <p14:tracePt t="5430" x="4486275" y="3505200"/>
          <p14:tracePt t="5447" x="4629150" y="3476625"/>
          <p14:tracePt t="5464" x="4854575" y="3397250"/>
          <p14:tracePt t="5480" x="4933950" y="3349625"/>
          <p14:tracePt t="5881" x="5026025" y="3333750"/>
          <p14:tracePt t="5888" x="5130800" y="3314700"/>
          <p14:tracePt t="5897" x="5226050" y="3286125"/>
          <p14:tracePt t="5930" x="5645150" y="3070225"/>
          <p14:tracePt t="5964" x="5876925" y="2873375"/>
          <p14:tracePt t="5981" x="6022975" y="2673350"/>
          <p14:tracePt t="5997" x="6102350" y="2559050"/>
          <p14:tracePt t="6013" x="6172200" y="2457450"/>
          <p14:tracePt t="6030" x="6245225" y="2327275"/>
          <p14:tracePt t="6047" x="6273800" y="2257425"/>
          <p14:tracePt t="6064" x="6305550" y="2190750"/>
          <p14:tracePt t="6080" x="6318250" y="2127250"/>
          <p14:tracePt t="6097" x="6318250" y="2098675"/>
          <p14:tracePt t="6113" x="6318250" y="2070100"/>
          <p14:tracePt t="6131" x="6302375" y="2035175"/>
          <p14:tracePt t="6147" x="6276975" y="1997075"/>
          <p14:tracePt t="6164" x="6251575" y="1971675"/>
          <p14:tracePt t="6180" x="6207125" y="1927225"/>
          <p14:tracePt t="6197" x="6165850" y="1876425"/>
          <p14:tracePt t="6213" x="6118225" y="1835150"/>
          <p14:tracePt t="6230" x="6045200" y="1765300"/>
          <p14:tracePt t="6246" x="5991225" y="1701800"/>
          <p14:tracePt t="6263" x="5946775" y="1644650"/>
          <p14:tracePt t="6279" x="5842000" y="1536700"/>
          <p14:tracePt t="6296" x="5800725" y="1489075"/>
          <p14:tracePt t="6313" x="5749925" y="1454150"/>
          <p14:tracePt t="6330" x="5683250" y="1412875"/>
          <p14:tracePt t="6347" x="5638800" y="1400175"/>
          <p14:tracePt t="6364" x="5578475" y="1393825"/>
          <p14:tracePt t="6381" x="5480050" y="1397000"/>
          <p14:tracePt t="6397" x="5432425" y="1422400"/>
          <p14:tracePt t="6414" x="5410200" y="1454150"/>
          <p14:tracePt t="6431" x="5359400" y="1533525"/>
          <p14:tracePt t="6447" x="5330825" y="1600200"/>
          <p14:tracePt t="6464" x="5292725" y="1679575"/>
          <p14:tracePt t="6480" x="5245100" y="1806575"/>
          <p14:tracePt t="6497" x="5213350" y="1873250"/>
          <p14:tracePt t="6513" x="5184775" y="1939925"/>
          <p14:tracePt t="6530" x="5130800" y="2057400"/>
          <p14:tracePt t="6546" x="5102225" y="2114550"/>
          <p14:tracePt t="6564" x="5064125" y="2181225"/>
          <p14:tracePt t="6580" x="5035550" y="2286000"/>
          <p14:tracePt t="6597" x="5013325" y="2330450"/>
          <p14:tracePt t="6614" x="4984750" y="2387600"/>
          <p14:tracePt t="6630" x="4949825" y="2479675"/>
          <p14:tracePt t="6646" x="4927600" y="2540000"/>
          <p14:tracePt t="6663" x="4914900" y="2593975"/>
          <p14:tracePt t="6679" x="4895850" y="2657475"/>
          <p14:tracePt t="6696" x="4883150" y="2708275"/>
          <p14:tracePt t="6713" x="4883150" y="2752725"/>
          <p14:tracePt t="6731" x="4883150" y="2838450"/>
          <p14:tracePt t="6747" x="4883150" y="2876550"/>
          <p14:tracePt t="6763" x="4883150" y="2917825"/>
          <p14:tracePt t="6780" x="4883150" y="2997200"/>
          <p14:tracePt t="6796" x="4892675" y="3057525"/>
          <p14:tracePt t="6813" x="4905375" y="3121025"/>
          <p14:tracePt t="6816" x="4911725" y="3149600"/>
          <p14:tracePt t="6830" x="4927600" y="3200400"/>
          <p14:tracePt t="6846" x="4953000" y="3257550"/>
          <p14:tracePt t="6863" x="4981575" y="3305175"/>
          <p14:tracePt t="6880" x="5054600" y="3387725"/>
          <p14:tracePt t="6897" x="5114925" y="3448050"/>
          <p14:tracePt t="6913" x="5184775" y="3495675"/>
          <p14:tracePt t="6930" x="5280025" y="3597275"/>
          <p14:tracePt t="6946" x="5359400" y="3644900"/>
          <p14:tracePt t="6963" x="5441950" y="3702050"/>
          <p14:tracePt t="6980" x="5537200" y="3756025"/>
          <p14:tracePt t="6997" x="5638800" y="3787775"/>
          <p14:tracePt t="7014" x="5746750" y="3822700"/>
          <p14:tracePt t="7030" x="5937250" y="3873500"/>
          <p14:tracePt t="7047" x="6048375" y="3908425"/>
          <p14:tracePt t="7063" x="6181725" y="3949700"/>
          <p14:tracePt t="7079" x="6350000" y="3994150"/>
          <p14:tracePt t="7096" x="6426200" y="4016375"/>
          <p14:tracePt t="7114" x="6499225" y="4032250"/>
          <p14:tracePt t="7130" x="6588125" y="4044950"/>
          <p14:tracePt t="7147" x="6632575" y="4051300"/>
          <p14:tracePt t="7164" x="6677025" y="4051300"/>
          <p14:tracePt t="7180" x="6711950" y="4057650"/>
          <p14:tracePt t="7196" x="6721475" y="4060825"/>
          <p14:tracePt t="7213" x="6737350" y="4079875"/>
          <p14:tracePt t="7230" x="6746875" y="4083050"/>
          <p14:tracePt t="10216" x="6765925" y="4064000"/>
          <p14:tracePt t="10223" x="6800850" y="4000500"/>
          <p14:tracePt t="10230" x="6854825" y="3946525"/>
          <p14:tracePt t="10246" x="6965950" y="3787775"/>
          <p14:tracePt t="10263" x="7112000" y="3603625"/>
          <p14:tracePt t="10279" x="7366000" y="3311525"/>
          <p14:tracePt t="10314" x="7743825" y="2708275"/>
          <p14:tracePt t="10348" x="7845425" y="2254250"/>
          <p14:tracePt t="10365" x="7845425" y="1936750"/>
          <p14:tracePt t="10381" x="7820025" y="1784350"/>
          <p14:tracePt t="10398" x="7804150" y="1654175"/>
          <p14:tracePt t="10412" x="7794625" y="1549400"/>
          <p14:tracePt t="10429" x="7775575" y="1457325"/>
          <p14:tracePt t="10446" x="7753350" y="1409700"/>
          <p14:tracePt t="10462" x="7743825" y="1387475"/>
          <p14:tracePt t="10480" x="7727950" y="1358900"/>
          <p14:tracePt t="10497" x="7712075" y="1349375"/>
          <p14:tracePt t="10513" x="7680325" y="1336675"/>
          <p14:tracePt t="10529" x="7629525" y="1298575"/>
          <p14:tracePt t="10546" x="7581900" y="1270000"/>
          <p14:tracePt t="10563" x="7534275" y="1244600"/>
          <p14:tracePt t="10579" x="7458075" y="1196975"/>
          <p14:tracePt t="10597" x="7407275" y="1146175"/>
          <p14:tracePt t="10613" x="7353300" y="1111250"/>
          <p14:tracePt t="10630" x="7229475" y="1031875"/>
          <p14:tracePt t="10646" x="7150100" y="974725"/>
          <p14:tracePt t="10663" x="7077075" y="908050"/>
          <p14:tracePt t="10679" x="6972300" y="803275"/>
          <p14:tracePt t="10696" x="6908800" y="749300"/>
          <p14:tracePt t="10712" x="6838950" y="704850"/>
          <p14:tracePt t="10729" x="6731000" y="625475"/>
          <p14:tracePt t="10746" x="6661150" y="587375"/>
          <p14:tracePt t="10763" x="6623050" y="561975"/>
          <p14:tracePt t="10780" x="6518275" y="508000"/>
          <p14:tracePt t="10796" x="6461125" y="479425"/>
          <p14:tracePt t="10813" x="6403975" y="444500"/>
          <p14:tracePt t="10829" x="6330950" y="425450"/>
          <p14:tracePt t="10846" x="6276975" y="415925"/>
          <p14:tracePt t="10863" x="6216650" y="415925"/>
          <p14:tracePt t="10880" x="6130925" y="422275"/>
          <p14:tracePt t="10897" x="6057900" y="434975"/>
          <p14:tracePt t="10914" x="5994400" y="450850"/>
          <p14:tracePt t="10930" x="5911850" y="476250"/>
          <p14:tracePt t="10947" x="5845175" y="498475"/>
          <p14:tracePt t="10967" x="5708650" y="546100"/>
          <p14:tracePt t="10979" x="5610225" y="581025"/>
          <p14:tracePt t="10996" x="5499100" y="612775"/>
          <p14:tracePt t="11013" x="5343525" y="679450"/>
          <p14:tracePt t="11030" x="5095875" y="762000"/>
          <p14:tracePt t="11046" x="4883150" y="828675"/>
          <p14:tracePt t="11063" x="4651375" y="885825"/>
          <p14:tracePt t="11080" x="4216400" y="949325"/>
          <p14:tracePt t="11098" x="3921125" y="971550"/>
          <p14:tracePt t="11114" x="3495675" y="971550"/>
          <p14:tracePt t="11129" x="3232150" y="971550"/>
          <p14:tracePt t="11146" x="3025775" y="955675"/>
          <p14:tracePt t="11164" x="2841625" y="936625"/>
          <p14:tracePt t="11180" x="2587625" y="882650"/>
          <p14:tracePt t="11197" x="2466975" y="847725"/>
          <p14:tracePt t="11214" x="2317750" y="796925"/>
          <p14:tracePt t="11230" x="2241550" y="774700"/>
          <p14:tracePt t="11246" x="2197100" y="762000"/>
          <p14:tracePt t="11263" x="2171700" y="742950"/>
          <p14:tracePt t="11279" x="2152650" y="730250"/>
          <p14:tracePt t="11296" x="2152650" y="720725"/>
          <p14:tracePt t="11312" x="2165350" y="708025"/>
          <p14:tracePt t="11330" x="2222500" y="685800"/>
          <p14:tracePt t="11346" x="2244725" y="673100"/>
          <p14:tracePt t="11363" x="2266950" y="673100"/>
          <p14:tracePt t="11379" x="2289175" y="666750"/>
          <p14:tracePt t="11396" x="2298700" y="663575"/>
          <p14:tracePt t="11413" x="2301875" y="657225"/>
          <p14:tracePt t="11430" x="2301875" y="638175"/>
          <p14:tracePt t="11446" x="2301875" y="622300"/>
          <p14:tracePt t="11464" x="2298700" y="581025"/>
          <p14:tracePt t="11479" x="2289175" y="565150"/>
          <p14:tracePt t="11496" x="2279650" y="555625"/>
          <p14:tracePt t="11513" x="2270125" y="546100"/>
          <p14:tracePt t="11530" x="2270125" y="536575"/>
          <p14:tracePt t="11551" x="2276475" y="536575"/>
          <p14:tracePt t="11564" x="2282825" y="536575"/>
          <p14:tracePt t="11580" x="2308225" y="546100"/>
          <p14:tracePt t="11597" x="2352675" y="552450"/>
          <p14:tracePt t="11614" x="2432050" y="565150"/>
          <p14:tracePt t="11630" x="2476500" y="577850"/>
          <p14:tracePt t="11646" x="2514600" y="577850"/>
          <p14:tracePt t="11662" x="2543175" y="577850"/>
          <p14:tracePt t="11679" x="2559050" y="577850"/>
          <p14:tracePt t="11696" x="2568575" y="577850"/>
          <p14:tracePt t="11713" x="2571750" y="577850"/>
          <p14:tracePt t="11779" x="2571750" y="574675"/>
          <p14:tracePt t="11809" x="2571750" y="571500"/>
          <p14:tracePt t="11837" x="2584450" y="565150"/>
          <p14:tracePt t="11851" x="2587625" y="565150"/>
          <p14:tracePt t="11865" x="2593975" y="561975"/>
          <p14:tracePt t="11873" x="2597150" y="555625"/>
          <p14:tracePt t="11880" x="2603500" y="555625"/>
          <p14:tracePt t="11896" x="2613025" y="546100"/>
          <p14:tracePt t="13479" x="2711450" y="546100"/>
          <p14:tracePt t="13486" x="2825750" y="546100"/>
          <p14:tracePt t="13500" x="3155950" y="552450"/>
          <p14:tracePt t="13517" x="3482975" y="552450"/>
          <p14:tracePt t="13533" x="3835400" y="552450"/>
          <p14:tracePt t="13546" x="4098925" y="552450"/>
          <p14:tracePt t="13579" x="4724400" y="552450"/>
          <p14:tracePt t="13613" x="5289550" y="508000"/>
          <p14:tracePt t="13631" x="5473700" y="488950"/>
          <p14:tracePt t="13647" x="5626100" y="469900"/>
          <p14:tracePt t="13663" x="5746750" y="454025"/>
          <p14:tracePt t="13679" x="5800725" y="447675"/>
          <p14:tracePt t="13695" x="5835650" y="441325"/>
          <p14:tracePt t="13712" x="5851525" y="441325"/>
          <p14:tracePt t="13729" x="5867400" y="441325"/>
          <p14:tracePt t="13745" x="5883275" y="441325"/>
          <p14:tracePt t="13763" x="5895975" y="438150"/>
          <p14:tracePt t="13780" x="5905500" y="438150"/>
          <p14:tracePt t="13796" x="5915025" y="438150"/>
          <p14:tracePt t="13812" x="5921375" y="438150"/>
          <p14:tracePt t="13829" x="5930900" y="438150"/>
          <p14:tracePt t="13846" x="5940425" y="438150"/>
          <p14:tracePt t="13864" x="5956300" y="438150"/>
          <p14:tracePt t="13880" x="5965825" y="438150"/>
          <p14:tracePt t="13896" x="5981700" y="438150"/>
          <p14:tracePt t="13913" x="6007100" y="438150"/>
          <p14:tracePt t="13929" x="6035675" y="438150"/>
          <p14:tracePt t="13945" x="6073775" y="438150"/>
          <p14:tracePt t="13963" x="6137275" y="447675"/>
          <p14:tracePt t="13979" x="6181725" y="466725"/>
          <p14:tracePt t="13996" x="6210300" y="473075"/>
          <p14:tracePt t="14013" x="6254750" y="485775"/>
          <p14:tracePt t="14029" x="6283325" y="492125"/>
          <p14:tracePt t="14046" x="6305550" y="495300"/>
          <p14:tracePt t="14063" x="6321425" y="495300"/>
          <p14:tracePt t="14079" x="6324600" y="495300"/>
          <p14:tracePt t="14158" x="6318250" y="495300"/>
          <p14:tracePt t="14164" x="6315075" y="495300"/>
          <p14:tracePt t="14179" x="6305550" y="501650"/>
          <p14:tracePt t="14196" x="6273800" y="508000"/>
          <p14:tracePt t="14213" x="6232525" y="511175"/>
          <p14:tracePt t="14229" x="6191250" y="511175"/>
          <p14:tracePt t="14246" x="6146800" y="511175"/>
          <p14:tracePt t="14263" x="6083300" y="511175"/>
          <p14:tracePt t="14279" x="6022975" y="511175"/>
          <p14:tracePt t="14295" x="5972175" y="511175"/>
          <p14:tracePt t="14313" x="5873750" y="501650"/>
          <p14:tracePt t="14329" x="5813425" y="495300"/>
          <p14:tracePt t="14345" x="5768975" y="495300"/>
          <p14:tracePt t="14362" x="5715000" y="495300"/>
          <p14:tracePt t="14379" x="5654675" y="495300"/>
          <p14:tracePt t="14395" x="5616575" y="495300"/>
          <p14:tracePt t="14412" x="5594350" y="495300"/>
          <p14:tracePt t="14429" x="5568950" y="495300"/>
          <p14:tracePt t="14445" x="5565775" y="495300"/>
          <p14:tracePt t="14462" x="5565775" y="501650"/>
          <p14:tracePt t="14479" x="5594350" y="501650"/>
          <p14:tracePt t="14496" x="5648325" y="501650"/>
          <p14:tracePt t="14513" x="5753100" y="501650"/>
          <p14:tracePt t="14529" x="5832475" y="501650"/>
          <p14:tracePt t="14546" x="5927725" y="501650"/>
          <p14:tracePt t="14563" x="6134100" y="495300"/>
          <p14:tracePt t="14579" x="6273800" y="485775"/>
          <p14:tracePt t="14596" x="6388100" y="485775"/>
          <p14:tracePt t="14613" x="6562725" y="479425"/>
          <p14:tracePt t="14629" x="6635750" y="469900"/>
          <p14:tracePt t="14645" x="6686550" y="469900"/>
          <p14:tracePt t="14663" x="6721475" y="469900"/>
          <p14:tracePt t="14680" x="6734175" y="469900"/>
          <p14:tracePt t="14696" x="6746875" y="469900"/>
          <p14:tracePt t="14713" x="6750050" y="469900"/>
          <p14:tracePt t="15042" x="6750050" y="473075"/>
          <p14:tracePt t="15057" x="6750050" y="476250"/>
          <p14:tracePt t="15078" x="6750050" y="482600"/>
          <p14:tracePt t="15086" x="6750050" y="485775"/>
          <p14:tracePt t="15100" x="6750050" y="492125"/>
          <p14:tracePt t="15114" x="6750050" y="495300"/>
          <p14:tracePt t="15393" x="6750050" y="508000"/>
          <p14:tracePt t="15406" x="6750050" y="511175"/>
          <p14:tracePt t="15428" x="6750050" y="495300"/>
          <p14:tracePt t="15699" x="6708775" y="485775"/>
          <p14:tracePt t="15706" x="6648450" y="469900"/>
          <p14:tracePt t="15713" x="6575425" y="441325"/>
          <p14:tracePt t="15728" x="6432550" y="377825"/>
          <p14:tracePt t="15745" x="6302375" y="342900"/>
          <p14:tracePt t="15763" x="6159500" y="276225"/>
          <p14:tracePt t="15779" x="6061075" y="234950"/>
          <p14:tracePt t="15795" x="5984875" y="212725"/>
          <p14:tracePt t="15813" x="5911850" y="193675"/>
          <p14:tracePt t="15829" x="5889625" y="174625"/>
          <p14:tracePt t="15845" x="5867400" y="165100"/>
          <p14:tracePt t="15862" x="5822950" y="146050"/>
          <p14:tracePt t="15878" x="5794375" y="133350"/>
          <p14:tracePt t="15895" x="5762625" y="114300"/>
          <p14:tracePt t="15912" x="5705475" y="88900"/>
          <p14:tracePt t="15929" x="5651500" y="69850"/>
          <p14:tracePt t="15946" x="5572125" y="31750"/>
          <p14:tracePt t="15963" x="5457825" y="0"/>
          <p14:tracePt t="15979" x="5349875" y="0"/>
          <p14:tracePt t="15996" x="5219700" y="0"/>
          <p14:tracePt t="15998" x="5162550" y="0"/>
          <p14:tracePt t="16012" x="5057775" y="0"/>
          <p14:tracePt t="16028" x="4949825" y="19050"/>
          <p14:tracePt t="16045" x="4810125" y="38100"/>
          <p14:tracePt t="16062" x="4654550" y="69850"/>
          <p14:tracePt t="16078" x="4552950" y="111125"/>
          <p14:tracePt t="16095" x="4454525" y="146050"/>
          <p14:tracePt t="16112" x="4327525" y="200025"/>
          <p14:tracePt t="16129" x="4270375" y="228600"/>
          <p14:tracePt t="16146" x="4238625" y="260350"/>
          <p14:tracePt t="16162" x="4194175" y="298450"/>
          <p14:tracePt t="16178" x="4146550" y="333375"/>
          <p14:tracePt t="16195" x="4114800" y="358775"/>
          <p14:tracePt t="16213" x="4054475" y="396875"/>
          <p14:tracePt t="16229" x="4032250" y="409575"/>
          <p14:tracePt t="16246" x="4000500" y="422275"/>
          <p14:tracePt t="16262" x="3987800" y="441325"/>
          <p14:tracePt t="16278" x="3981450" y="450850"/>
          <p14:tracePt t="16295" x="3981450" y="460375"/>
          <p14:tracePt t="16312" x="3987800" y="476250"/>
          <p14:tracePt t="16328" x="4010025" y="485775"/>
          <p14:tracePt t="16345" x="4048125" y="514350"/>
          <p14:tracePt t="16362" x="4108450" y="558800"/>
          <p14:tracePt t="16378" x="4175125" y="587375"/>
          <p14:tracePt t="16396" x="4276725" y="631825"/>
          <p14:tracePt t="16413" x="4413250" y="669925"/>
          <p14:tracePt t="16428" x="4498975" y="685800"/>
          <p14:tracePt t="16445" x="4584700" y="708025"/>
          <p14:tracePt t="16462" x="4692650" y="708025"/>
          <p14:tracePt t="16478" x="4743450" y="708025"/>
          <p14:tracePt t="16495" x="4787900" y="708025"/>
          <p14:tracePt t="16512" x="4867275" y="708025"/>
          <p14:tracePt t="16528" x="4937125" y="708025"/>
          <p14:tracePt t="16546" x="5006975" y="708025"/>
          <p14:tracePt t="16563" x="5102225" y="708025"/>
          <p14:tracePt t="16579" x="5146675" y="708025"/>
          <p14:tracePt t="16595" x="5207000" y="708025"/>
          <p14:tracePt t="16613" x="5302250" y="717550"/>
          <p14:tracePt t="16629" x="5422900" y="733425"/>
          <p14:tracePt t="16646" x="5540375" y="749300"/>
          <p14:tracePt t="16662" x="5803900" y="768350"/>
          <p14:tracePt t="16678" x="5962650" y="768350"/>
          <p14:tracePt t="16696" x="6080125" y="768350"/>
          <p14:tracePt t="16713" x="6235700" y="746125"/>
          <p14:tracePt t="16728" x="6302375" y="717550"/>
          <p14:tracePt t="16746" x="6359525" y="682625"/>
          <p14:tracePt t="16762" x="6410325" y="644525"/>
          <p14:tracePt t="16778" x="6435725" y="603250"/>
          <p14:tracePt t="16795" x="6454775" y="558800"/>
          <p14:tracePt t="16812" x="6480175" y="501650"/>
          <p14:tracePt t="16828" x="6480175" y="463550"/>
          <p14:tracePt t="16846" x="6480175" y="412750"/>
          <p14:tracePt t="16863" x="6451600" y="346075"/>
          <p14:tracePt t="16878" x="6426200" y="317500"/>
          <p14:tracePt t="16896" x="6378575" y="288925"/>
          <p14:tracePt t="16912" x="6283325" y="238125"/>
          <p14:tracePt t="16928" x="6207125" y="206375"/>
          <p14:tracePt t="16945" x="6118225" y="165100"/>
          <p14:tracePt t="16963" x="5962650" y="142875"/>
          <p14:tracePt t="16979" x="5876925" y="127000"/>
          <p14:tracePt t="16996" x="5791200" y="111125"/>
          <p14:tracePt t="17001" x="5743575" y="95250"/>
          <p14:tracePt t="17013" x="5622925" y="76200"/>
          <p14:tracePt t="17034" x="5448300" y="53975"/>
          <p14:tracePt t="17046" x="5387975" y="44450"/>
          <p14:tracePt t="17062" x="5197475" y="9525"/>
          <p14:tracePt t="17078" x="5073650" y="9525"/>
          <p14:tracePt t="17096" x="4968875" y="9525"/>
          <p14:tracePt t="17113" x="4781550" y="31750"/>
          <p14:tracePt t="17129" x="4651375" y="57150"/>
          <p14:tracePt t="17146" x="4565650" y="73025"/>
          <p14:tracePt t="17163" x="4489450" y="114300"/>
          <p14:tracePt t="17178" x="4441825" y="136525"/>
          <p14:tracePt t="17195" x="4419600" y="152400"/>
          <p14:tracePt t="17212" x="4381500" y="184150"/>
          <p14:tracePt t="17228" x="4371975" y="206375"/>
          <p14:tracePt t="17245" x="4359275" y="231775"/>
          <p14:tracePt t="17262" x="4343400" y="263525"/>
          <p14:tracePt t="17279" x="4324350" y="295275"/>
          <p14:tracePt t="17296" x="4311650" y="317500"/>
          <p14:tracePt t="17312" x="4292600" y="361950"/>
          <p14:tracePt t="17328" x="4292600" y="384175"/>
          <p14:tracePt t="17345" x="4292600" y="400050"/>
          <p14:tracePt t="17362" x="4292600" y="425450"/>
          <p14:tracePt t="17379" x="4295775" y="447675"/>
          <p14:tracePt t="17396" x="4308475" y="469900"/>
          <p14:tracePt t="17412" x="4352925" y="514350"/>
          <p14:tracePt t="17429" x="4391025" y="546100"/>
          <p14:tracePt t="17446" x="4429125" y="581025"/>
          <p14:tracePt t="17462" x="4511675" y="654050"/>
          <p14:tracePt t="17478" x="4565650" y="679450"/>
          <p14:tracePt t="17495" x="4635500" y="717550"/>
          <p14:tracePt t="17512" x="4708525" y="758825"/>
          <p14:tracePt t="17529" x="4756150" y="793750"/>
          <p14:tracePt t="17546" x="4803775" y="819150"/>
          <p14:tracePt t="17563" x="4870450" y="850900"/>
          <p14:tracePt t="17579" x="4921250" y="866775"/>
          <p14:tracePt t="17595" x="4968875" y="879475"/>
          <p14:tracePt t="17612" x="5022850" y="898525"/>
          <p14:tracePt t="17628" x="5060950" y="917575"/>
          <p14:tracePt t="17646" x="5099050" y="930275"/>
          <p14:tracePt t="17663" x="5162550" y="949325"/>
          <p14:tracePt t="17679" x="5210175" y="962025"/>
          <p14:tracePt t="17696" x="5254625" y="981075"/>
          <p14:tracePt t="17712" x="5318125" y="1000125"/>
          <p14:tracePt t="17728" x="5365750" y="1012825"/>
          <p14:tracePt t="17746" x="5400675" y="1025525"/>
          <p14:tracePt t="17763" x="5445125" y="1044575"/>
          <p14:tracePt t="17779" x="5473700" y="1044575"/>
          <p14:tracePt t="17796" x="5495925" y="1050925"/>
          <p14:tracePt t="17812" x="5537200" y="1050925"/>
          <p14:tracePt t="17829" x="5553075" y="1050925"/>
          <p14:tracePt t="17845" x="5572125" y="1050925"/>
          <p14:tracePt t="17862" x="5588000" y="1038225"/>
          <p14:tracePt t="17878" x="5597525" y="1028700"/>
          <p14:tracePt t="17896" x="5610225" y="1006475"/>
          <p14:tracePt t="17913" x="5641975" y="939800"/>
          <p14:tracePt t="17929" x="5657850" y="895350"/>
          <p14:tracePt t="17946" x="5667375" y="857250"/>
          <p14:tracePt t="17962" x="5689600" y="777875"/>
          <p14:tracePt t="17979" x="5702300" y="723900"/>
          <p14:tracePt t="17996" x="5702300" y="663575"/>
          <p14:tracePt t="17998" x="5702300" y="638175"/>
          <p14:tracePt t="18012" x="5702300" y="600075"/>
          <p14:tracePt t="18028" x="5686425" y="561975"/>
          <p14:tracePt t="18046" x="5673725" y="539750"/>
          <p14:tracePt t="18062" x="5657850" y="495300"/>
          <p14:tracePt t="18078" x="5645150" y="479425"/>
          <p14:tracePt t="18095" x="5629275" y="469900"/>
          <p14:tracePt t="18112" x="5594350" y="450850"/>
          <p14:tracePt t="18128" x="5565775" y="441325"/>
          <p14:tracePt t="18145" x="5546725" y="428625"/>
          <p14:tracePt t="18163" x="5527675" y="403225"/>
          <p14:tracePt t="18179" x="5511800" y="393700"/>
          <p14:tracePt t="18196" x="5495925" y="381000"/>
          <p14:tracePt t="18212" x="5454650" y="358775"/>
          <p14:tracePt t="18229" x="5429250" y="346075"/>
          <p14:tracePt t="18245" x="5391150" y="333375"/>
          <p14:tracePt t="18261" x="5337175" y="327025"/>
          <p14:tracePt t="18278" x="5314950" y="327025"/>
          <p14:tracePt t="18295" x="5299075" y="327025"/>
          <p14:tracePt t="18313" x="5276850" y="327025"/>
          <p14:tracePt t="18329" x="5267325" y="327025"/>
          <p14:tracePt t="18346" x="5257800" y="327025"/>
          <p14:tracePt t="18363" x="5248275" y="327025"/>
          <p14:tracePt t="18470" x="5245100" y="327025"/>
          <p14:tracePt t="18492" x="5232400" y="327025"/>
          <p14:tracePt t="18499" x="5229225" y="327025"/>
          <p14:tracePt t="18512" x="5222875" y="327025"/>
          <p14:tracePt t="19205" x="5254625" y="342900"/>
          <p14:tracePt t="19212" x="5283200" y="374650"/>
          <p14:tracePt t="19219" x="5337175" y="419100"/>
          <p14:tracePt t="19232" x="5391150" y="482600"/>
          <p14:tracePt t="19249" x="5607050" y="688975"/>
          <p14:tracePt t="19265" x="5737225" y="825500"/>
          <p14:tracePt t="19288" x="5934075" y="1050925"/>
          <p14:tracePt t="19312" x="6115050" y="1241425"/>
          <p14:tracePt t="19347" x="6194425" y="1358900"/>
          <p14:tracePt t="19361" x="6200775" y="1384300"/>
          <p14:tracePt t="19378" x="6200775" y="1400175"/>
          <p14:tracePt t="19395" x="6194425" y="1412875"/>
          <p14:tracePt t="19412" x="6165850" y="1428750"/>
          <p14:tracePt t="19429" x="6137275" y="1428750"/>
          <p14:tracePt t="19446" x="6115050" y="1428750"/>
          <p14:tracePt t="19462" x="6086475" y="1428750"/>
          <p14:tracePt t="19479" x="6076950" y="1428750"/>
          <p14:tracePt t="19495" x="6067425" y="1428750"/>
          <p14:tracePt t="19511" x="6057900" y="14287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4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642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21145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CH" altLang="fr-FR" i="1">
                <a:solidFill>
                  <a:srgbClr val="FF0000"/>
                </a:solidFill>
              </a:rPr>
              <a:t>Brassicaceae</a:t>
            </a:r>
          </a:p>
          <a:p>
            <a:pPr eaLnBrk="1" hangingPunct="1"/>
            <a:r>
              <a:rPr lang="fr-CH" altLang="fr-FR" i="1">
                <a:solidFill>
                  <a:srgbClr val="FF0000"/>
                </a:solidFill>
              </a:rPr>
              <a:t> </a:t>
            </a:r>
            <a:r>
              <a:rPr lang="fr-CH" altLang="fr-FR">
                <a:solidFill>
                  <a:srgbClr val="FF0000"/>
                </a:solidFill>
              </a:rPr>
              <a:t>ou</a:t>
            </a:r>
          </a:p>
          <a:p>
            <a:pPr eaLnBrk="1" hangingPunct="1"/>
            <a:r>
              <a:rPr lang="fr-CH" altLang="fr-FR" i="1">
                <a:solidFill>
                  <a:srgbClr val="FF0000"/>
                </a:solidFill>
              </a:rPr>
              <a:t> Cruciferae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15"/>
    </mc:Choice>
    <mc:Fallback>
      <p:transition spd="slow" advTm="13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84" x="3600450" y="6572250"/>
          <p14:tracePt t="4591" x="3660775" y="6556375"/>
          <p14:tracePt t="4599" x="3721100" y="6530975"/>
          <p14:tracePt t="4632" x="3971925" y="6248400"/>
          <p14:tracePt t="4668" x="4200525" y="5194300"/>
          <p14:tracePt t="4685" x="3943350" y="4483100"/>
          <p14:tracePt t="4701" x="3752850" y="4181475"/>
          <p14:tracePt t="4717" x="3429000" y="3829050"/>
          <p14:tracePt t="4734" x="3057525" y="3540125"/>
          <p14:tracePt t="4751" x="2816225" y="3419475"/>
          <p14:tracePt t="4766" x="2625725" y="3336925"/>
          <p14:tracePt t="4784" x="2378075" y="3260725"/>
          <p14:tracePt t="4800" x="2238375" y="3225800"/>
          <p14:tracePt t="4816" x="2105025" y="3181350"/>
          <p14:tracePt t="4832" x="1952625" y="3146425"/>
          <p14:tracePt t="5213" x="1873250" y="3048000"/>
          <p14:tracePt t="5220" x="1771650" y="2921000"/>
          <p14:tracePt t="5232" x="1682750" y="2800350"/>
          <p14:tracePt t="5248" x="1435100" y="2406650"/>
          <p14:tracePt t="5266" x="1270000" y="2152650"/>
          <p14:tracePt t="5282" x="1095375" y="1873250"/>
          <p14:tracePt t="5317" x="758825" y="1362075"/>
          <p14:tracePt t="5350" x="514350" y="1057275"/>
          <p14:tracePt t="5367" x="466725" y="987425"/>
          <p14:tracePt t="5383" x="447675" y="936625"/>
          <p14:tracePt t="5398" x="447675" y="914400"/>
          <p14:tracePt t="5415" x="450850" y="898525"/>
          <p14:tracePt t="5432" x="454025" y="889000"/>
          <p14:tracePt t="5449" x="460375" y="885825"/>
          <p14:tracePt t="5465" x="463550" y="885825"/>
          <p14:tracePt t="5499" x="473075" y="885825"/>
          <p14:tracePt t="5515" x="488950" y="885825"/>
          <p14:tracePt t="5532" x="504825" y="898525"/>
          <p14:tracePt t="5534" x="523875" y="904875"/>
          <p14:tracePt t="5549" x="590550" y="939800"/>
          <p14:tracePt t="5570" x="774700" y="1047750"/>
          <p14:tracePt t="5582" x="850900" y="1101725"/>
          <p14:tracePt t="5599" x="1019175" y="1244600"/>
          <p14:tracePt t="5616" x="1095375" y="1327150"/>
          <p14:tracePt t="5632" x="1171575" y="1431925"/>
          <p14:tracePt t="5648" x="1295400" y="1600200"/>
          <p14:tracePt t="5665" x="1435100" y="1708150"/>
          <p14:tracePt t="5682" x="1530350" y="1797050"/>
          <p14:tracePt t="5698" x="1616075" y="1908175"/>
          <p14:tracePt t="5715" x="1647825" y="1974850"/>
          <p14:tracePt t="5732" x="1666875" y="2041525"/>
          <p14:tracePt t="5749" x="1689100" y="2111375"/>
          <p14:tracePt t="5765" x="1689100" y="2149475"/>
          <p14:tracePt t="5782" x="1689100" y="2193925"/>
          <p14:tracePt t="5798" x="1695450" y="2241550"/>
          <p14:tracePt t="5815" x="1695450" y="2263775"/>
          <p14:tracePt t="5832" x="1695450" y="2292350"/>
          <p14:tracePt t="5849" x="1695450" y="2317750"/>
          <p14:tracePt t="5865" x="1695450" y="2339975"/>
          <p14:tracePt t="5882" x="1692275" y="2355850"/>
          <p14:tracePt t="5899" x="1685925" y="2381250"/>
          <p14:tracePt t="5915" x="1682750" y="2403475"/>
          <p14:tracePt t="5932" x="1682750" y="2413000"/>
          <p14:tracePt t="5948" x="1682750" y="2435225"/>
          <p14:tracePt t="5965" x="1682750" y="2447925"/>
          <p14:tracePt t="5982" x="1682750" y="2457450"/>
          <p14:tracePt t="5998" x="1676400" y="2473325"/>
          <p14:tracePt t="6015" x="1670050" y="2501900"/>
          <p14:tracePt t="6032" x="1670050" y="2524125"/>
          <p14:tracePt t="6049" x="1670050" y="2559050"/>
          <p14:tracePt t="6065" x="1670050" y="2587625"/>
          <p14:tracePt t="6082" x="1670050" y="2616200"/>
          <p14:tracePt t="6098" x="1670050" y="2638425"/>
          <p14:tracePt t="6356" x="1778000" y="2701925"/>
          <p14:tracePt t="6363" x="1984375" y="2825750"/>
          <p14:tracePt t="6370" x="2168525" y="2946400"/>
          <p14:tracePt t="6382" x="2378075" y="3086100"/>
          <p14:tracePt t="6399" x="2914650" y="3511550"/>
          <p14:tracePt t="6416" x="3168650" y="3730625"/>
          <p14:tracePt t="6433" x="3400425" y="3943350"/>
          <p14:tracePt t="6450" x="3657600" y="4133850"/>
          <p14:tracePt t="6465" x="3873500" y="4286250"/>
          <p14:tracePt t="6482" x="4073525" y="4448175"/>
          <p14:tracePt t="6499" x="4413250" y="4689475"/>
          <p14:tracePt t="6516" x="4562475" y="4822825"/>
          <p14:tracePt t="6533" x="4721225" y="4953000"/>
          <p14:tracePt t="6548" x="4794250" y="5029200"/>
          <p14:tracePt t="6565" x="4857750" y="5092700"/>
          <p14:tracePt t="6582" x="4921250" y="5143500"/>
          <p14:tracePt t="6598" x="4997450" y="5184775"/>
          <p14:tracePt t="6615" x="5051425" y="5200650"/>
          <p14:tracePt t="6632" x="5095875" y="5200650"/>
          <p14:tracePt t="6649" x="5143500" y="5191125"/>
          <p14:tracePt t="6665" x="5175250" y="5172075"/>
          <p14:tracePt t="6682" x="5216525" y="5130800"/>
          <p14:tracePt t="6699" x="5299075" y="5048250"/>
          <p14:tracePt t="6716" x="5372100" y="4975225"/>
          <p14:tracePt t="6732" x="5416550" y="4905375"/>
          <p14:tracePt t="6748" x="5505450" y="4699000"/>
          <p14:tracePt t="6765" x="5543550" y="4511675"/>
          <p14:tracePt t="6782" x="5553075" y="4352925"/>
          <p14:tracePt t="6799" x="5553075" y="4124325"/>
          <p14:tracePt t="6815" x="5553075" y="4019550"/>
          <p14:tracePt t="6832" x="5553075" y="3949700"/>
          <p14:tracePt t="6849" x="5553075" y="3810000"/>
          <p14:tracePt t="6865" x="5568950" y="3702050"/>
          <p14:tracePt t="6881" x="5591175" y="3616325"/>
          <p14:tracePt t="6898" x="5654675" y="3495675"/>
          <p14:tracePt t="6915" x="5718175" y="3362325"/>
          <p14:tracePt t="6932" x="5753100" y="3241675"/>
          <p14:tracePt t="6949" x="5794375" y="3095625"/>
          <p14:tracePt t="6965" x="5800725" y="2978150"/>
          <p14:tracePt t="6982" x="5800725" y="2851150"/>
          <p14:tracePt t="6999" x="5816600" y="2752725"/>
          <p14:tracePt t="7015" x="5829300" y="2689225"/>
          <p14:tracePt t="7031" x="5845175" y="2593975"/>
          <p14:tracePt t="7048" x="5895975" y="2422525"/>
          <p14:tracePt t="7065" x="5924550" y="2292350"/>
          <p14:tracePt t="7081" x="5969000" y="2095500"/>
          <p14:tracePt t="7099" x="5997575" y="1841500"/>
          <p14:tracePt t="7115" x="6016625" y="1666875"/>
          <p14:tracePt t="7132" x="6032500" y="1527175"/>
          <p14:tracePt t="7149" x="6064250" y="1381125"/>
          <p14:tracePt t="7165" x="6080125" y="1298575"/>
          <p14:tracePt t="7182" x="6099175" y="1190625"/>
          <p14:tracePt t="7198" x="6092825" y="993775"/>
          <p14:tracePt t="7215" x="6067425" y="895350"/>
          <p14:tracePt t="7232" x="6013450" y="752475"/>
          <p14:tracePt t="7248" x="5937250" y="577850"/>
          <p14:tracePt t="7266" x="5892800" y="517525"/>
          <p14:tracePt t="7282" x="5838825" y="457200"/>
          <p14:tracePt t="7298" x="5759450" y="384175"/>
          <p14:tracePt t="7315" x="5708650" y="333375"/>
          <p14:tracePt t="7331" x="5670550" y="301625"/>
          <p14:tracePt t="7348" x="5626100" y="257175"/>
          <p14:tracePt t="7365" x="5600700" y="238125"/>
          <p14:tracePt t="7382" x="5562600" y="228600"/>
          <p14:tracePt t="7399" x="5499100" y="200025"/>
          <p14:tracePt t="7415" x="5454650" y="200025"/>
          <p14:tracePt t="7432" x="5419725" y="200025"/>
          <p14:tracePt t="7448" x="5362575" y="222250"/>
          <p14:tracePt t="7465" x="5330825" y="241300"/>
          <p14:tracePt t="7481" x="5305425" y="260350"/>
          <p14:tracePt t="7498" x="5254625" y="304800"/>
          <p14:tracePt t="7515" x="5200650" y="333375"/>
          <p14:tracePt t="7532" x="5130800" y="371475"/>
          <p14:tracePt t="7549" x="5029200" y="390525"/>
          <p14:tracePt t="7565" x="4965700" y="406400"/>
          <p14:tracePt t="7582" x="4911725" y="434975"/>
          <p14:tracePt t="7598" x="4829175" y="460375"/>
          <p14:tracePt t="7615" x="4781550" y="495300"/>
          <p14:tracePt t="7632" x="4740275" y="520700"/>
          <p14:tracePt t="7648" x="4689475" y="574675"/>
          <p14:tracePt t="7665" x="4648200" y="606425"/>
          <p14:tracePt t="7681" x="4622800" y="644525"/>
          <p14:tracePt t="7698" x="4556125" y="742950"/>
          <p14:tracePt t="7715" x="4511675" y="873125"/>
          <p14:tracePt t="7732" x="4470400" y="984250"/>
          <p14:tracePt t="7749" x="4406900" y="1177925"/>
          <p14:tracePt t="7765" x="4371975" y="1362075"/>
          <p14:tracePt t="7782" x="4352925" y="1504950"/>
          <p14:tracePt t="7799" x="4298950" y="1739900"/>
          <p14:tracePt t="7815" x="4270375" y="1911350"/>
          <p14:tracePt t="7832" x="4225925" y="2076450"/>
          <p14:tracePt t="7848" x="4159250" y="2378075"/>
          <p14:tracePt t="7865" x="4105275" y="2524125"/>
          <p14:tracePt t="7882" x="4038600" y="2711450"/>
          <p14:tracePt t="7899" x="3921125" y="2952750"/>
          <p14:tracePt t="7916" x="3835400" y="3108325"/>
          <p14:tracePt t="7934" x="3733800" y="3359150"/>
          <p14:tracePt t="7950" x="3689350" y="3492500"/>
          <p14:tracePt t="7965" x="3644900" y="3679825"/>
          <p14:tracePt t="7982" x="3606800" y="3832225"/>
          <p14:tracePt t="7998" x="3536950" y="4035425"/>
          <p14:tracePt t="8015" x="3473450" y="4191000"/>
          <p14:tracePt t="8032" x="3422650" y="4302125"/>
          <p14:tracePt t="8048" x="3336925" y="4457700"/>
          <p14:tracePt t="8065" x="3282950" y="4578350"/>
          <p14:tracePt t="8083" x="3257550" y="4699000"/>
          <p14:tracePt t="8099" x="3257550" y="4816475"/>
          <p14:tracePt t="8115" x="3263900" y="4908550"/>
          <p14:tracePt t="8131" x="3279775" y="5016500"/>
          <p14:tracePt t="8148" x="3305175" y="5172075"/>
          <p14:tracePt t="8165" x="3327400" y="5257800"/>
          <p14:tracePt t="8182" x="3343275" y="5365750"/>
          <p14:tracePt t="8198" x="3368675" y="5530850"/>
          <p14:tracePt t="8215" x="3378200" y="5616575"/>
          <p14:tracePt t="8232" x="3400425" y="5692775"/>
          <p14:tracePt t="8248" x="3422650" y="5813425"/>
          <p14:tracePt t="8265" x="3438525" y="5889625"/>
          <p14:tracePt t="8281" x="3451225" y="5953125"/>
          <p14:tracePt t="8298" x="3457575" y="6029325"/>
          <p14:tracePt t="8314" x="3476625" y="6067425"/>
          <p14:tracePt t="8331" x="3482975" y="6127750"/>
          <p14:tracePt t="8348" x="3495675" y="6216650"/>
          <p14:tracePt t="8365" x="3508375" y="6254750"/>
          <p14:tracePt t="8382" x="3514725" y="6299200"/>
          <p14:tracePt t="8398" x="3540125" y="6343650"/>
          <p14:tracePt t="8415" x="3552825" y="6365875"/>
          <p14:tracePt t="8432" x="3562350" y="6388100"/>
          <p14:tracePt t="8448" x="3609975" y="6454775"/>
          <p14:tracePt t="8464" x="3644900" y="6502400"/>
          <p14:tracePt t="8481" x="3686175" y="6537325"/>
          <p14:tracePt t="8498" x="3721100" y="6572250"/>
          <p14:tracePt t="8514" x="3752850" y="6597650"/>
          <p14:tracePt t="8531" x="3775075" y="6610350"/>
          <p14:tracePt t="8547" x="3838575" y="6623050"/>
          <p14:tracePt t="8564" x="3889375" y="6623050"/>
          <p14:tracePt t="8581" x="3943350" y="6623050"/>
          <p14:tracePt t="8597" x="4006850" y="6635750"/>
          <p14:tracePt t="8614" x="4035425" y="6642100"/>
          <p14:tracePt t="8631" x="4067175" y="6661150"/>
          <p14:tracePt t="8648" x="4089400" y="6661150"/>
          <p14:tracePt t="8664" x="4114800" y="6670675"/>
          <p14:tracePt t="8681" x="4140200" y="6677025"/>
          <p14:tracePt t="8697" x="4194175" y="6689725"/>
          <p14:tracePt t="8714" x="4241800" y="6702425"/>
          <p14:tracePt t="8731" x="4270375" y="6702425"/>
          <p14:tracePt t="8747" x="4318000" y="6702425"/>
          <p14:tracePt t="8764" x="4362450" y="6702425"/>
          <p14:tracePt t="8781" x="4397375" y="6702425"/>
          <p14:tracePt t="8797" x="4527550" y="6689725"/>
          <p14:tracePt t="8814" x="4679950" y="6664325"/>
          <p14:tracePt t="8831" x="4800600" y="6629400"/>
          <p14:tracePt t="8848" x="5035550" y="6575425"/>
          <p14:tracePt t="8865" x="5156200" y="6530975"/>
          <p14:tracePt t="8882" x="5254625" y="6515100"/>
          <p14:tracePt t="8898" x="5397500" y="6492875"/>
          <p14:tracePt t="8914" x="5514975" y="6473825"/>
          <p14:tracePt t="8931" x="5613400" y="6451600"/>
          <p14:tracePt t="8948" x="5715000" y="6429375"/>
          <p14:tracePt t="8965" x="5778500" y="6416675"/>
          <p14:tracePt t="8982" x="5842000" y="6400800"/>
          <p14:tracePt t="8998" x="5889625" y="6375400"/>
          <p14:tracePt t="9015" x="5908675" y="6365875"/>
          <p14:tracePt t="9032" x="5924550" y="6350000"/>
          <p14:tracePt t="9048" x="5946775" y="6305550"/>
          <p14:tracePt t="9064" x="5959475" y="6283325"/>
          <p14:tracePt t="9082" x="5972175" y="6251575"/>
          <p14:tracePt t="9099" x="5972175" y="6213475"/>
          <p14:tracePt t="9115" x="5972175" y="6191250"/>
          <p14:tracePt t="9132" x="5972175" y="6175375"/>
          <p14:tracePt t="9149" x="5972175" y="6153150"/>
          <p14:tracePt t="9165" x="5972175" y="6143625"/>
          <p14:tracePt t="9181" x="5972175" y="6134100"/>
          <p14:tracePt t="9198" x="5959475" y="6121400"/>
          <p14:tracePt t="9215" x="5949950" y="6105525"/>
          <p14:tracePt t="9231" x="5921375" y="6099175"/>
          <p14:tracePt t="9248" x="5880100" y="6080125"/>
          <p14:tracePt t="9265" x="5848350" y="6067425"/>
          <p14:tracePt t="9282" x="5803900" y="6061075"/>
          <p14:tracePt t="9299" x="5749925" y="6061075"/>
          <p14:tracePt t="9314" x="5711825" y="6061075"/>
          <p14:tracePt t="9331" x="5683250" y="6061075"/>
          <p14:tracePt t="9348" x="5651500" y="6061075"/>
          <p14:tracePt t="9364" x="5619750" y="6064250"/>
          <p14:tracePt t="9381" x="5597525" y="6070600"/>
          <p14:tracePt t="9398" x="5578475" y="6076950"/>
          <p14:tracePt t="9414" x="5568950" y="6080125"/>
          <p14:tracePt t="9431" x="5559425" y="6080125"/>
          <p14:tracePt t="9448" x="5543550" y="6086475"/>
          <p14:tracePt t="9464" x="5527675" y="6096000"/>
          <p14:tracePt t="9481" x="5511800" y="6096000"/>
          <p14:tracePt t="9498" x="5473700" y="6102350"/>
          <p14:tracePt t="9514" x="5451475" y="6102350"/>
          <p14:tracePt t="9531" x="5426075" y="6115050"/>
          <p14:tracePt t="9548" x="5384800" y="6121400"/>
          <p14:tracePt t="9565" x="5356225" y="6127750"/>
          <p14:tracePt t="9581" x="5334000" y="6130925"/>
          <p14:tracePt t="9598" x="5292725" y="6143625"/>
          <p14:tracePt t="9615" x="5260975" y="6149975"/>
          <p14:tracePt t="9632" x="5226050" y="6156325"/>
          <p14:tracePt t="9648" x="5168900" y="6175375"/>
          <p14:tracePt t="9665" x="5137150" y="6181725"/>
          <p14:tracePt t="9682" x="5108575" y="6188075"/>
          <p14:tracePt t="9698" x="5073650" y="6194425"/>
          <p14:tracePt t="9714" x="5045075" y="6194425"/>
          <p14:tracePt t="9731" x="5022850" y="6194425"/>
          <p14:tracePt t="9748" x="4981575" y="6203950"/>
          <p14:tracePt t="9764" x="4937125" y="6210300"/>
          <p14:tracePt t="9781" x="4899025" y="6216650"/>
          <p14:tracePt t="9798" x="4826000" y="6238875"/>
          <p14:tracePt t="9814" x="4781550" y="6245225"/>
          <p14:tracePt t="9832" x="4737100" y="6251575"/>
          <p14:tracePt t="9848" x="4676775" y="6251575"/>
          <p14:tracePt t="9864" x="4632325" y="6251575"/>
          <p14:tracePt t="9881" x="4562475" y="6251575"/>
          <p14:tracePt t="9898" x="4406900" y="6223000"/>
          <p14:tracePt t="9915" x="4289425" y="6203950"/>
          <p14:tracePt t="9932" x="4191000" y="6188075"/>
          <p14:tracePt t="9948" x="4035425" y="6162675"/>
          <p14:tracePt t="9965" x="3949700" y="6140450"/>
          <p14:tracePt t="9981" x="3876675" y="6124575"/>
          <p14:tracePt t="9998" x="3759200" y="6080125"/>
          <p14:tracePt t="10014" x="3635375" y="6026150"/>
          <p14:tracePt t="10031" x="3505200" y="5972175"/>
          <p14:tracePt t="10048" x="3333750" y="5911850"/>
          <p14:tracePt t="10064" x="3209925" y="5861050"/>
          <p14:tracePt t="10081" x="3121025" y="5829300"/>
          <p14:tracePt t="10098" x="3038475" y="5794375"/>
          <p14:tracePt t="10115" x="3016250" y="5781675"/>
          <p14:tracePt t="10131" x="3006725" y="5778500"/>
          <p14:tracePt t="10133" x="2997200" y="5778500"/>
          <p14:tracePt t="10148" x="2984500" y="5778500"/>
          <p14:tracePt t="10164" x="2974975" y="5778500"/>
          <p14:tracePt t="10181" x="2965450" y="5778500"/>
          <p14:tracePt t="10198" x="2962275" y="5778500"/>
          <p14:tracePt t="10249" x="2974975" y="5778500"/>
          <p14:tracePt t="10256" x="2990850" y="5778500"/>
          <p14:tracePt t="10265" x="3016250" y="5778500"/>
          <p14:tracePt t="10281" x="3076575" y="5778500"/>
          <p14:tracePt t="10298" x="3168650" y="5794375"/>
          <p14:tracePt t="10314" x="3263900" y="5819775"/>
          <p14:tracePt t="10331" x="3381375" y="5829300"/>
          <p14:tracePt t="10348" x="3568700" y="5854700"/>
          <p14:tracePt t="10365" x="3711575" y="5880100"/>
          <p14:tracePt t="10382" x="3873500" y="5918200"/>
          <p14:tracePt t="10398" x="4064000" y="5949950"/>
          <p14:tracePt t="10414" x="4171950" y="5975350"/>
          <p14:tracePt t="10431" x="4292600" y="6000750"/>
          <p14:tracePt t="10448" x="4400550" y="6016625"/>
          <p14:tracePt t="10465" x="4454525" y="6016625"/>
          <p14:tracePt t="10482" x="4498975" y="6016625"/>
          <p14:tracePt t="10498" x="4575175" y="6016625"/>
          <p14:tracePt t="10515" x="4635500" y="6016625"/>
          <p14:tracePt t="10532" x="4695825" y="6016625"/>
          <p14:tracePt t="10548" x="4765675" y="6016625"/>
          <p14:tracePt t="10564" x="4810125" y="6013450"/>
          <p14:tracePt t="10581" x="4848225" y="5994400"/>
          <p14:tracePt t="10598" x="4911725" y="5975350"/>
          <p14:tracePt t="10615" x="4956175" y="5949950"/>
          <p14:tracePt t="10632" x="5013325" y="5915025"/>
          <p14:tracePt t="10648" x="5089525" y="5873750"/>
          <p14:tracePt t="10665" x="5127625" y="5848350"/>
          <p14:tracePt t="10681" x="5165725" y="5835650"/>
          <p14:tracePt t="10698" x="5207000" y="5816600"/>
          <p14:tracePt t="10714" x="5226050" y="5807075"/>
          <p14:tracePt t="10731" x="5235575" y="5791200"/>
          <p14:tracePt t="10748" x="5254625" y="5775325"/>
          <p14:tracePt t="10765" x="5276850" y="5775325"/>
          <p14:tracePt t="10782" x="5299075" y="5775325"/>
          <p14:tracePt t="10798" x="5346700" y="5775325"/>
          <p14:tracePt t="10815" x="5391150" y="5775325"/>
          <p14:tracePt t="10831" x="5419725" y="5778500"/>
          <p14:tracePt t="10848" x="5464175" y="5797550"/>
          <p14:tracePt t="10864" x="5495925" y="5819775"/>
          <p14:tracePt t="10881" x="5505450" y="5832475"/>
          <p14:tracePt t="10898" x="5518150" y="5845175"/>
          <p14:tracePt t="10914" x="5518150" y="5873750"/>
          <p14:tracePt t="10931" x="5518150" y="5895975"/>
          <p14:tracePt t="10948" x="5518150" y="5934075"/>
          <p14:tracePt t="10964" x="5514975" y="5956300"/>
          <p14:tracePt t="10981" x="5502275" y="5994400"/>
          <p14:tracePt t="10998" x="5461000" y="6073775"/>
          <p14:tracePt t="11015" x="5432425" y="6140450"/>
          <p14:tracePt t="11031" x="5400675" y="6178550"/>
          <p14:tracePt t="11048" x="5359400" y="6245225"/>
          <p14:tracePt t="11065" x="5327650" y="6276975"/>
          <p14:tracePt t="11082" x="5295900" y="6302375"/>
          <p14:tracePt t="11098" x="5229225" y="6350000"/>
          <p14:tracePt t="11114" x="5175250" y="6369050"/>
          <p14:tracePt t="11131" x="5111750" y="6391275"/>
          <p14:tracePt t="11148" x="4991100" y="6397625"/>
          <p14:tracePt t="11164" x="4921250" y="6397625"/>
          <p14:tracePt t="11181" x="4848225" y="6397625"/>
          <p14:tracePt t="11198" x="4737100" y="6372225"/>
          <p14:tracePt t="11215" x="4651375" y="6356350"/>
          <p14:tracePt t="11231" x="4565650" y="6340475"/>
          <p14:tracePt t="11248" x="4384675" y="6280150"/>
          <p14:tracePt t="11264" x="4241800" y="6245225"/>
          <p14:tracePt t="11281" x="4121150" y="6210300"/>
          <p14:tracePt t="11298" x="3965575" y="6184900"/>
          <p14:tracePt t="11314" x="3879850" y="6162675"/>
          <p14:tracePt t="11331" x="3784600" y="6146800"/>
          <p14:tracePt t="11348" x="3679825" y="6108700"/>
          <p14:tracePt t="11364" x="3613150" y="6086475"/>
          <p14:tracePt t="11381" x="3546475" y="6054725"/>
          <p14:tracePt t="11398" x="3444875" y="6026150"/>
          <p14:tracePt t="11414" x="3371850" y="6010275"/>
          <p14:tracePt t="11431" x="3314700" y="5997575"/>
          <p14:tracePt t="11448" x="3251200" y="5972175"/>
          <p14:tracePt t="11464" x="3206750" y="5959475"/>
          <p14:tracePt t="11481" x="3168650" y="5940425"/>
          <p14:tracePt t="11498" x="3098800" y="5886450"/>
          <p14:tracePt t="11514" x="3057525" y="5835650"/>
          <p14:tracePt t="11531" x="3032125" y="5803900"/>
          <p14:tracePt t="11548" x="2987675" y="5759450"/>
          <p14:tracePt t="11564" x="2974975" y="5743575"/>
          <p14:tracePt t="11581" x="2965450" y="5734050"/>
          <p14:tracePt t="11598" x="2962275" y="5705475"/>
          <p14:tracePt t="11615" x="2962275" y="5692775"/>
          <p14:tracePt t="11631" x="2974975" y="5670550"/>
          <p14:tracePt t="11648" x="3009900" y="5632450"/>
          <p14:tracePt t="11665" x="3035300" y="5600700"/>
          <p14:tracePt t="11681" x="3060700" y="5578475"/>
          <p14:tracePt t="11685" x="3079750" y="5565775"/>
          <p14:tracePt t="11699" x="3098800" y="5534025"/>
          <p14:tracePt t="11714" x="3114675" y="5518150"/>
          <p14:tracePt t="11731" x="3136900" y="5505450"/>
          <p14:tracePt t="11748" x="3175000" y="5483225"/>
          <p14:tracePt t="11764" x="3203575" y="5470525"/>
          <p14:tracePt t="11781" x="3225800" y="5457825"/>
          <p14:tracePt t="11798" x="3270250" y="5438775"/>
          <p14:tracePt t="11814" x="3292475" y="5435600"/>
          <p14:tracePt t="11831" x="3324225" y="5422900"/>
          <p14:tracePt t="11848" x="3349625" y="5416550"/>
          <p14:tracePt t="11864" x="3378200" y="5416550"/>
          <p14:tracePt t="11882" x="3394075" y="5416550"/>
          <p14:tracePt t="11898" x="3435350" y="5416550"/>
          <p14:tracePt t="11914" x="3454400" y="5416550"/>
          <p14:tracePt t="11931" x="3492500" y="5416550"/>
          <p14:tracePt t="11948" x="3533775" y="5419725"/>
          <p14:tracePt t="11964" x="3562350" y="5432425"/>
          <p14:tracePt t="11981" x="3584575" y="5432425"/>
          <p14:tracePt t="11998" x="3625850" y="5432425"/>
          <p14:tracePt t="12015" x="3648075" y="5438775"/>
          <p14:tracePt t="12031" x="3679825" y="5445125"/>
          <p14:tracePt t="12048" x="3698875" y="5454650"/>
          <p14:tracePt t="12064" x="3708400" y="5461000"/>
          <p14:tracePt t="12081" x="3724275" y="5461000"/>
          <p14:tracePt t="12098" x="3730625" y="5461000"/>
          <p14:tracePt t="12156" x="3730625" y="5464175"/>
          <p14:tracePt t="12176" x="3730625" y="5470525"/>
          <p14:tracePt t="12183" x="3730625" y="5473700"/>
          <p14:tracePt t="12198" x="3730625" y="5486400"/>
          <p14:tracePt t="12214" x="3733800" y="5495925"/>
          <p14:tracePt t="12231" x="3743325" y="5499100"/>
          <p14:tracePt t="12733" x="3784600" y="5527675"/>
          <p14:tracePt t="12741" x="3857625" y="5562600"/>
          <p14:tracePt t="12749" x="3943350" y="5619750"/>
          <p14:tracePt t="12765" x="4111625" y="5734050"/>
          <p14:tracePt t="12782" x="4238625" y="5832475"/>
          <p14:tracePt t="12798" x="4441825" y="5988050"/>
          <p14:tracePt t="12831" x="4660900" y="6156325"/>
          <p14:tracePt t="12865" x="4806950" y="6308725"/>
          <p14:tracePt t="12883" x="4879975" y="6381750"/>
          <p14:tracePt t="12898" x="4918075" y="6407150"/>
          <p14:tracePt t="12915" x="4949825" y="6438900"/>
          <p14:tracePt t="12932" x="4975225" y="6457950"/>
          <p14:tracePt t="12948" x="4994275" y="6473825"/>
          <p14:tracePt t="12965" x="5003800" y="6489700"/>
          <p14:tracePt t="12981" x="5003800" y="6492875"/>
          <p14:tracePt t="13070" x="5003800" y="6486525"/>
          <p14:tracePt t="13077" x="5003800" y="6477000"/>
          <p14:tracePt t="13084" x="5003800" y="6473825"/>
          <p14:tracePt t="13097" x="5003800" y="6451600"/>
          <p14:tracePt t="13115" x="5003800" y="6407150"/>
          <p14:tracePt t="13131" x="5003800" y="6372225"/>
          <p14:tracePt t="13147" x="5003800" y="6315075"/>
          <p14:tracePt t="13164" x="4984750" y="6283325"/>
          <p14:tracePt t="13181" x="4965700" y="6261100"/>
          <p14:tracePt t="13198" x="4921250" y="6229350"/>
          <p14:tracePt t="13215" x="4908550" y="6219825"/>
          <p14:tracePt t="13231" x="4895850" y="6203950"/>
          <p14:tracePt t="13248" x="4879975" y="6181725"/>
          <p14:tracePt t="13265" x="4864100" y="6172200"/>
          <p14:tracePt t="13281" x="4854575" y="6162675"/>
          <p14:tracePt t="13297" x="4845050" y="6146800"/>
          <p14:tracePt t="13314" x="4838700" y="6130925"/>
          <p14:tracePt t="13331" x="4829175" y="6121400"/>
          <p14:tracePt t="13348" x="4813300" y="6105525"/>
          <p14:tracePt t="13364" x="4810125" y="6096000"/>
          <p14:tracePt t="13381" x="4810125" y="6083300"/>
          <p14:tracePt t="13398" x="4803775" y="6067425"/>
          <p14:tracePt t="13414" x="4794250" y="6057900"/>
          <p14:tracePt t="13431" x="4784725" y="6048375"/>
          <p14:tracePt t="13448" x="4762500" y="6019800"/>
          <p14:tracePt t="13464" x="4752975" y="6003925"/>
          <p14:tracePt t="13481" x="4743450" y="5994400"/>
          <p14:tracePt t="13497" x="4727575" y="5978525"/>
          <p14:tracePt t="13514" x="4711700" y="5978525"/>
          <p14:tracePt t="13555" x="4711700" y="5975350"/>
          <p14:tracePt t="13576" x="4711700" y="5969000"/>
          <p14:tracePt t="13642" x="4714875" y="5969000"/>
          <p14:tracePt t="13648" x="4724400" y="5969000"/>
          <p14:tracePt t="13665" x="4733925" y="5969000"/>
          <p14:tracePt t="13681" x="4743450" y="5975350"/>
          <p14:tracePt t="13697" x="4759325" y="5997575"/>
          <p14:tracePt t="13714" x="4775200" y="6007100"/>
          <p14:tracePt t="13731" x="4787900" y="6029325"/>
          <p14:tracePt t="13736" x="4794250" y="6048375"/>
          <p14:tracePt t="13748" x="4803775" y="6064250"/>
          <p14:tracePt t="13764" x="4813300" y="6080125"/>
          <p14:tracePt t="13781" x="4845050" y="6111875"/>
          <p14:tracePt t="13798" x="4870450" y="6130925"/>
          <p14:tracePt t="13815" x="4892675" y="6143625"/>
          <p14:tracePt t="13831" x="4911725" y="6165850"/>
          <p14:tracePt t="13847" x="4924425" y="6181725"/>
          <p14:tracePt t="13864" x="4946650" y="6197600"/>
          <p14:tracePt t="13881" x="4959350" y="6219825"/>
          <p14:tracePt t="13898" x="4987925" y="6248400"/>
          <p14:tracePt t="13914" x="5019675" y="6280150"/>
          <p14:tracePt t="13931" x="5035550" y="6302375"/>
          <p14:tracePt t="13948" x="5073650" y="6346825"/>
          <p14:tracePt t="13964" x="5099050" y="6372225"/>
          <p14:tracePt t="13981" x="5124450" y="6403975"/>
          <p14:tracePt t="13998" x="5162550" y="6438900"/>
          <p14:tracePt t="14014" x="5194300" y="6473825"/>
          <p14:tracePt t="14032" x="5216525" y="6496050"/>
          <p14:tracePt t="14048" x="5276850" y="6543675"/>
          <p14:tracePt t="14064" x="5324475" y="6569075"/>
          <p14:tracePt t="14081" x="5362575" y="6600825"/>
          <p14:tracePt t="14098" x="5407025" y="6645275"/>
          <p14:tracePt t="14114" x="5432425" y="6670675"/>
          <p14:tracePt t="14131" x="5461000" y="6689725"/>
          <p14:tracePt t="14147" x="5483225" y="6715125"/>
          <p14:tracePt t="14164" x="5505450" y="6731000"/>
          <p14:tracePt t="14181" x="5514975" y="6740525"/>
          <p14:tracePt t="14198" x="5543550" y="6765925"/>
          <p14:tracePt t="14215" x="5565775" y="6775450"/>
          <p14:tracePt t="14231" x="5575300" y="6784975"/>
          <p14:tracePt t="14247" x="5588000" y="6800850"/>
          <p14:tracePt t="14264" x="5600700" y="6813550"/>
          <p14:tracePt t="14281" x="5616575" y="6826250"/>
          <p14:tracePt t="14504" x="5607050" y="6816725"/>
          <p14:tracePt t="14512" x="5594350" y="6797675"/>
          <p14:tracePt t="14519" x="5565775" y="6778625"/>
          <p14:tracePt t="14531" x="5546725" y="6756400"/>
          <p14:tracePt t="14547" x="5486400" y="6711950"/>
          <p14:tracePt t="14564" x="5448300" y="6686550"/>
          <p14:tracePt t="14581" x="5403850" y="6657975"/>
          <p14:tracePt t="14598" x="5349875" y="6613525"/>
          <p14:tracePt t="14615" x="5327650" y="6581775"/>
          <p14:tracePt t="14632" x="5295900" y="6559550"/>
          <p14:tracePt t="14647" x="5257800" y="6521450"/>
          <p14:tracePt t="14664" x="5238750" y="6496050"/>
          <p14:tracePt t="14681" x="5222875" y="6473825"/>
          <p14:tracePt t="14698" x="5178425" y="6429375"/>
          <p14:tracePt t="14714" x="5153025" y="6397625"/>
          <p14:tracePt t="14731" x="5121275" y="6365875"/>
          <p14:tracePt t="14748" x="5083175" y="6321425"/>
          <p14:tracePt t="14764" x="5051425" y="6296025"/>
          <p14:tracePt t="14781" x="5038725" y="6267450"/>
          <p14:tracePt t="14797" x="5022850" y="6229350"/>
          <p14:tracePt t="14814" x="4997450" y="6200775"/>
          <p14:tracePt t="14831" x="4978400" y="6175375"/>
          <p14:tracePt t="14848" x="4946650" y="6124575"/>
          <p14:tracePt t="14864" x="4921250" y="6099175"/>
          <p14:tracePt t="14881" x="4902200" y="6067425"/>
          <p14:tracePt t="14898" x="4886325" y="6038850"/>
          <p14:tracePt t="14914" x="4870450" y="6022975"/>
          <p14:tracePt t="14931" x="4860925" y="6013450"/>
          <p14:tracePt t="14947" x="4848225" y="6000750"/>
          <p14:tracePt t="14964" x="4826000" y="5991225"/>
          <p14:tracePt t="14981" x="4800600" y="5972175"/>
          <p14:tracePt t="14998" x="4759325" y="5953125"/>
          <p14:tracePt t="15015" x="4749800" y="5943600"/>
          <p14:tracePt t="15031" x="4740275" y="5943600"/>
          <p14:tracePt t="15047" x="4724400" y="5943600"/>
          <p14:tracePt t="15064" x="4708525" y="5943600"/>
          <p14:tracePt t="15168" x="4708525" y="5946775"/>
          <p14:tracePt t="15176" x="4711700" y="5949950"/>
          <p14:tracePt t="15183" x="4721225" y="5956300"/>
          <p14:tracePt t="15197" x="4730750" y="5965825"/>
          <p14:tracePt t="15214" x="4743450" y="5981700"/>
          <p14:tracePt t="15231" x="4752975" y="5991225"/>
          <p14:tracePt t="15248" x="4778375" y="6000750"/>
          <p14:tracePt t="15264" x="4794250" y="6010275"/>
          <p14:tracePt t="15281" x="4810125" y="6022975"/>
          <p14:tracePt t="15298" x="4851400" y="6045200"/>
          <p14:tracePt t="15314" x="4876800" y="6070600"/>
          <p14:tracePt t="15331" x="4908550" y="6102350"/>
          <p14:tracePt t="15347" x="4953000" y="6140450"/>
          <p14:tracePt t="15364" x="4962525" y="6162675"/>
          <p14:tracePt t="15381" x="4978400" y="6178550"/>
          <p14:tracePt t="15398" x="5013325" y="6213475"/>
          <p14:tracePt t="15414" x="5029200" y="6229350"/>
          <p14:tracePt t="15431" x="5048250" y="6251575"/>
          <p14:tracePt t="15448" x="5083175" y="6296025"/>
          <p14:tracePt t="15464" x="5105400" y="6334125"/>
          <p14:tracePt t="15481" x="5130800" y="6365875"/>
          <p14:tracePt t="15498" x="5146675" y="6407150"/>
          <p14:tracePt t="15514" x="5165725" y="6432550"/>
          <p14:tracePt t="15531" x="5197475" y="6464300"/>
          <p14:tracePt t="15548" x="5235575" y="6499225"/>
          <p14:tracePt t="15565" x="5283200" y="6534150"/>
          <p14:tracePt t="15581" x="5327650" y="6559550"/>
          <p14:tracePt t="15597" x="5372100" y="6604000"/>
          <p14:tracePt t="15614" x="5403850" y="6629400"/>
          <p14:tracePt t="15631" x="5413375" y="6645275"/>
          <p14:tracePt t="15648" x="5429250" y="6667500"/>
          <p14:tracePt t="15664" x="5445125" y="6677025"/>
          <p14:tracePt t="15681" x="5454650" y="6686550"/>
          <p14:tracePt t="15698" x="5470525" y="6708775"/>
          <p14:tracePt t="15714" x="5480050" y="6718300"/>
          <p14:tracePt t="15731" x="5489575" y="6727825"/>
          <p14:tracePt t="15747" x="5495925" y="6743700"/>
          <p14:tracePt t="15764" x="5495925" y="6756400"/>
          <p14:tracePt t="15781" x="5499100" y="6765925"/>
          <p14:tracePt t="15798" x="5499100" y="6778625"/>
          <p14:tracePt t="15848" x="5499100" y="6775450"/>
          <p14:tracePt t="15855" x="5492750" y="6769100"/>
          <p14:tracePt t="15864" x="5483225" y="6765925"/>
          <p14:tracePt t="15881" x="5470525" y="6734175"/>
          <p14:tracePt t="15897" x="5432425" y="6667500"/>
          <p14:tracePt t="15914" x="5391150" y="6629400"/>
          <p14:tracePt t="15931" x="5340350" y="6578600"/>
          <p14:tracePt t="15948" x="5264150" y="6477000"/>
          <p14:tracePt t="15964" x="5219700" y="6426200"/>
          <p14:tracePt t="15981" x="5168900" y="6375400"/>
          <p14:tracePt t="15998" x="5108575" y="6327775"/>
          <p14:tracePt t="16014" x="5076825" y="6296025"/>
          <p14:tracePt t="16031" x="5045075" y="6276975"/>
          <p14:tracePt t="16047" x="4994275" y="6238875"/>
          <p14:tracePt t="16064" x="4968875" y="6219825"/>
          <p14:tracePt t="16081" x="4940300" y="6210300"/>
          <p14:tracePt t="16098" x="4902200" y="6178550"/>
          <p14:tracePt t="16115" x="4873625" y="6159500"/>
          <p14:tracePt t="16131" x="4848225" y="6149975"/>
          <p14:tracePt t="16147" x="4806950" y="6118225"/>
          <p14:tracePt t="16164" x="4791075" y="6105525"/>
          <p14:tracePt t="16181" x="4759325" y="6083300"/>
          <p14:tracePt t="16198" x="4730750" y="6054725"/>
          <p14:tracePt t="16214" x="4721225" y="6045200"/>
          <p14:tracePt t="16231" x="4705350" y="6035675"/>
          <p14:tracePt t="16248" x="4692650" y="6026150"/>
          <p14:tracePt t="16264" x="4686300" y="6026150"/>
          <p14:tracePt t="16463" x="4689475" y="6026150"/>
          <p14:tracePt t="16470" x="4692650" y="6032500"/>
          <p14:tracePt t="16482" x="4699000" y="6035675"/>
          <p14:tracePt t="16498" x="4718050" y="6057900"/>
          <p14:tracePt t="16514" x="4730750" y="6067425"/>
          <p14:tracePt t="16531" x="4740275" y="6076950"/>
          <p14:tracePt t="16547" x="4765675" y="6092825"/>
          <p14:tracePt t="16564" x="4787900" y="6111875"/>
          <p14:tracePt t="16581" x="4819650" y="6130925"/>
          <p14:tracePt t="16597" x="4857750" y="6165850"/>
          <p14:tracePt t="16614" x="4889500" y="6191250"/>
          <p14:tracePt t="16631" x="4911725" y="6216650"/>
          <p14:tracePt t="16647" x="4956175" y="6261100"/>
          <p14:tracePt t="16664" x="4981575" y="6292850"/>
          <p14:tracePt t="16681" x="5013325" y="6315075"/>
          <p14:tracePt t="16698" x="5051425" y="6359525"/>
          <p14:tracePt t="16713" x="5067300" y="6369050"/>
          <p14:tracePt t="16730" x="5076825" y="6378575"/>
          <p14:tracePt t="16747" x="5089525" y="6394450"/>
          <p14:tracePt t="16764" x="5089525" y="6410325"/>
          <p14:tracePt t="16781" x="5089525" y="6413500"/>
          <p14:tracePt t="16797" x="5095875" y="6413500"/>
          <p14:tracePt t="16814" x="5099050" y="6419850"/>
          <p14:tracePt t="16831" x="5099050" y="6423025"/>
          <p14:tracePt t="16847" x="5105400" y="6429375"/>
          <p14:tracePt t="16881" x="5114925" y="6435725"/>
          <p14:tracePt t="16897" x="5121275" y="6445250"/>
          <p14:tracePt t="16914" x="5127625" y="6454775"/>
          <p14:tracePt t="16976" x="5130800" y="6454775"/>
          <p14:tracePt t="17627" x="5114925" y="6426200"/>
          <p14:tracePt t="17633" x="5089525" y="6365875"/>
          <p14:tracePt t="17648" x="5045075" y="6242050"/>
          <p14:tracePt t="17665" x="5019675" y="6102350"/>
          <p14:tracePt t="17681" x="5000625" y="5972175"/>
          <p14:tracePt t="17697" x="4994275" y="5810250"/>
          <p14:tracePt t="17731" x="4994275" y="5600700"/>
          <p14:tracePt t="17764" x="4994275" y="5502275"/>
          <p14:tracePt t="17781" x="4994275" y="5473700"/>
          <p14:tracePt t="17785" x="4994275" y="5461000"/>
          <p14:tracePt t="17798" x="4994275" y="5426075"/>
          <p14:tracePt t="17814" x="4994275" y="5394325"/>
          <p14:tracePt t="17830" x="4994275" y="5359400"/>
          <p14:tracePt t="17847" x="4981575" y="5302250"/>
          <p14:tracePt t="17864" x="4962525" y="5264150"/>
          <p14:tracePt t="17881" x="4949825" y="5232400"/>
          <p14:tracePt t="17897" x="4930775" y="5191125"/>
          <p14:tracePt t="17914" x="4918075" y="5146675"/>
          <p14:tracePt t="17931" x="4899025" y="5102225"/>
          <p14:tracePt t="17948" x="4879975" y="5029200"/>
          <p14:tracePt t="17964" x="4879975" y="4968875"/>
          <p14:tracePt t="17980" x="4873625" y="4905375"/>
          <p14:tracePt t="17997" x="4873625" y="4835525"/>
          <p14:tracePt t="18014" x="4867275" y="4775200"/>
          <p14:tracePt t="18031" x="4867275" y="4714875"/>
          <p14:tracePt t="18047" x="4857750" y="4616450"/>
          <p14:tracePt t="18064" x="4857750" y="4556125"/>
          <p14:tracePt t="18081" x="4857750" y="4514850"/>
          <p14:tracePt t="18097" x="4857750" y="4441825"/>
          <p14:tracePt t="18114" x="4857750" y="4371975"/>
          <p14:tracePt t="18130" x="4857750" y="4279900"/>
          <p14:tracePt t="18147" x="4857750" y="4130675"/>
          <p14:tracePt t="18164" x="4857750" y="4070350"/>
          <p14:tracePt t="18181" x="4857750" y="3987800"/>
          <p14:tracePt t="18197" x="4857750" y="3892550"/>
          <p14:tracePt t="18215" x="4857750" y="3832225"/>
          <p14:tracePt t="18231" x="4857750" y="3781425"/>
          <p14:tracePt t="18247" x="4857750" y="3702050"/>
          <p14:tracePt t="18263" x="4857750" y="3613150"/>
          <p14:tracePt t="18281" x="4857750" y="3486150"/>
          <p14:tracePt t="18283" x="4857750" y="3438525"/>
          <p14:tracePt t="18297" x="4857750" y="3359150"/>
          <p14:tracePt t="18314" x="4857750" y="3241675"/>
          <p14:tracePt t="18330" x="4857750" y="3136900"/>
          <p14:tracePt t="18347" x="4857750" y="3000375"/>
          <p14:tracePt t="18364" x="4864100" y="2914650"/>
          <p14:tracePt t="18381" x="4879975" y="2787650"/>
          <p14:tracePt t="18397" x="4908550" y="2543175"/>
          <p14:tracePt t="18414" x="4933950" y="2368550"/>
          <p14:tracePt t="18431" x="4953000" y="2162175"/>
          <p14:tracePt t="18447" x="4962525" y="1920875"/>
          <p14:tracePt t="18464" x="4972050" y="1771650"/>
          <p14:tracePt t="18481" x="4972050" y="1666875"/>
          <p14:tracePt t="18498" x="4972050" y="1571625"/>
          <p14:tracePt t="18514" x="4978400" y="1511300"/>
          <p14:tracePt t="18530" x="4994275" y="1416050"/>
          <p14:tracePt t="18547" x="5016500" y="1270000"/>
          <p14:tracePt t="18563" x="5016500" y="1209675"/>
          <p14:tracePt t="18581" x="5016500" y="1158875"/>
          <p14:tracePt t="18597" x="5022850" y="1095375"/>
          <p14:tracePt t="18614" x="5022850" y="1073150"/>
          <p14:tracePt t="18631" x="5029200" y="1057275"/>
          <p14:tracePt t="18647" x="5029200" y="1038225"/>
          <p14:tracePt t="18663" x="5029200" y="1028700"/>
          <p14:tracePt t="18681" x="5029200" y="1019175"/>
          <p14:tracePt t="18697" x="5029200" y="1009650"/>
          <p14:tracePt t="18713" x="5029200" y="996950"/>
          <p14:tracePt t="19085" x="5026025" y="1012825"/>
          <p14:tracePt t="19091" x="5019675" y="1041400"/>
          <p14:tracePt t="19099" x="5010150" y="1089025"/>
          <p14:tracePt t="19114" x="4997450" y="1174750"/>
          <p14:tracePt t="19131" x="4975225" y="1238250"/>
          <p14:tracePt t="19147" x="4953000" y="1330325"/>
          <p14:tracePt t="19163" x="4937125" y="1412875"/>
          <p14:tracePt t="19180" x="4930775" y="1520825"/>
          <p14:tracePt t="19197" x="4921250" y="1651000"/>
          <p14:tracePt t="19214" x="4899025" y="1724025"/>
          <p14:tracePt t="19231" x="4883150" y="1809750"/>
          <p14:tracePt t="19247" x="4851400" y="1968500"/>
          <p14:tracePt t="19264" x="4829175" y="2044700"/>
          <p14:tracePt t="19281" x="4813300" y="2108200"/>
          <p14:tracePt t="19297" x="4794250" y="2197100"/>
          <p14:tracePt t="19313" x="4778375" y="2260600"/>
          <p14:tracePt t="19330" x="4756150" y="2349500"/>
          <p14:tracePt t="19347" x="4756150" y="2466975"/>
          <p14:tracePt t="19364" x="4756150" y="2546350"/>
          <p14:tracePt t="19380" x="4768850" y="2651125"/>
          <p14:tracePt t="19398" x="4778375" y="2803525"/>
          <p14:tracePt t="19413" x="4778375" y="2876550"/>
          <p14:tracePt t="19430" x="4791075" y="2936875"/>
          <p14:tracePt t="19447" x="4800600" y="3079750"/>
          <p14:tracePt t="19463" x="4816475" y="3175000"/>
          <p14:tracePt t="19480" x="4816475" y="3257550"/>
          <p14:tracePt t="19497" x="4822825" y="3397250"/>
          <p14:tracePt t="19514" x="4822825" y="3536950"/>
          <p14:tracePt t="19531" x="4822825" y="3629025"/>
          <p14:tracePt t="19547" x="4822825" y="3756025"/>
          <p14:tracePt t="19563" x="4822825" y="3873500"/>
          <p14:tracePt t="19580" x="4822825" y="3978275"/>
          <p14:tracePt t="19597" x="4822825" y="4105275"/>
          <p14:tracePt t="19614" x="4822825" y="4187825"/>
          <p14:tracePt t="19631" x="4822825" y="4292600"/>
          <p14:tracePt t="19647" x="4822825" y="4432300"/>
          <p14:tracePt t="19664" x="4822825" y="4502150"/>
          <p14:tracePt t="19680" x="4822825" y="4581525"/>
          <p14:tracePt t="19697" x="4822825" y="4689475"/>
          <p14:tracePt t="19713" x="4822825" y="4756150"/>
          <p14:tracePt t="19730" x="4822825" y="4800600"/>
          <p14:tracePt t="19747" x="4822825" y="4870450"/>
          <p14:tracePt t="19763" x="4822825" y="4908550"/>
          <p14:tracePt t="19780" x="4822825" y="4953000"/>
          <p14:tracePt t="19797" x="4845050" y="5026025"/>
          <p14:tracePt t="19813" x="4857750" y="5064125"/>
          <p14:tracePt t="19830" x="4864100" y="5118100"/>
          <p14:tracePt t="19847" x="4876800" y="5172075"/>
          <p14:tracePt t="19863" x="4876800" y="5194300"/>
          <p14:tracePt t="19880" x="4876800" y="5222875"/>
          <p14:tracePt t="19897" x="4883150" y="5251450"/>
          <p14:tracePt t="19914" x="4895850" y="5280025"/>
          <p14:tracePt t="19931" x="4911725" y="5305425"/>
          <p14:tracePt t="19947" x="4921250" y="5324475"/>
          <p14:tracePt t="19963" x="4927600" y="5334000"/>
          <p14:tracePt t="19980" x="4930775" y="5343525"/>
          <p14:tracePt t="19997" x="4937125" y="5359400"/>
          <p14:tracePt t="20013" x="4940300" y="5359400"/>
          <p14:tracePt t="20047" x="4946650" y="5359400"/>
          <p14:tracePt t="20064" x="4946650" y="5356225"/>
          <p14:tracePt t="20081" x="4946650" y="5346700"/>
          <p14:tracePt t="20097" x="4956175" y="5330825"/>
          <p14:tracePt t="20113" x="4962525" y="5321300"/>
          <p14:tracePt t="20130" x="4972050" y="5305425"/>
          <p14:tracePt t="20147" x="4991100" y="5264150"/>
          <p14:tracePt t="20164" x="5003800" y="5213350"/>
          <p14:tracePt t="20181" x="5003800" y="5162550"/>
          <p14:tracePt t="20198" x="5016500" y="5089525"/>
          <p14:tracePt t="20214" x="5022850" y="5045075"/>
          <p14:tracePt t="20230" x="5029200" y="5006975"/>
          <p14:tracePt t="20247" x="5041900" y="4953000"/>
          <p14:tracePt t="20263" x="5041900" y="4908550"/>
          <p14:tracePt t="20281" x="5041900" y="4854575"/>
          <p14:tracePt t="20297" x="5041900" y="4794250"/>
          <p14:tracePt t="20314" x="5041900" y="4756150"/>
          <p14:tracePt t="20330" x="5041900" y="4721225"/>
          <p14:tracePt t="20347" x="5038725" y="4679950"/>
          <p14:tracePt t="20363" x="5038725" y="4657725"/>
          <p14:tracePt t="20380" x="5038725" y="4641850"/>
          <p14:tracePt t="20397" x="5032375" y="4594225"/>
          <p14:tracePt t="20413" x="5026025" y="4549775"/>
          <p14:tracePt t="20430" x="5006975" y="4511675"/>
          <p14:tracePt t="20447" x="5000625" y="4448175"/>
          <p14:tracePt t="20464" x="5000625" y="4419600"/>
          <p14:tracePt t="20480" x="4994275" y="4403725"/>
          <p14:tracePt t="20497" x="4994275" y="4381500"/>
          <p14:tracePt t="20513" x="4991100" y="4381500"/>
          <p14:tracePt t="20590" x="4991100" y="4378325"/>
          <p14:tracePt t="20834" x="4984750" y="4384675"/>
          <p14:tracePt t="20841" x="4978400" y="4403725"/>
          <p14:tracePt t="20848" x="4972050" y="4416425"/>
          <p14:tracePt t="20864" x="4968875" y="4438650"/>
          <p14:tracePt t="20881" x="4962525" y="4467225"/>
          <p14:tracePt t="20897" x="4949825" y="4502150"/>
          <p14:tracePt t="20913" x="4943475" y="4533900"/>
          <p14:tracePt t="20930" x="4943475" y="4546600"/>
          <p14:tracePt t="20947" x="4933950" y="4562475"/>
          <p14:tracePt t="20963" x="4933950" y="4578350"/>
          <p14:tracePt t="20980" x="4933950" y="4587875"/>
          <p14:tracePt t="20997" x="4933950" y="4597400"/>
          <p14:tracePt t="21098" x="4927600" y="4591050"/>
          <p14:tracePt t="21105" x="4921250" y="4581525"/>
          <p14:tracePt t="21114" x="4914900" y="4562475"/>
          <p14:tracePt t="21131" x="4902200" y="4518025"/>
          <p14:tracePt t="21147" x="4857750" y="4410075"/>
          <p14:tracePt t="21164" x="4832350" y="4371975"/>
          <p14:tracePt t="21180" x="4781550" y="4321175"/>
          <p14:tracePt t="21197" x="4708525" y="4251325"/>
          <p14:tracePt t="21214" x="4667250" y="4200525"/>
          <p14:tracePt t="21230" x="4613275" y="4130675"/>
          <p14:tracePt t="21247" x="4556125" y="4051300"/>
          <p14:tracePt t="21264" x="4530725" y="4019550"/>
          <p14:tracePt t="21280" x="4521200" y="4010025"/>
          <p14:tracePt t="21297" x="4498975" y="3990975"/>
          <p14:tracePt t="21313" x="4489450" y="3990975"/>
          <p14:tracePt t="21347" x="4486275" y="3990975"/>
          <p14:tracePt t="21363" x="4486275" y="4006850"/>
          <p14:tracePt t="21381" x="4486275" y="4016375"/>
          <p14:tracePt t="21397" x="4486275" y="4032250"/>
          <p14:tracePt t="21414" x="4486275" y="4041775"/>
          <p14:tracePt t="21430" x="4486275" y="4057650"/>
          <p14:tracePt t="21447" x="4486275" y="4070350"/>
          <p14:tracePt t="21463" x="4486275" y="4079875"/>
          <p14:tracePt t="21480" x="4486275" y="4089400"/>
          <p14:tracePt t="21497" x="4492625" y="4111625"/>
          <p14:tracePt t="21513" x="4502150" y="4121150"/>
          <p14:tracePt t="21530" x="4518025" y="4124325"/>
          <p14:tracePt t="21547" x="4543425" y="4124325"/>
          <p14:tracePt t="21564" x="4575175" y="4117975"/>
          <p14:tracePt t="21581" x="4584700" y="4108450"/>
          <p14:tracePt t="21596" x="4606925" y="4044950"/>
          <p14:tracePt t="21613" x="4606925" y="4000500"/>
          <p14:tracePt t="21630" x="4603750" y="3956050"/>
          <p14:tracePt t="21647" x="4587875" y="3921125"/>
          <p14:tracePt t="21664" x="4562475" y="3895725"/>
          <p14:tracePt t="21680" x="4537075" y="3873500"/>
          <p14:tracePt t="21697" x="4492625" y="3829050"/>
          <p14:tracePt t="21714" x="4467225" y="3797300"/>
          <p14:tracePt t="21730" x="4435475" y="3765550"/>
          <p14:tracePt t="21747" x="4419600" y="3714750"/>
          <p14:tracePt t="21763" x="4419600" y="3692525"/>
          <p14:tracePt t="21780" x="4419600" y="3670300"/>
          <p14:tracePt t="21797" x="4460875" y="3613150"/>
          <p14:tracePt t="21814" x="4492625" y="3565525"/>
          <p14:tracePt t="21831" x="4556125" y="3502025"/>
          <p14:tracePt t="21834" x="4597400" y="3460750"/>
          <p14:tracePt t="21847" x="4705350" y="3343275"/>
          <p14:tracePt t="21863" x="4832350" y="3232150"/>
          <p14:tracePt t="21880" x="4946650" y="3155950"/>
          <p14:tracePt t="21897" x="5111750" y="3067050"/>
          <p14:tracePt t="21913" x="5200650" y="3019425"/>
          <p14:tracePt t="21930" x="5273675" y="2955925"/>
          <p14:tracePt t="21946" x="5343525" y="2863850"/>
          <p14:tracePt t="21964" x="5368925" y="2819400"/>
          <p14:tracePt t="21980" x="5381625" y="2794000"/>
          <p14:tracePt t="21997" x="5394325" y="2774950"/>
          <p14:tracePt t="22013" x="5394325" y="2765425"/>
          <p14:tracePt t="22076" x="5387975" y="2765425"/>
          <p14:tracePt t="22083" x="5384800" y="2771775"/>
          <p14:tracePt t="22097" x="5375275" y="2787650"/>
          <p14:tracePt t="22113" x="5362575" y="2797175"/>
          <p14:tracePt t="22130" x="5340350" y="2806700"/>
          <p14:tracePt t="22147" x="5305425" y="2825750"/>
          <p14:tracePt t="22163" x="5289550" y="2841625"/>
          <p14:tracePt t="22180" x="5264150" y="2854325"/>
          <p14:tracePt t="22197" x="5229225" y="2870200"/>
          <p14:tracePt t="22213" x="5213350" y="2882900"/>
          <p14:tracePt t="22230" x="5184775" y="2882900"/>
          <p14:tracePt t="22247" x="5165725" y="2882900"/>
          <p14:tracePt t="22263" x="5156200" y="2882900"/>
          <p14:tracePt t="22280" x="5140325" y="2882900"/>
          <p14:tracePt t="22297" x="5118100" y="2882900"/>
          <p14:tracePt t="22313" x="5108575" y="2882900"/>
          <p14:tracePt t="22330" x="5099050" y="2882900"/>
          <p14:tracePt t="22347" x="5080000" y="2882900"/>
          <p14:tracePt t="22364" x="5070475" y="2882900"/>
          <p14:tracePt t="22380" x="5060950" y="2882900"/>
          <p14:tracePt t="22397" x="5038725" y="2882900"/>
          <p14:tracePt t="22430" x="5035550" y="2882900"/>
          <p14:tracePt t="22447" x="5026025" y="2882900"/>
          <p14:tracePt t="22463" x="5019675" y="2882900"/>
          <p14:tracePt t="22480" x="5016500" y="2886075"/>
          <p14:tracePt t="22497" x="5010150" y="2895600"/>
          <p14:tracePt t="22514" x="5006975" y="2901950"/>
          <p14:tracePt t="22530" x="5000625" y="2908300"/>
          <p14:tracePt t="22547" x="4991100" y="2911475"/>
          <p14:tracePt t="22563" x="4991100" y="2917825"/>
          <p14:tracePt t="22580" x="4991100" y="2927350"/>
          <p14:tracePt t="22597" x="4991100" y="2946400"/>
          <p14:tracePt t="22614" x="4997450" y="2955925"/>
          <p14:tracePt t="22631" x="5029200" y="2968625"/>
          <p14:tracePt t="22647" x="5092700" y="2987675"/>
          <p14:tracePt t="22663" x="5140325" y="3006725"/>
          <p14:tracePt t="22680" x="5175250" y="3013075"/>
          <p14:tracePt t="22696" x="5222875" y="3013075"/>
          <p14:tracePt t="22713" x="5251450" y="3013075"/>
          <p14:tracePt t="22730" x="5264150" y="3013075"/>
          <p14:tracePt t="22747" x="5267325" y="3013075"/>
          <p14:tracePt t="22790" x="5267325" y="3019425"/>
          <p14:tracePt t="22833" x="5260975" y="3019425"/>
          <p14:tracePt t="22840" x="5254625" y="3019425"/>
          <p14:tracePt t="22847" x="5251450" y="3019425"/>
          <p14:tracePt t="22863" x="5235575" y="3019425"/>
          <p14:tracePt t="22880" x="5226050" y="3019425"/>
          <p14:tracePt t="22896" x="5210175" y="3019425"/>
          <p14:tracePt t="22913" x="5200650" y="3019425"/>
          <p14:tracePt t="22930" x="5187950" y="3019425"/>
          <p14:tracePt t="22947" x="5172075" y="3019425"/>
          <p14:tracePt t="23019" x="5175250" y="3019425"/>
          <p14:tracePt t="23026" x="5184775" y="3019425"/>
          <p14:tracePt t="23033" x="5203825" y="3019425"/>
          <p14:tracePt t="23047" x="5238750" y="3019425"/>
          <p14:tracePt t="23063" x="5283200" y="3019425"/>
          <p14:tracePt t="23080" x="5311775" y="3019425"/>
          <p14:tracePt t="23097" x="5340350" y="3019425"/>
          <p14:tracePt t="23113" x="5349875" y="3019425"/>
          <p14:tracePt t="23130" x="5359400" y="3022600"/>
          <p14:tracePt t="23146" x="5359400" y="3028950"/>
          <p14:tracePt t="23182" x="5353050" y="3028950"/>
          <p14:tracePt t="23197" x="5343525" y="3028950"/>
          <p14:tracePt t="23213" x="5314950" y="3025775"/>
          <p14:tracePt t="23230" x="5289550" y="3013075"/>
          <p14:tracePt t="23247" x="5238750" y="2981325"/>
          <p14:tracePt t="23264" x="5200650" y="2943225"/>
          <p14:tracePt t="23280" x="5127625" y="2870200"/>
          <p14:tracePt t="23297" x="4981575" y="2749550"/>
          <p14:tracePt t="23313" x="4908550" y="2676525"/>
          <p14:tracePt t="23331" x="4816475" y="2625725"/>
          <p14:tracePt t="23346" x="4670425" y="2505075"/>
          <p14:tracePt t="23363" x="4584700" y="2413000"/>
          <p14:tracePt t="23380" x="4530725" y="2339975"/>
          <p14:tracePt t="23397" x="4473575" y="2286000"/>
          <p14:tracePt t="23414" x="4441825" y="2260600"/>
          <p14:tracePt t="23430" x="4425950" y="2251075"/>
          <p14:tracePt t="23447" x="4413250" y="2235200"/>
          <p14:tracePt t="23464" x="4403725" y="2232025"/>
          <p14:tracePt t="23480" x="4387850" y="2232025"/>
          <p14:tracePt t="23496" x="4378325" y="2232025"/>
          <p14:tracePt t="23597" x="4378325" y="2238375"/>
          <p14:tracePt t="23605" x="4378325" y="2241550"/>
          <p14:tracePt t="23613" x="4378325" y="2247900"/>
          <p14:tracePt t="23630" x="4378325" y="2257425"/>
          <p14:tracePt t="23646" x="4378325" y="2276475"/>
          <p14:tracePt t="23663" x="4378325" y="2286000"/>
          <p14:tracePt t="23680" x="4378325" y="2301875"/>
          <p14:tracePt t="23697" x="4384675" y="2343150"/>
          <p14:tracePt t="23713" x="4403725" y="2368550"/>
          <p14:tracePt t="23730" x="4416425" y="2397125"/>
          <p14:tracePt t="23747" x="4441825" y="2441575"/>
          <p14:tracePt t="23763" x="4473575" y="2489200"/>
          <p14:tracePt t="23780" x="4498975" y="2533650"/>
          <p14:tracePt t="23796" x="4572000" y="2606675"/>
          <p14:tracePt t="23813" x="4635500" y="2670175"/>
          <p14:tracePt t="23830" x="4686300" y="2711450"/>
          <p14:tracePt t="23847" x="4756150" y="2784475"/>
          <p14:tracePt t="23863" x="4800600" y="2832100"/>
          <p14:tracePt t="23880" x="4851400" y="2882900"/>
          <p14:tracePt t="23897" x="4889500" y="2927350"/>
          <p14:tracePt t="23914" x="4914900" y="2959100"/>
          <p14:tracePt t="23930" x="4924425" y="2981325"/>
          <p14:tracePt t="23946" x="4930775" y="2997200"/>
          <p14:tracePt t="23963" x="4930775" y="3013075"/>
          <p14:tracePt t="23980" x="4930775" y="3022600"/>
          <p14:tracePt t="23997" x="4930775" y="3038475"/>
          <p14:tracePt t="24013" x="4930775" y="3048000"/>
          <p14:tracePt t="24030" x="4930775" y="3060700"/>
          <p14:tracePt t="24226" x="4927600" y="3054350"/>
          <p14:tracePt t="24233" x="4927600" y="3044825"/>
          <p14:tracePt t="24246" x="4927600" y="3013075"/>
          <p14:tracePt t="24263" x="4927600" y="3003550"/>
          <p14:tracePt t="24280" x="4927600" y="2994025"/>
          <p14:tracePt t="24297" x="4927600" y="2974975"/>
          <p14:tracePt t="24314" x="4930775" y="2959100"/>
          <p14:tracePt t="24330" x="4940300" y="2936875"/>
          <p14:tracePt t="24346" x="4962525" y="2901950"/>
          <p14:tracePt t="24363" x="4975225" y="2886075"/>
          <p14:tracePt t="24380" x="4984750" y="2876550"/>
          <p14:tracePt t="24383" x="4987925" y="2870200"/>
          <p14:tracePt t="24397" x="4997450" y="2854325"/>
          <p14:tracePt t="24413" x="5016500" y="2844800"/>
          <p14:tracePt t="24430" x="5026025" y="2828925"/>
          <p14:tracePt t="24447" x="5041900" y="2803525"/>
          <p14:tracePt t="24464" x="5051425" y="2790825"/>
          <p14:tracePt t="24480" x="5067300" y="2781300"/>
          <p14:tracePt t="24496" x="5083175" y="2768600"/>
          <p14:tracePt t="24513" x="5092700" y="2752725"/>
          <p14:tracePt t="24530" x="5102225" y="2743200"/>
          <p14:tracePt t="24547" x="5127625" y="2720975"/>
          <p14:tracePt t="24563" x="5143500" y="2698750"/>
          <p14:tracePt t="24580" x="5165725" y="2682875"/>
          <p14:tracePt t="24597" x="5194300" y="2654300"/>
          <p14:tracePt t="24613" x="5226050" y="2628900"/>
          <p14:tracePt t="24630" x="5251450" y="2606675"/>
          <p14:tracePt t="24647" x="5286375" y="2568575"/>
          <p14:tracePt t="24663" x="5318125" y="2543175"/>
          <p14:tracePt t="24680" x="5365750" y="2517775"/>
          <p14:tracePt t="24696" x="5429250" y="2498725"/>
          <p14:tracePt t="24714" x="5473700" y="2486025"/>
          <p14:tracePt t="24730" x="5495925" y="2473325"/>
          <p14:tracePt t="24746" x="5530850" y="2457450"/>
          <p14:tracePt t="24763" x="5540375" y="2457450"/>
          <p14:tracePt t="24780" x="5549900" y="2457450"/>
          <p14:tracePt t="25062" x="5562600" y="2463800"/>
          <p14:tracePt t="25068" x="5581650" y="2482850"/>
          <p14:tracePt t="25081" x="5594350" y="2501900"/>
          <p14:tracePt t="25097" x="5664200" y="2574925"/>
          <p14:tracePt t="25113" x="5727700" y="2625725"/>
          <p14:tracePt t="25130" x="5765800" y="2660650"/>
          <p14:tracePt t="25146" x="5803900" y="2701925"/>
          <p14:tracePt t="25180" x="5819775" y="2743200"/>
          <p14:tracePt t="25213" x="5816600" y="2762250"/>
          <p14:tracePt t="25230" x="5807075" y="2762250"/>
          <p14:tracePt t="25247" x="5781675" y="2759075"/>
          <p14:tracePt t="25264" x="5749925" y="2746375"/>
          <p14:tracePt t="25280" x="5676900" y="2708275"/>
          <p14:tracePt t="25296" x="5480050" y="2609850"/>
          <p14:tracePt t="25313" x="5334000" y="2546350"/>
          <p14:tracePt t="25330" x="5210175" y="2486025"/>
          <p14:tracePt t="25346" x="5026025" y="2397125"/>
          <p14:tracePt t="25363" x="4937125" y="2355850"/>
          <p14:tracePt t="25380" x="4848225" y="2324100"/>
          <p14:tracePt t="25397" x="4714875" y="2292350"/>
          <p14:tracePt t="25413" x="4606925" y="2276475"/>
          <p14:tracePt t="25430" x="4530725" y="2263775"/>
          <p14:tracePt t="25446" x="4467225" y="2247900"/>
          <p14:tracePt t="25463" x="4451350" y="2247900"/>
          <p14:tracePt t="25480" x="4441825" y="2247900"/>
          <p14:tracePt t="25497" x="4422775" y="2228850"/>
          <p14:tracePt t="25513" x="4413250" y="2222500"/>
          <p14:tracePt t="25530" x="4403725" y="2212975"/>
          <p14:tracePt t="25547" x="4387850" y="2203450"/>
          <p14:tracePt t="25563" x="4378325" y="2193925"/>
          <p14:tracePt t="25580" x="4362450" y="2193925"/>
          <p14:tracePt t="25597" x="4362450" y="2190750"/>
          <p14:tracePt t="25613" x="4359275" y="2190750"/>
          <p14:tracePt t="25630" x="4352925" y="2190750"/>
          <p14:tracePt t="25647" x="4330700" y="2171700"/>
          <p14:tracePt t="25664" x="4279900" y="2159000"/>
          <p14:tracePt t="25680" x="4203700" y="2146300"/>
          <p14:tracePt t="25696" x="4114800" y="2124075"/>
          <p14:tracePt t="25713" x="4067175" y="2105025"/>
          <p14:tracePt t="25730" x="4035425" y="2092325"/>
          <p14:tracePt t="25747" x="4022725" y="2082800"/>
          <p14:tracePt t="25763" x="4013200" y="2073275"/>
          <p14:tracePt t="25780" x="4013200" y="2066925"/>
          <p14:tracePt t="25814" x="4013200" y="2057400"/>
          <p14:tracePt t="25832" x="4019550" y="2057400"/>
          <p14:tracePt t="25847" x="4022725" y="2057400"/>
          <p14:tracePt t="25863" x="4029075" y="2057400"/>
          <p14:tracePt t="25880" x="4044950" y="2057400"/>
          <p14:tracePt t="25897" x="4054475" y="2057400"/>
          <p14:tracePt t="25913" x="4064000" y="2057400"/>
          <p14:tracePt t="25930" x="4073525" y="2057400"/>
          <p14:tracePt t="25947" x="4098925" y="2057400"/>
          <p14:tracePt t="25964" x="4121150" y="2057400"/>
          <p14:tracePt t="25980" x="4149725" y="2066925"/>
          <p14:tracePt t="25996" x="4200525" y="2098675"/>
          <p14:tracePt t="26013" x="4232275" y="2130425"/>
          <p14:tracePt t="26030" x="4257675" y="2162175"/>
          <p14:tracePt t="26046" x="4314825" y="2228850"/>
          <p14:tracePt t="26063" x="4365625" y="2279650"/>
          <p14:tracePt t="26080" x="4406900" y="2339975"/>
          <p14:tracePt t="26097" x="4492625" y="2435225"/>
          <p14:tracePt t="26113" x="4556125" y="2495550"/>
          <p14:tracePt t="26130" x="4625975" y="2543175"/>
          <p14:tracePt t="26146" x="4718050" y="2609850"/>
          <p14:tracePt t="26163" x="4797425" y="2651125"/>
          <p14:tracePt t="26180" x="4905375" y="2682875"/>
          <p14:tracePt t="26196" x="5032375" y="2730500"/>
          <p14:tracePt t="26213" x="5095875" y="2746375"/>
          <p14:tracePt t="26230" x="5162550" y="2768600"/>
          <p14:tracePt t="26247" x="5257800" y="2803525"/>
          <p14:tracePt t="26263" x="5302250" y="2822575"/>
          <p14:tracePt t="26280" x="5334000" y="2835275"/>
          <p14:tracePt t="26296" x="5356225" y="2851150"/>
          <p14:tracePt t="26313" x="5365750" y="2867025"/>
          <p14:tracePt t="26330" x="5372100" y="2876550"/>
          <p14:tracePt t="26346" x="5372100" y="2889250"/>
          <p14:tracePt t="26363" x="5372100" y="2898775"/>
          <p14:tracePt t="26380" x="5372100" y="2914650"/>
          <p14:tracePt t="26396" x="5372100" y="2921000"/>
          <p14:tracePt t="26413" x="5368925" y="2921000"/>
          <p14:tracePt t="26430" x="5359400" y="2921000"/>
          <p14:tracePt t="26447" x="5349875" y="2921000"/>
          <p14:tracePt t="26463" x="5343525" y="2921000"/>
          <p14:tracePt t="26498" x="5340350" y="2921000"/>
          <p14:tracePt t="26513" x="5324475" y="2917825"/>
          <p14:tracePt t="26530" x="5314950" y="2901950"/>
          <p14:tracePt t="26546" x="5299075" y="2882900"/>
          <p14:tracePt t="26563" x="5289550" y="2867025"/>
          <p14:tracePt t="26580" x="5270500" y="2847975"/>
          <p14:tracePt t="26597" x="5257800" y="2835275"/>
          <p14:tracePt t="26614" x="5251450" y="2835275"/>
          <p14:tracePt t="26648" x="5248275" y="2835275"/>
          <p14:tracePt t="26663" x="5235575" y="2835275"/>
          <p14:tracePt t="26680" x="5222875" y="2828925"/>
          <p14:tracePt t="26696" x="5207000" y="2825750"/>
          <p14:tracePt t="26713" x="5207000" y="2819400"/>
          <p14:tracePt t="26748" x="5207000" y="2813050"/>
          <p14:tracePt t="26763" x="5207000" y="2809875"/>
          <p14:tracePt t="26781" x="5207000" y="2794000"/>
          <p14:tracePt t="26797" x="5207000" y="2778125"/>
          <p14:tracePt t="26813" x="5219700" y="2768600"/>
          <p14:tracePt t="26829" x="5232400" y="2759075"/>
          <p14:tracePt t="26846" x="5270500" y="2736850"/>
          <p14:tracePt t="26863" x="5308600" y="2724150"/>
          <p14:tracePt t="26880" x="5346700" y="2711450"/>
          <p14:tracePt t="26896" x="5403850" y="2686050"/>
          <p14:tracePt t="26913" x="5432425" y="2673350"/>
          <p14:tracePt t="26930" x="5457825" y="2660650"/>
          <p14:tracePt t="26947" x="5483225" y="2644775"/>
          <p14:tracePt t="26963" x="5495925" y="2628900"/>
          <p14:tracePt t="26979" x="5505450" y="2619375"/>
          <p14:tracePt t="26996" x="5518150" y="2616200"/>
          <p14:tracePt t="27013" x="5534025" y="2603500"/>
          <p14:tracePt t="27030" x="5543550" y="2603500"/>
          <p14:tracePt t="27046" x="5559425" y="2593975"/>
          <p14:tracePt t="27063" x="5568950" y="2590800"/>
          <p14:tracePt t="27080" x="5584825" y="2590800"/>
          <p14:tracePt t="27096" x="5600700" y="2574925"/>
          <p14:tracePt t="27113" x="5610225" y="2565400"/>
          <p14:tracePt t="27130" x="5619750" y="2555875"/>
          <p14:tracePt t="27146" x="5638800" y="2546350"/>
          <p14:tracePt t="27354" x="5572125" y="2536825"/>
          <p14:tracePt t="27360" x="5480050" y="2530475"/>
          <p14:tracePt t="27367" x="5375275" y="2511425"/>
          <p14:tracePt t="27379" x="5283200" y="2492375"/>
          <p14:tracePt t="27396" x="5102225" y="2432050"/>
          <p14:tracePt t="27413" x="5013325" y="2400300"/>
          <p14:tracePt t="27430" x="4911725" y="2359025"/>
          <p14:tracePt t="27446" x="4810125" y="2327275"/>
          <p14:tracePt t="27463" x="4756150" y="2308225"/>
          <p14:tracePt t="27480" x="4718050" y="2295525"/>
          <p14:tracePt t="27497" x="4673600" y="2257425"/>
          <p14:tracePt t="27513" x="4641850" y="2225675"/>
          <p14:tracePt t="27529" x="4629150" y="2203450"/>
          <p14:tracePt t="27546" x="4613275" y="2159000"/>
          <p14:tracePt t="27563" x="4613275" y="2149475"/>
          <p14:tracePt t="27580" x="4606925" y="2139950"/>
          <p14:tracePt t="27596" x="4594225" y="2120900"/>
          <p14:tracePt t="27613" x="4568825" y="2108200"/>
          <p14:tracePt t="27630" x="4546600" y="2095500"/>
          <p14:tracePt t="27647" x="4473575" y="2070100"/>
          <p14:tracePt t="27662" x="4429125" y="2057400"/>
          <p14:tracePt t="27679" x="4391025" y="2051050"/>
          <p14:tracePt t="27697" x="4359275" y="2051050"/>
          <p14:tracePt t="27713" x="4330700" y="2051050"/>
          <p14:tracePt t="27730" x="4292600" y="2051050"/>
          <p14:tracePt t="27746" x="4222750" y="2051050"/>
          <p14:tracePt t="27764" x="4187825" y="2051050"/>
          <p14:tracePt t="27780" x="4165600" y="2051050"/>
          <p14:tracePt t="27796" x="4143375" y="2051050"/>
          <p14:tracePt t="27813" x="4140200" y="2051050"/>
          <p14:tracePt t="27848" x="4146550" y="2051050"/>
          <p14:tracePt t="27863" x="4162425" y="2051050"/>
          <p14:tracePt t="27880" x="4171950" y="2051050"/>
          <p14:tracePt t="27897" x="4181475" y="2051050"/>
          <p14:tracePt t="27913" x="4184650" y="2051050"/>
          <p14:tracePt t="27929" x="4194175" y="2051050"/>
          <p14:tracePt t="27932" x="4200525" y="2051050"/>
          <p14:tracePt t="27946" x="4216400" y="2057400"/>
          <p14:tracePt t="27963" x="4225925" y="2073275"/>
          <p14:tracePt t="27980" x="4235450" y="2082800"/>
          <p14:tracePt t="27996" x="4251325" y="2098675"/>
          <p14:tracePt t="28014" x="4267200" y="2108200"/>
          <p14:tracePt t="28030" x="4276725" y="2124075"/>
          <p14:tracePt t="28047" x="4286250" y="2139950"/>
          <p14:tracePt t="28063" x="4289425" y="2149475"/>
          <p14:tracePt t="28079" x="4289425" y="2159000"/>
          <p14:tracePt t="28096" x="4289425" y="2178050"/>
          <p14:tracePt t="28112" x="4289425" y="2187575"/>
          <p14:tracePt t="28129" x="4289425" y="2197100"/>
          <p14:tracePt t="28146" x="4289425" y="2203450"/>
          <p14:tracePt t="28234" x="4289425" y="2206625"/>
          <p14:tracePt t="28240" x="4289425" y="2212975"/>
          <p14:tracePt t="28248" x="4289425" y="2222500"/>
          <p14:tracePt t="28263" x="4295775" y="2232025"/>
          <p14:tracePt t="28280" x="4302125" y="2247900"/>
          <p14:tracePt t="28296" x="4327525" y="2339975"/>
          <p14:tracePt t="28313" x="4346575" y="2457450"/>
          <p14:tracePt t="28330" x="4352925" y="2540000"/>
          <p14:tracePt t="28346" x="4378325" y="2717800"/>
          <p14:tracePt t="28362" x="4403725" y="2825750"/>
          <p14:tracePt t="28379" x="4413250" y="2933700"/>
          <p14:tracePt t="28396" x="4429125" y="3095625"/>
          <p14:tracePt t="28413" x="4429125" y="3190875"/>
          <p14:tracePt t="28429" x="4429125" y="3270250"/>
          <p14:tracePt t="28432" x="4429125" y="3308350"/>
          <p14:tracePt t="28446" x="4429125" y="3362325"/>
          <p14:tracePt t="28463" x="4435475" y="3406775"/>
          <p14:tracePt t="28479" x="4435475" y="3435350"/>
          <p14:tracePt t="28496" x="4441825" y="3476625"/>
          <p14:tracePt t="28513" x="4441825" y="3498850"/>
          <p14:tracePt t="28530" x="4441825" y="3521075"/>
          <p14:tracePt t="28546" x="4451350" y="3536950"/>
          <p14:tracePt t="28563" x="4467225" y="3546475"/>
          <p14:tracePt t="28580" x="4476750" y="3562350"/>
          <p14:tracePt t="28597" x="4492625" y="3575050"/>
          <p14:tracePt t="28613" x="4502150" y="3581400"/>
          <p14:tracePt t="28629" x="4514850" y="3581400"/>
          <p14:tracePt t="28646" x="4530725" y="3581400"/>
          <p14:tracePt t="28663" x="4537075" y="3581400"/>
          <p14:tracePt t="28680" x="4540250" y="3581400"/>
          <p14:tracePt t="28696" x="4549775" y="3581400"/>
          <p14:tracePt t="28714" x="4565650" y="3578225"/>
          <p14:tracePt t="28730" x="4575175" y="3568700"/>
          <p14:tracePt t="28747" x="4594225" y="3530600"/>
          <p14:tracePt t="28763" x="4597400" y="3505200"/>
          <p14:tracePt t="28779" x="4610100" y="3476625"/>
          <p14:tracePt t="28796" x="4629150" y="3425825"/>
          <p14:tracePt t="28812" x="4629150" y="3397250"/>
          <p14:tracePt t="28829" x="4629150" y="3375025"/>
          <p14:tracePt t="28846" x="4629150" y="3359150"/>
          <p14:tracePt t="28862" x="4629150" y="3349625"/>
          <p14:tracePt t="28954" x="4635500" y="3349625"/>
          <p14:tracePt t="28962" x="4638675" y="3349625"/>
          <p14:tracePt t="28968" x="4645025" y="3349625"/>
          <p14:tracePt t="28980" x="4660900" y="3346450"/>
          <p14:tracePt t="28996" x="4752975" y="3317875"/>
          <p14:tracePt t="29013" x="4806950" y="3295650"/>
          <p14:tracePt t="29029" x="4918075" y="3254375"/>
          <p14:tracePt t="29046" x="5060950" y="3168650"/>
          <p14:tracePt t="29062" x="5140325" y="3114675"/>
          <p14:tracePt t="29079" x="5203825" y="3060700"/>
          <p14:tracePt t="29096" x="5257800" y="2990850"/>
          <p14:tracePt t="29113" x="5289550" y="2952750"/>
          <p14:tracePt t="29130" x="5302250" y="2921000"/>
          <p14:tracePt t="29147" x="5321300" y="2886075"/>
          <p14:tracePt t="29163" x="5321300" y="2863850"/>
          <p14:tracePt t="29179" x="5321300" y="2854325"/>
          <p14:tracePt t="29196" x="5321300" y="2835275"/>
          <p14:tracePt t="29213" x="5321300" y="2819400"/>
          <p14:tracePt t="29230" x="5318125" y="2809875"/>
          <p14:tracePt t="29246" x="5318125" y="2794000"/>
          <p14:tracePt t="29283" x="5318125" y="2790825"/>
          <p14:tracePt t="29296" x="5318125" y="2784475"/>
          <p14:tracePt t="29312" x="5318125" y="2771775"/>
          <p14:tracePt t="29329" x="5318125" y="2759075"/>
          <p14:tracePt t="29346" x="5324475" y="2746375"/>
          <p14:tracePt t="29363" x="5334000" y="2736850"/>
          <p14:tracePt t="29379" x="5362575" y="2717800"/>
          <p14:tracePt t="29396" x="5403850" y="2701925"/>
          <p14:tracePt t="29412" x="5422900" y="2689225"/>
          <p14:tracePt t="29429" x="5432425" y="2679700"/>
          <p14:tracePt t="29431" x="5435600" y="2670175"/>
          <p14:tracePt t="29446" x="5448300" y="2660650"/>
          <p14:tracePt t="29463" x="5461000" y="2651125"/>
          <p14:tracePt t="29479" x="5470525" y="2641600"/>
          <p14:tracePt t="29496" x="5476875" y="2635250"/>
          <p14:tracePt t="29513" x="5476875" y="2628900"/>
          <p14:tracePt t="32104" x="5448300" y="2625725"/>
          <p14:tracePt t="32111" x="5391150" y="2616200"/>
          <p14:tracePt t="32118" x="5343525" y="2616200"/>
          <p14:tracePt t="32129" x="5286375" y="2616200"/>
          <p14:tracePt t="32146" x="5159375" y="2616200"/>
          <p14:tracePt t="32162" x="5095875" y="2619375"/>
          <p14:tracePt t="32179" x="5060950" y="2619375"/>
          <p14:tracePt t="32212" x="5010150" y="2619375"/>
          <p14:tracePt t="32246" x="4987925" y="2619375"/>
          <p14:tracePt t="32263" x="4997450" y="2619375"/>
          <p14:tracePt t="32280" x="5013325" y="2619375"/>
          <p14:tracePt t="32296" x="5067300" y="2616200"/>
          <p14:tracePt t="32312" x="5099050" y="2603500"/>
          <p14:tracePt t="32329" x="5127625" y="2590800"/>
          <p14:tracePt t="32347" x="5165725" y="2562225"/>
          <p14:tracePt t="32362" x="5197475" y="2527300"/>
          <p14:tracePt t="32379" x="5210175" y="2482850"/>
          <p14:tracePt t="32396" x="5222875" y="2400300"/>
          <p14:tracePt t="32413" x="5222875" y="2359025"/>
          <p14:tracePt t="32429" x="5219700" y="2320925"/>
          <p14:tracePt t="32445" x="5197475" y="2276475"/>
          <p14:tracePt t="32462" x="5165725" y="2244725"/>
          <p14:tracePt t="32479" x="5140325" y="2228850"/>
          <p14:tracePt t="32496" x="5099050" y="2203450"/>
          <p14:tracePt t="32512" x="5086350" y="2187575"/>
          <p14:tracePt t="32529" x="5076825" y="2178050"/>
          <p14:tracePt t="32546" x="5057775" y="2162175"/>
          <p14:tracePt t="32562" x="5048250" y="2152650"/>
          <p14:tracePt t="32579" x="5038725" y="2152650"/>
          <p14:tracePt t="32596" x="5022850" y="2152650"/>
          <p14:tracePt t="32613" x="5006975" y="2152650"/>
          <p14:tracePt t="32629" x="4997450" y="2152650"/>
          <p14:tracePt t="32646" x="4984750" y="2152650"/>
          <p14:tracePt t="32663" x="4975225" y="2152650"/>
          <p14:tracePt t="32695" x="4975225" y="2149475"/>
          <p14:tracePt t="32712" x="4975225" y="2133600"/>
          <p14:tracePt t="32729" x="4975225" y="2124075"/>
          <p14:tracePt t="32746" x="4975225" y="2114550"/>
          <p14:tracePt t="32846" x="4968875" y="2114550"/>
          <p14:tracePt t="32853" x="4959350" y="2114550"/>
          <p14:tracePt t="32862" x="4953000" y="2114550"/>
          <p14:tracePt t="32879" x="4943475" y="2114550"/>
          <p14:tracePt t="32896" x="4895850" y="2095500"/>
          <p14:tracePt t="32912" x="4857750" y="2063750"/>
          <p14:tracePt t="32929" x="4791075" y="2035175"/>
          <p14:tracePt t="32945" x="4724400" y="1987550"/>
          <p14:tracePt t="32962" x="4676775" y="1952625"/>
          <p14:tracePt t="32979" x="4629150" y="1911350"/>
          <p14:tracePt t="32995" x="4575175" y="1866900"/>
          <p14:tracePt t="33012" x="4543425" y="1841500"/>
          <p14:tracePt t="33029" x="4521200" y="1828800"/>
          <p14:tracePt t="33046" x="4479925" y="1806575"/>
          <p14:tracePt t="33063" x="4460875" y="1793875"/>
          <p14:tracePt t="33079" x="4445000" y="1784350"/>
          <p14:tracePt t="33096" x="4432300" y="1758950"/>
          <p14:tracePt t="33112" x="4419600" y="1743075"/>
          <p14:tracePt t="33129" x="4410075" y="1720850"/>
          <p14:tracePt t="33146" x="4384675" y="1682750"/>
          <p14:tracePt t="33162" x="4375150" y="1660525"/>
          <p14:tracePt t="33179" x="4362450" y="1628775"/>
          <p14:tracePt t="33196" x="4324350" y="1590675"/>
          <p14:tracePt t="33212" x="4298950" y="1546225"/>
          <p14:tracePt t="33229" x="4283075" y="1492250"/>
          <p14:tracePt t="33245" x="4257675" y="1419225"/>
          <p14:tracePt t="33262" x="4244975" y="1365250"/>
          <p14:tracePt t="33279" x="4232275" y="1327150"/>
          <p14:tracePt t="33296" x="4210050" y="1225550"/>
          <p14:tracePt t="33313" x="4203700" y="1143000"/>
          <p14:tracePt t="33330" x="4203700" y="1073150"/>
          <p14:tracePt t="33346" x="4203700" y="993775"/>
          <p14:tracePt t="33362" x="4206875" y="971550"/>
          <p14:tracePt t="33379" x="4219575" y="939800"/>
          <p14:tracePt t="33396" x="4235450" y="892175"/>
          <p14:tracePt t="33413" x="4248150" y="860425"/>
          <p14:tracePt t="33429" x="4270375" y="815975"/>
          <p14:tracePt t="33446" x="4289425" y="733425"/>
          <p14:tracePt t="33463" x="4302125" y="688975"/>
          <p14:tracePt t="33480" x="4333875" y="650875"/>
          <p14:tracePt t="33495" x="4378325" y="565150"/>
          <p14:tracePt t="33512" x="4403725" y="517525"/>
          <p14:tracePt t="33529" x="4419600" y="454025"/>
          <p14:tracePt t="33546" x="4438650" y="390525"/>
          <p14:tracePt t="33562" x="4445000" y="352425"/>
          <p14:tracePt t="33579" x="4448175" y="336550"/>
          <p14:tracePt t="33596" x="4464050" y="320675"/>
          <p14:tracePt t="33613" x="4470400" y="307975"/>
          <p14:tracePt t="33629" x="4470400" y="295275"/>
          <p14:tracePt t="33645" x="4483100" y="282575"/>
          <p14:tracePt t="33662" x="4489450" y="273050"/>
          <p14:tracePt t="33679" x="4498975" y="257175"/>
          <p14:tracePt t="33695" x="4521200" y="247650"/>
          <p14:tracePt t="33712" x="4530725" y="241300"/>
          <p14:tracePt t="33729" x="4540250" y="231775"/>
          <p14:tracePt t="33746" x="4565650" y="222250"/>
          <p14:tracePt t="33762" x="4584700" y="203200"/>
          <p14:tracePt t="33779" x="4600575" y="193675"/>
          <p14:tracePt t="33796" x="4635500" y="177800"/>
          <p14:tracePt t="33812" x="4657725" y="165100"/>
          <p14:tracePt t="33829" x="4702175" y="146050"/>
          <p14:tracePt t="33846" x="4781550" y="146050"/>
          <p14:tracePt t="33863" x="4841875" y="146050"/>
          <p14:tracePt t="33880" x="4886325" y="146050"/>
          <p14:tracePt t="33896" x="4918075" y="146050"/>
          <p14:tracePt t="33912" x="4949825" y="155575"/>
          <p14:tracePt t="33929" x="4962525" y="155575"/>
          <p14:tracePt t="33945" x="4997450" y="161925"/>
          <p14:tracePt t="33962" x="5019675" y="165100"/>
          <p14:tracePt t="33979" x="5057775" y="177800"/>
          <p14:tracePt t="33981" x="5083175" y="184150"/>
          <p14:tracePt t="33995" x="5149850" y="200025"/>
          <p14:tracePt t="34012" x="5213350" y="222250"/>
          <p14:tracePt t="34029" x="5257800" y="234950"/>
          <p14:tracePt t="34045" x="5321300" y="254000"/>
          <p14:tracePt t="34062" x="5353050" y="266700"/>
          <p14:tracePt t="34079" x="5391150" y="285750"/>
          <p14:tracePt t="34096" x="5441950" y="304800"/>
          <p14:tracePt t="34112" x="5470525" y="320675"/>
          <p14:tracePt t="34129" x="5511800" y="355600"/>
          <p14:tracePt t="34146" x="5562600" y="400050"/>
          <p14:tracePt t="34162" x="5588000" y="438150"/>
          <p14:tracePt t="34179" x="5600700" y="460375"/>
          <p14:tracePt t="34195" x="5626100" y="504825"/>
          <p14:tracePt t="34212" x="5635625" y="527050"/>
          <p14:tracePt t="34229" x="5648325" y="558800"/>
          <p14:tracePt t="34246" x="5667375" y="615950"/>
          <p14:tracePt t="34262" x="5686425" y="654050"/>
          <p14:tracePt t="34279" x="5699125" y="698500"/>
          <p14:tracePt t="34296" x="5711825" y="762000"/>
          <p14:tracePt t="34312" x="5711825" y="790575"/>
          <p14:tracePt t="34329" x="5711825" y="812800"/>
          <p14:tracePt t="34346" x="5708650" y="876300"/>
          <p14:tracePt t="34362" x="5695950" y="939800"/>
          <p14:tracePt t="34379" x="5686425" y="1022350"/>
          <p14:tracePt t="34396" x="5670550" y="1143000"/>
          <p14:tracePt t="34412" x="5664200" y="1193800"/>
          <p14:tracePt t="34429" x="5664200" y="1263650"/>
          <p14:tracePt t="34446" x="5648325" y="1397000"/>
          <p14:tracePt t="34462" x="5641975" y="1479550"/>
          <p14:tracePt t="34478" x="5626100" y="1543050"/>
          <p14:tracePt t="34496" x="5600700" y="1635125"/>
          <p14:tracePt t="34512" x="5581650" y="1730375"/>
          <p14:tracePt t="34529" x="5568950" y="1816100"/>
          <p14:tracePt t="34546" x="5546725" y="1895475"/>
          <p14:tracePt t="34562" x="5527675" y="1952625"/>
          <p14:tracePt t="34579" x="5514975" y="1987550"/>
          <p14:tracePt t="34596" x="5495925" y="2054225"/>
          <p14:tracePt t="34612" x="5483225" y="2092325"/>
          <p14:tracePt t="34629" x="5464175" y="2114550"/>
          <p14:tracePt t="34646" x="5448300" y="2155825"/>
          <p14:tracePt t="34662" x="5435600" y="2165350"/>
          <p14:tracePt t="34679" x="5422900" y="2178050"/>
          <p14:tracePt t="34696" x="5391150" y="2200275"/>
          <p14:tracePt t="34712" x="5362575" y="2212975"/>
          <p14:tracePt t="34729" x="5337175" y="2225675"/>
          <p14:tracePt t="34746" x="5295900" y="2228850"/>
          <p14:tracePt t="34762" x="5267325" y="2228850"/>
          <p14:tracePt t="34779" x="5222875" y="2228850"/>
          <p14:tracePt t="34796" x="5162550" y="2228850"/>
          <p14:tracePt t="34812" x="5130800" y="2225675"/>
          <p14:tracePt t="34829" x="5102225" y="2216150"/>
          <p14:tracePt t="34846" x="5057775" y="2190750"/>
          <p14:tracePt t="34862" x="5022850" y="2184400"/>
          <p14:tracePt t="34879" x="4968875" y="2178050"/>
          <p14:tracePt t="34895" x="4883150" y="2171700"/>
          <p14:tracePt t="34912" x="4829175" y="2171700"/>
          <p14:tracePt t="34929" x="4784725" y="2171700"/>
          <p14:tracePt t="34946" x="4730750" y="2159000"/>
          <p14:tracePt t="34962" x="4705350" y="2146300"/>
          <p14:tracePt t="34979" x="4676775" y="2133600"/>
          <p14:tracePt t="34996" x="4641850" y="2111375"/>
          <p14:tracePt t="35012" x="4610100" y="2098675"/>
          <p14:tracePt t="35029" x="4578350" y="2073275"/>
          <p14:tracePt t="35046" x="4511675" y="2019300"/>
          <p14:tracePt t="35062" x="4438650" y="1946275"/>
          <p14:tracePt t="35079" x="4368800" y="1831975"/>
          <p14:tracePt t="35095" x="4283075" y="1679575"/>
          <p14:tracePt t="35112" x="4229100" y="1536700"/>
          <p14:tracePt t="35129" x="4184650" y="1381125"/>
          <p14:tracePt t="35146" x="4159250" y="1228725"/>
          <p14:tracePt t="35162" x="4143375" y="1143000"/>
          <p14:tracePt t="35179" x="4143375" y="1038225"/>
          <p14:tracePt t="35196" x="4143375" y="908050"/>
          <p14:tracePt t="35212" x="4143375" y="847725"/>
          <p14:tracePt t="35229" x="4156075" y="774700"/>
          <p14:tracePt t="35245" x="4187825" y="609600"/>
          <p14:tracePt t="35262" x="4232275" y="498475"/>
          <p14:tracePt t="35279" x="4264025" y="409575"/>
          <p14:tracePt t="35296" x="4318000" y="282575"/>
          <p14:tracePt t="35312" x="4349750" y="203200"/>
          <p14:tracePt t="35329" x="4384675" y="146050"/>
          <p14:tracePt t="35346" x="4403725" y="95250"/>
          <p14:tracePt t="35362" x="4413250" y="85725"/>
          <p14:tracePt t="35379" x="4422775" y="76200"/>
          <p14:tracePt t="35396" x="4445000" y="53975"/>
          <p14:tracePt t="35412" x="4454525" y="44450"/>
          <p14:tracePt t="35429" x="4464050" y="38100"/>
          <p14:tracePt t="35445" x="4479925" y="34925"/>
          <p14:tracePt t="35462" x="4492625" y="34925"/>
          <p14:tracePt t="35478" x="4502150" y="34925"/>
          <p14:tracePt t="35495" x="4518025" y="34925"/>
          <p14:tracePt t="35512" x="4527550" y="34925"/>
          <p14:tracePt t="35529" x="4543425" y="34925"/>
          <p14:tracePt t="35545" x="4562475" y="25400"/>
          <p14:tracePt t="35562" x="4600575" y="19050"/>
          <p14:tracePt t="35579" x="4638675" y="12700"/>
          <p14:tracePt t="35596" x="4708525" y="12700"/>
          <p14:tracePt t="35612" x="4759325" y="12700"/>
          <p14:tracePt t="35629" x="4803775" y="12700"/>
          <p14:tracePt t="35646" x="4867275" y="12700"/>
          <p14:tracePt t="35663" x="4895850" y="12700"/>
          <p14:tracePt t="35679" x="4940300" y="12700"/>
          <p14:tracePt t="35695" x="5000625" y="12700"/>
          <p14:tracePt t="35712" x="5038725" y="12700"/>
          <p14:tracePt t="35729" x="5073650" y="12700"/>
          <p14:tracePt t="35745" x="5114925" y="12700"/>
          <p14:tracePt t="35762" x="5137150" y="22225"/>
          <p14:tracePt t="35778" x="5168900" y="28575"/>
          <p14:tracePt t="35796" x="5197475" y="44450"/>
          <p14:tracePt t="35812" x="5213350" y="53975"/>
          <p14:tracePt t="35829" x="5222875" y="69850"/>
          <p14:tracePt t="35845" x="5238750" y="85725"/>
          <p14:tracePt t="35862" x="5248275" y="95250"/>
          <p14:tracePt t="35879" x="5264150" y="104775"/>
          <p14:tracePt t="35895" x="5273675" y="130175"/>
          <p14:tracePt t="35912" x="5283200" y="155575"/>
          <p14:tracePt t="35929" x="5289550" y="184150"/>
          <p14:tracePt t="35945" x="5305425" y="212725"/>
          <p14:tracePt t="35962" x="5318125" y="241300"/>
          <p14:tracePt t="35979" x="5330825" y="266700"/>
          <p14:tracePt t="35996" x="5349875" y="314325"/>
          <p14:tracePt t="36012" x="5375275" y="361950"/>
          <p14:tracePt t="36029" x="5397500" y="409575"/>
          <p14:tracePt t="36046" x="5416550" y="473075"/>
          <p14:tracePt t="36063" x="5432425" y="504825"/>
          <p14:tracePt t="36079" x="5438775" y="533400"/>
          <p14:tracePt t="36095" x="5438775" y="596900"/>
          <p14:tracePt t="36112" x="5438775" y="657225"/>
          <p14:tracePt t="36129" x="5454650" y="717550"/>
          <p14:tracePt t="36146" x="5454650" y="790575"/>
          <p14:tracePt t="36162" x="5454650" y="831850"/>
          <p14:tracePt t="36179" x="5454650" y="863600"/>
          <p14:tracePt t="36196" x="5454650" y="911225"/>
          <p14:tracePt t="36212" x="5454650" y="955675"/>
          <p14:tracePt t="36229" x="5454650" y="996950"/>
          <p14:tracePt t="36245" x="5454650" y="1076325"/>
          <p14:tracePt t="36262" x="5454650" y="1111250"/>
          <p14:tracePt t="36279" x="5451475" y="1155700"/>
          <p14:tracePt t="36296" x="5445125" y="1219200"/>
          <p14:tracePt t="36312" x="5445125" y="1257300"/>
          <p14:tracePt t="36329" x="5445125" y="1292225"/>
          <p14:tracePt t="36346" x="5445125" y="1355725"/>
          <p14:tracePt t="36362" x="5445125" y="1400175"/>
          <p14:tracePt t="36379" x="5438775" y="1444625"/>
          <p14:tracePt t="36396" x="5432425" y="1476375"/>
          <p14:tracePt t="36412" x="5432425" y="1504950"/>
          <p14:tracePt t="36429" x="5432425" y="1543050"/>
          <p14:tracePt t="36445" x="5432425" y="1606550"/>
          <p14:tracePt t="36462" x="5432425" y="1647825"/>
          <p14:tracePt t="36479" x="5432425" y="1685925"/>
          <p14:tracePt t="36496" x="5432425" y="1727200"/>
          <p14:tracePt t="36513" x="5432425" y="1755775"/>
          <p14:tracePt t="36529" x="5432425" y="1778000"/>
          <p14:tracePt t="36531" x="5432425" y="1787525"/>
          <p14:tracePt t="36545" x="5432425" y="1816100"/>
          <p14:tracePt t="36562" x="5432425" y="1831975"/>
          <p14:tracePt t="36578" x="5432425" y="1841500"/>
          <p14:tracePt t="36595" x="5432425" y="1863725"/>
          <p14:tracePt t="36612" x="5432425" y="1873250"/>
          <p14:tracePt t="36629" x="5432425" y="1882775"/>
          <p14:tracePt t="36645" x="5416550" y="1898650"/>
          <p14:tracePt t="36662" x="5407025" y="1914525"/>
          <p14:tracePt t="36678" x="5400675" y="1924050"/>
          <p14:tracePt t="36695" x="5384800" y="1936750"/>
          <p14:tracePt t="36712" x="5372100" y="1946275"/>
          <p14:tracePt t="36728" x="5359400" y="1965325"/>
          <p14:tracePt t="36745" x="5346700" y="1974850"/>
          <p14:tracePt t="36762" x="5334000" y="1978025"/>
          <p14:tracePt t="36779" x="5324475" y="1978025"/>
          <p14:tracePt t="36796" x="5311775" y="1978025"/>
          <p14:tracePt t="36812" x="5295900" y="1984375"/>
          <p14:tracePt t="36829" x="5273675" y="1984375"/>
          <p14:tracePt t="36846" x="5254625" y="1984375"/>
          <p14:tracePt t="36862" x="5245100" y="1984375"/>
          <p14:tracePt t="36880" x="5216525" y="1984375"/>
          <p14:tracePt t="36896" x="5191125" y="1984375"/>
          <p14:tracePt t="36912" x="5162550" y="1984375"/>
          <p14:tracePt t="36929" x="5146675" y="1984375"/>
          <p14:tracePt t="36945" x="5130800" y="1984375"/>
          <p14:tracePt t="36962" x="5114925" y="1984375"/>
          <p14:tracePt t="36978" x="5105400" y="1990725"/>
          <p14:tracePt t="36995" x="5092700" y="1990725"/>
          <p14:tracePt t="37012" x="5086350" y="1990725"/>
          <p14:tracePt t="37029" x="5080000" y="1990725"/>
          <p14:tracePt t="37261" x="5070475" y="1993900"/>
          <p14:tracePt t="37267" x="5067300" y="2000250"/>
          <p14:tracePt t="37279" x="5060950" y="2000250"/>
          <p14:tracePt t="37296" x="5045075" y="2000250"/>
          <p14:tracePt t="37312" x="5035550" y="2000250"/>
          <p14:tracePt t="37329" x="5010150" y="2000250"/>
          <p14:tracePt t="37346" x="4975225" y="2000250"/>
          <p14:tracePt t="37362" x="4959350" y="2000250"/>
          <p14:tracePt t="37379" x="4949825" y="2000250"/>
          <p14:tracePt t="37395" x="4937125" y="2000250"/>
          <p14:tracePt t="37412" x="4927600" y="2000250"/>
          <p14:tracePt t="37429" x="4914900" y="2000250"/>
          <p14:tracePt t="38103" x="4911725" y="2000250"/>
          <p14:tracePt t="38111" x="4899025" y="2000250"/>
          <p14:tracePt t="38117" x="4895850" y="2000250"/>
          <p14:tracePt t="38128" x="4889500" y="1997075"/>
          <p14:tracePt t="38146" x="4876800" y="1984375"/>
          <p14:tracePt t="38162" x="4867275" y="1968500"/>
          <p14:tracePt t="38196" x="4835525" y="1943100"/>
          <p14:tracePt t="38229" x="4826000" y="1924050"/>
          <p14:tracePt t="38245" x="4819650" y="1917700"/>
          <p14:tracePt t="38261" x="4816475" y="1917700"/>
          <p14:tracePt t="38279" x="4810125" y="1911350"/>
          <p14:tracePt t="38296" x="4800600" y="1908175"/>
          <p14:tracePt t="38354" x="4800600" y="1901825"/>
          <p14:tracePt t="38361" x="4797425" y="1898650"/>
          <p14:tracePt t="38367" x="4791075" y="1898650"/>
          <p14:tracePt t="38378" x="4787900" y="1892300"/>
          <p14:tracePt t="38395" x="4781550" y="1873250"/>
          <p14:tracePt t="38411" x="4781550" y="1844675"/>
          <p14:tracePt t="38428" x="4781550" y="1800225"/>
          <p14:tracePt t="38445" x="4791075" y="1720850"/>
          <p14:tracePt t="38462" x="4803775" y="1676400"/>
          <p14:tracePt t="38478" x="4822825" y="1638300"/>
          <p14:tracePt t="38496" x="4838700" y="1609725"/>
          <p14:tracePt t="38512" x="4854575" y="1593850"/>
          <p14:tracePt t="38528" x="4879975" y="1581150"/>
          <p14:tracePt t="38545" x="4914900" y="1552575"/>
          <p14:tracePt t="38562" x="4946650" y="1527175"/>
          <p14:tracePt t="38578" x="4972050" y="1485900"/>
          <p14:tracePt t="38596" x="5019675" y="1409700"/>
          <p14:tracePt t="38612" x="5032375" y="1371600"/>
          <p14:tracePt t="38629" x="5032375" y="1343025"/>
          <p14:tracePt t="38645" x="5032375" y="1327150"/>
          <p14:tracePt t="38662" x="5026025" y="1317625"/>
          <p14:tracePt t="38678" x="5010150" y="1314450"/>
          <p14:tracePt t="38695" x="4962525" y="1301750"/>
          <p14:tracePt t="38711" x="4918075" y="1295400"/>
          <p14:tracePt t="38728" x="4867275" y="1295400"/>
          <p14:tracePt t="38745" x="4781550" y="1295400"/>
          <p14:tracePt t="38762" x="4702175" y="1295400"/>
          <p14:tracePt t="38778" x="4606925" y="1298575"/>
          <p14:tracePt t="38795" x="4451350" y="1330325"/>
          <p14:tracePt t="38811" x="4365625" y="1346200"/>
          <p14:tracePt t="38828" x="4292600" y="1355725"/>
          <p14:tracePt t="38845" x="4244975" y="1355725"/>
          <p14:tracePt t="38861" x="4235450" y="1355725"/>
          <p14:tracePt t="38878" x="4225925" y="1355725"/>
          <p14:tracePt t="38895" x="4213225" y="1355725"/>
          <p14:tracePt t="38940" x="4222750" y="1355725"/>
          <p14:tracePt t="38947" x="4225925" y="1355725"/>
          <p14:tracePt t="38962" x="4235450" y="1358900"/>
          <p14:tracePt t="38979" x="4244975" y="1365250"/>
          <p14:tracePt t="38996" x="4279900" y="1374775"/>
          <p14:tracePt t="39012" x="4305300" y="1387475"/>
          <p14:tracePt t="39029" x="4333875" y="1400175"/>
          <p14:tracePt t="39045" x="4368800" y="1416050"/>
          <p14:tracePt t="39061" x="4400550" y="1428750"/>
          <p14:tracePt t="39078" x="4438650" y="1447800"/>
          <p14:tracePt t="39096" x="4492625" y="1460500"/>
          <p14:tracePt t="39112" x="4537075" y="1466850"/>
          <p14:tracePt t="39129" x="4575175" y="1466850"/>
          <p14:tracePt t="39146" x="4622800" y="1466850"/>
          <p14:tracePt t="39162" x="4660900" y="1466850"/>
          <p14:tracePt t="39178" x="4689475" y="1466850"/>
          <p14:tracePt t="39195" x="4727575" y="1466850"/>
          <p14:tracePt t="39211" x="4743450" y="1466850"/>
          <p14:tracePt t="39228" x="4759325" y="1460500"/>
          <p14:tracePt t="39245" x="4775200" y="1441450"/>
          <p14:tracePt t="39261" x="4784725" y="1431925"/>
          <p14:tracePt t="39278" x="4794250" y="1422400"/>
          <p14:tracePt t="39295" x="4810125" y="1406525"/>
          <p14:tracePt t="39312" x="4810125" y="1384300"/>
          <p14:tracePt t="39328" x="4803775" y="1374775"/>
          <p14:tracePt t="39346" x="4787900" y="1358900"/>
          <p14:tracePt t="39362" x="4765675" y="1349375"/>
          <p14:tracePt t="39378" x="4727575" y="1330325"/>
          <p14:tracePt t="39396" x="4648200" y="1308100"/>
          <p14:tracePt t="39412" x="4584700" y="1295400"/>
          <p14:tracePt t="39429" x="4524375" y="1295400"/>
          <p14:tracePt t="39445" x="4460875" y="1295400"/>
          <p14:tracePt t="39461" x="4432300" y="1295400"/>
          <p14:tracePt t="39479" x="4403725" y="1295400"/>
          <p14:tracePt t="39496" x="4387850" y="1295400"/>
          <p14:tracePt t="39512" x="4378325" y="1295400"/>
          <p14:tracePt t="39529" x="4362450" y="1295400"/>
          <p14:tracePt t="39546" x="4352925" y="1308100"/>
          <p14:tracePt t="39562" x="4352925" y="1317625"/>
          <p14:tracePt t="39579" x="4352925" y="1330325"/>
          <p14:tracePt t="39595" x="4352925" y="1346200"/>
          <p14:tracePt t="39611" x="4352925" y="1352550"/>
          <p14:tracePt t="39697" x="4356100" y="1352550"/>
          <p14:tracePt t="39704" x="4359275" y="1352550"/>
          <p14:tracePt t="39712" x="4371975" y="1349375"/>
          <p14:tracePt t="39729" x="4381500" y="1339850"/>
          <p14:tracePt t="39745" x="4416425" y="1314450"/>
          <p14:tracePt t="39761" x="4454525" y="1301750"/>
          <p14:tracePt t="39779" x="4498975" y="1289050"/>
          <p14:tracePt t="39796" x="4540250" y="1273175"/>
          <p14:tracePt t="39812" x="4572000" y="1254125"/>
          <p14:tracePt t="39829" x="4594225" y="1241425"/>
          <p14:tracePt t="39846" x="4616450" y="1225550"/>
          <p14:tracePt t="39862" x="4625975" y="1222375"/>
          <p14:tracePt t="39878" x="4635500" y="1222375"/>
          <p14:tracePt t="39895" x="4635500" y="1206500"/>
          <p14:tracePt t="39912" x="4632325" y="1196975"/>
          <p14:tracePt t="39928" x="4622800" y="1187450"/>
          <p14:tracePt t="39946" x="4584700" y="1168400"/>
          <p14:tracePt t="39962" x="4537075" y="1149350"/>
          <p14:tracePt t="39979" x="4498975" y="1136650"/>
          <p14:tracePt t="39996" x="4451350" y="1117600"/>
          <p14:tracePt t="40012" x="4413250" y="1117600"/>
          <p14:tracePt t="40028" x="4378325" y="1117600"/>
          <p14:tracePt t="40045" x="4308475" y="1117600"/>
          <p14:tracePt t="40061" x="4260850" y="1127125"/>
          <p14:tracePt t="40079" x="4238625" y="1139825"/>
          <p14:tracePt t="40096" x="4210050" y="1146175"/>
          <p14:tracePt t="40112" x="4200525" y="1146175"/>
          <p14:tracePt t="40129" x="4191000" y="1146175"/>
          <p14:tracePt t="40161" x="4203700" y="1146175"/>
          <p14:tracePt t="40178" x="4238625" y="1146175"/>
          <p14:tracePt t="40195" x="4302125" y="1136650"/>
          <p14:tracePt t="40212" x="4340225" y="1117600"/>
          <p14:tracePt t="40228" x="4406900" y="1082675"/>
          <p14:tracePt t="40246" x="4546600" y="1016000"/>
          <p14:tracePt t="40262" x="4635500" y="974725"/>
          <p14:tracePt t="40278" x="4702175" y="952500"/>
          <p14:tracePt t="40295" x="4784725" y="927100"/>
          <p14:tracePt t="40311" x="4829175" y="914400"/>
          <p14:tracePt t="40328" x="4860925" y="901700"/>
          <p14:tracePt t="40345" x="4902200" y="882650"/>
          <p14:tracePt t="40361" x="4921250" y="866775"/>
          <p14:tracePt t="40378" x="4930775" y="857250"/>
          <p14:tracePt t="40395" x="4949825" y="850900"/>
          <p14:tracePt t="40411" x="4959350" y="850900"/>
          <p14:tracePt t="40428" x="4965700" y="850900"/>
          <p14:tracePt t="40445" x="4965700" y="847725"/>
          <p14:tracePt t="40461" x="4965700" y="835025"/>
          <p14:tracePt t="40479" x="4965700" y="831850"/>
          <p14:tracePt t="40496" x="4965700" y="825500"/>
          <p14:tracePt t="40512" x="4962525" y="825500"/>
          <p14:tracePt t="40529" x="4953000" y="825500"/>
          <p14:tracePt t="40545" x="4927600" y="825500"/>
          <p14:tracePt t="40561" x="4899025" y="825500"/>
          <p14:tracePt t="40578" x="4854575" y="825500"/>
          <p14:tracePt t="40595" x="4772025" y="844550"/>
          <p14:tracePt t="40611" x="4708525" y="857250"/>
          <p14:tracePt t="40628" x="4645025" y="873125"/>
          <p14:tracePt t="40646" x="4572000" y="898525"/>
          <p14:tracePt t="40662" x="4533900" y="911225"/>
          <p14:tracePt t="40679" x="4495800" y="923925"/>
          <p14:tracePt t="40695" x="4432300" y="962025"/>
          <p14:tracePt t="40711" x="4384675" y="981075"/>
          <p14:tracePt t="40728" x="4362450" y="993775"/>
          <p14:tracePt t="40745" x="4321175" y="1019175"/>
          <p14:tracePt t="40761" x="4308475" y="1028700"/>
          <p14:tracePt t="40778" x="4298950" y="1050925"/>
          <p14:tracePt t="40795" x="4276725" y="1079500"/>
          <p14:tracePt t="40811" x="4264025" y="1101725"/>
          <p14:tracePt t="40828" x="4254500" y="1117600"/>
          <p14:tracePt t="40845" x="4232275" y="1146175"/>
          <p14:tracePt t="40861" x="4219575" y="1171575"/>
          <p14:tracePt t="40878" x="4216400" y="1187450"/>
          <p14:tracePt t="40895" x="4216400" y="1200150"/>
          <p14:tracePt t="40912" x="4216400" y="1209675"/>
          <p14:tracePt t="40928" x="4216400" y="1219200"/>
          <p14:tracePt t="40945" x="4216400" y="1247775"/>
          <p14:tracePt t="40961" x="4219575" y="1260475"/>
          <p14:tracePt t="40978" x="4229100" y="1276350"/>
          <p14:tracePt t="40995" x="4251325" y="1298575"/>
          <p14:tracePt t="41011" x="4267200" y="1311275"/>
          <p14:tracePt t="41028" x="4283075" y="1320800"/>
          <p14:tracePt t="41045" x="4321175" y="1327150"/>
          <p14:tracePt t="41062" x="4349750" y="1323975"/>
          <p14:tracePt t="41079" x="4375150" y="1311275"/>
          <p14:tracePt t="41095" x="4419600" y="1266825"/>
          <p14:tracePt t="41112" x="4445000" y="1235075"/>
          <p14:tracePt t="41128" x="4467225" y="1203325"/>
          <p14:tracePt t="41146" x="4511675" y="1168400"/>
          <p14:tracePt t="41162" x="4543425" y="1133475"/>
          <p14:tracePt t="41178" x="4568825" y="1111250"/>
          <p14:tracePt t="41196" x="4613275" y="1073150"/>
          <p14:tracePt t="41212" x="4635500" y="1060450"/>
          <p14:tracePt t="41228" x="4667250" y="1050925"/>
          <p14:tracePt t="41246" x="4679950" y="1028700"/>
          <p14:tracePt t="41262" x="4692650" y="1019175"/>
          <p14:tracePt t="41278" x="4702175" y="1009650"/>
          <p14:tracePt t="41296" x="4718050" y="993775"/>
          <p14:tracePt t="41312" x="4718050" y="977900"/>
          <p14:tracePt t="41328" x="4718050" y="968375"/>
          <p14:tracePt t="41345" x="4718050" y="955675"/>
          <p14:tracePt t="41361" x="4705350" y="942975"/>
          <p14:tracePt t="41378" x="4692650" y="930275"/>
          <p14:tracePt t="41395" x="4679950" y="914400"/>
          <p14:tracePt t="41411" x="4670425" y="908050"/>
          <p14:tracePt t="41428" x="4654550" y="908050"/>
          <p14:tracePt t="41639" x="4660900" y="908050"/>
          <p14:tracePt t="41653" x="4667250" y="908050"/>
          <p14:tracePt t="41697" x="4667250" y="904875"/>
          <p14:tracePt t="41704" x="4667250" y="898525"/>
          <p14:tracePt t="41712" x="4667250" y="895350"/>
          <p14:tracePt t="41728" x="4667250" y="879475"/>
          <p14:tracePt t="41746" x="4667250" y="863600"/>
          <p14:tracePt t="41762" x="4664075" y="854075"/>
          <p14:tracePt t="41778" x="4648200" y="825500"/>
          <p14:tracePt t="41795" x="4619625" y="809625"/>
          <p14:tracePt t="41811" x="4581525" y="796925"/>
          <p14:tracePt t="41828" x="4518025" y="784225"/>
          <p14:tracePt t="41846" x="4454525" y="765175"/>
          <p14:tracePt t="41862" x="4432300" y="765175"/>
          <p14:tracePt t="41879" x="4403725" y="765175"/>
          <p14:tracePt t="41895" x="4381500" y="771525"/>
          <p14:tracePt t="41911" x="4371975" y="781050"/>
          <p14:tracePt t="41928" x="4362450" y="790575"/>
          <p14:tracePt t="41945" x="4343400" y="806450"/>
          <p14:tracePt t="41961" x="4337050" y="822325"/>
          <p14:tracePt t="41978" x="4333875" y="831850"/>
          <p14:tracePt t="41995" x="4333875" y="850900"/>
          <p14:tracePt t="42012" x="4333875" y="879475"/>
          <p14:tracePt t="42029" x="4340225" y="911225"/>
          <p14:tracePt t="42045" x="4375150" y="968375"/>
          <p14:tracePt t="42061" x="4425950" y="1019175"/>
          <p14:tracePt t="42078" x="4492625" y="1050925"/>
          <p14:tracePt t="42096" x="4597400" y="1095375"/>
          <p14:tracePt t="42112" x="4657725" y="1101725"/>
          <p14:tracePt t="42128" x="4711700" y="1098550"/>
          <p14:tracePt t="42146" x="4813300" y="1066800"/>
          <p14:tracePt t="42162" x="4851400" y="1047750"/>
          <p14:tracePt t="42178" x="4883150" y="1031875"/>
          <p14:tracePt t="42195" x="4905375" y="996950"/>
          <p14:tracePt t="42211" x="4921250" y="981075"/>
          <p14:tracePt t="42228" x="4930775" y="965200"/>
          <p14:tracePt t="42246" x="4946650" y="936625"/>
          <p14:tracePt t="42262" x="4959350" y="914400"/>
          <p14:tracePt t="42278" x="4975225" y="892175"/>
          <p14:tracePt t="42296" x="4994275" y="873125"/>
          <p14:tracePt t="42311" x="5019675" y="841375"/>
          <p14:tracePt t="42328" x="5057775" y="815975"/>
          <p14:tracePt t="42345" x="5102225" y="790575"/>
          <p14:tracePt t="42362" x="5121275" y="765175"/>
          <p14:tracePt t="42379" x="5130800" y="742950"/>
          <p14:tracePt t="42396" x="5130800" y="717550"/>
          <p14:tracePt t="42412" x="5124450" y="708025"/>
          <p14:tracePt t="42429" x="5108575" y="698500"/>
          <p14:tracePt t="42445" x="5057775" y="679450"/>
          <p14:tracePt t="42461" x="4997450" y="657225"/>
          <p14:tracePt t="42478" x="4911725" y="641350"/>
          <p14:tracePt t="42495" x="4781550" y="635000"/>
          <p14:tracePt t="42512" x="4711700" y="635000"/>
          <p14:tracePt t="42528" x="4651375" y="635000"/>
          <p14:tracePt t="42545" x="4581525" y="635000"/>
          <p14:tracePt t="42562" x="4559300" y="644525"/>
          <p14:tracePt t="42578" x="4530725" y="647700"/>
          <p14:tracePt t="42595" x="4492625" y="673100"/>
          <p14:tracePt t="42611" x="4464050" y="685800"/>
          <p14:tracePt t="42628" x="4438650" y="695325"/>
          <p14:tracePt t="42645" x="4397375" y="727075"/>
          <p14:tracePt t="42661" x="4371975" y="752475"/>
          <p14:tracePt t="42678" x="4359275" y="774700"/>
          <p14:tracePt t="42681" x="4346575" y="793750"/>
          <p14:tracePt t="42696" x="4337050" y="819150"/>
          <p14:tracePt t="42711" x="4324350" y="847725"/>
          <p14:tracePt t="42728" x="4311650" y="873125"/>
          <p14:tracePt t="42745" x="4286250" y="923925"/>
          <p14:tracePt t="42761" x="4273550" y="962025"/>
          <p14:tracePt t="42778" x="4260850" y="1006475"/>
          <p14:tracePt t="42796" x="4241800" y="1079500"/>
          <p14:tracePt t="42812" x="4222750" y="1123950"/>
          <p14:tracePt t="42829" x="4216400" y="1168400"/>
          <p14:tracePt t="42845" x="4216400" y="1216025"/>
          <p14:tracePt t="42861" x="4216400" y="1254125"/>
          <p14:tracePt t="42878" x="4216400" y="1289050"/>
          <p14:tracePt t="42895" x="4216400" y="1320800"/>
          <p14:tracePt t="42911" x="4219575" y="1358900"/>
          <p14:tracePt t="42928" x="4219575" y="1381125"/>
          <p14:tracePt t="42945" x="4238625" y="1422400"/>
          <p14:tracePt t="42962" x="4248150" y="1431925"/>
          <p14:tracePt t="42979" x="4257675" y="1441450"/>
          <p14:tracePt t="42996" x="4267200" y="1463675"/>
          <p14:tracePt t="43012" x="4283075" y="1473200"/>
          <p14:tracePt t="43028" x="4292600" y="1482725"/>
          <p14:tracePt t="43045" x="4308475" y="1489075"/>
          <p14:tracePt t="43062" x="4318000" y="1489075"/>
          <p14:tracePt t="43078" x="4337050" y="1489075"/>
          <p14:tracePt t="43096" x="4384675" y="1489075"/>
          <p14:tracePt t="43112" x="4429125" y="1489075"/>
          <p14:tracePt t="43129" x="4473575" y="1489075"/>
          <p14:tracePt t="43145" x="4537075" y="1485900"/>
          <p14:tracePt t="43161" x="4565650" y="1485900"/>
          <p14:tracePt t="43178" x="4603750" y="1473200"/>
          <p14:tracePt t="43196" x="4660900" y="1460500"/>
          <p14:tracePt t="43212" x="4689475" y="1447800"/>
          <p14:tracePt t="43228" x="4733925" y="1435100"/>
          <p14:tracePt t="43246" x="4800600" y="1416050"/>
          <p14:tracePt t="43262" x="4835525" y="1409700"/>
          <p14:tracePt t="43278" x="4860925" y="1397000"/>
          <p14:tracePt t="43295" x="4895850" y="1371600"/>
          <p14:tracePt t="43311" x="4911725" y="1362075"/>
          <p14:tracePt t="43328" x="4927600" y="1346200"/>
          <p14:tracePt t="43346" x="4959350" y="1311275"/>
          <p14:tracePt t="43362" x="4975225" y="1295400"/>
          <p14:tracePt t="43378" x="4997450" y="1282700"/>
          <p14:tracePt t="43396" x="5026025" y="1250950"/>
          <p14:tracePt t="43412" x="5041900" y="1235075"/>
          <p14:tracePt t="43428" x="5067300" y="1206500"/>
          <p14:tracePt t="43445" x="5083175" y="1171575"/>
          <p14:tracePt t="43461" x="5095875" y="1139825"/>
          <p14:tracePt t="43478" x="5102225" y="1117600"/>
          <p14:tracePt t="43495" x="5102225" y="1092200"/>
          <p14:tracePt t="43511" x="5102225" y="1076325"/>
          <p14:tracePt t="43528" x="5102225" y="1066800"/>
          <p14:tracePt t="43545" x="5099050" y="1041400"/>
          <p14:tracePt t="43562" x="5089525" y="1022350"/>
          <p14:tracePt t="43578" x="5080000" y="1012825"/>
          <p14:tracePt t="43595" x="5060950" y="1000125"/>
          <p14:tracePt t="43611" x="5048250" y="984250"/>
          <p14:tracePt t="43628" x="5032375" y="977900"/>
          <p14:tracePt t="43645" x="4991100" y="958850"/>
          <p14:tracePt t="43661" x="4946650" y="952500"/>
          <p14:tracePt t="43678" x="4902200" y="939800"/>
          <p14:tracePt t="43695" x="4810125" y="917575"/>
          <p14:tracePt t="43711" x="4775200" y="917575"/>
          <p14:tracePt t="43728" x="4746625" y="917575"/>
          <p14:tracePt t="43745" x="4711700" y="917575"/>
          <p14:tracePt t="43761" x="4683125" y="917575"/>
          <p14:tracePt t="43778" x="4660900" y="917575"/>
          <p14:tracePt t="43795" x="4619625" y="917575"/>
          <p14:tracePt t="43811" x="4597400" y="920750"/>
          <p14:tracePt t="43828" x="4575175" y="933450"/>
          <p14:tracePt t="43845" x="4559300" y="942975"/>
          <p14:tracePt t="43861" x="4549775" y="952500"/>
          <p14:tracePt t="43878" x="4540250" y="958850"/>
          <p14:tracePt t="43895" x="4498975" y="974725"/>
          <p14:tracePt t="43911" x="4467225" y="993775"/>
          <p14:tracePt t="43928" x="4445000" y="1006475"/>
          <p14:tracePt t="43945" x="4422775" y="1022350"/>
          <p14:tracePt t="43962" x="4406900" y="1031875"/>
          <p14:tracePt t="43978" x="4397375" y="1047750"/>
          <p14:tracePt t="43995" x="4384675" y="1063625"/>
          <p14:tracePt t="44011" x="4375150" y="1073150"/>
          <p14:tracePt t="44028" x="4359275" y="1082675"/>
          <p14:tracePt t="44045" x="4343400" y="1104900"/>
          <p14:tracePt t="44061" x="4343400" y="1114425"/>
          <p14:tracePt t="44078" x="4343400" y="1123950"/>
          <p14:tracePt t="44096" x="4343400" y="1143000"/>
          <p14:tracePt t="44111" x="4343400" y="1152525"/>
          <p14:tracePt t="44127" x="4343400" y="1162050"/>
          <p14:tracePt t="44145" x="4343400" y="1177925"/>
          <p14:tracePt t="44161" x="4343400" y="1193800"/>
          <p14:tracePt t="44178" x="4343400" y="1203325"/>
          <p14:tracePt t="44195" x="4365625" y="1206500"/>
          <p14:tracePt t="44212" x="4378325" y="1206500"/>
          <p14:tracePt t="44228" x="4400550" y="1206500"/>
          <p14:tracePt t="44245" x="4448175" y="1206500"/>
          <p14:tracePt t="44261" x="4486275" y="1206500"/>
          <p14:tracePt t="44278" x="4508500" y="1203325"/>
          <p14:tracePt t="44294" x="4530725" y="1193800"/>
          <p14:tracePt t="44311" x="4575175" y="1168400"/>
          <p14:tracePt t="44328" x="4603750" y="1155700"/>
          <p14:tracePt t="44345" x="4654550" y="1130300"/>
          <p14:tracePt t="44361" x="4711700" y="1095375"/>
          <p14:tracePt t="44378" x="4778375" y="1066800"/>
          <p14:tracePt t="44395" x="4867275" y="996950"/>
          <p14:tracePt t="44411" x="4914900" y="965200"/>
          <p14:tracePt t="44428" x="4962525" y="946150"/>
          <p14:tracePt t="44445" x="5016500" y="927100"/>
          <p14:tracePt t="44461" x="5048250" y="908050"/>
          <p14:tracePt t="44478" x="5092700" y="895350"/>
          <p14:tracePt t="44495" x="5149850" y="876300"/>
          <p14:tracePt t="44512" x="5187950" y="857250"/>
          <p14:tracePt t="44528" x="5235575" y="828675"/>
          <p14:tracePt t="44545" x="5257800" y="819150"/>
          <p14:tracePt t="44561" x="5295900" y="800100"/>
          <p14:tracePt t="44578" x="5305425" y="787400"/>
          <p14:tracePt t="44595" x="5324475" y="771525"/>
          <p14:tracePt t="44611" x="5330825" y="762000"/>
          <p14:tracePt t="44628" x="5330825" y="752475"/>
          <p14:tracePt t="44645" x="5330825" y="730250"/>
          <p14:tracePt t="44661" x="5330825" y="720725"/>
          <p14:tracePt t="44678" x="5330825" y="711200"/>
          <p14:tracePt t="44695" x="5327650" y="698500"/>
          <p14:tracePt t="44711" x="5311775" y="676275"/>
          <p14:tracePt t="44727" x="5295900" y="663575"/>
          <p14:tracePt t="44744" x="5257800" y="638175"/>
          <p14:tracePt t="44761" x="5191125" y="606425"/>
          <p14:tracePt t="44778" x="5162550" y="593725"/>
          <p14:tracePt t="44795" x="5118100" y="577850"/>
          <p14:tracePt t="44811" x="5102225" y="577850"/>
          <p14:tracePt t="44828" x="5092700" y="577850"/>
          <p14:tracePt t="44845" x="5073650" y="577850"/>
          <p14:tracePt t="44862" x="5064125" y="577850"/>
          <p14:tracePt t="44878" x="5054600" y="577850"/>
          <p14:tracePt t="44896" x="5038725" y="577850"/>
          <p14:tracePt t="44912" x="5026025" y="577850"/>
          <p14:tracePt t="45481" x="5026025" y="558800"/>
          <p14:tracePt t="45488" x="5026025" y="542925"/>
          <p14:tracePt t="45495" x="5026025" y="508000"/>
          <p14:tracePt t="45511" x="5026025" y="463550"/>
          <p14:tracePt t="45528" x="5035550" y="409575"/>
          <p14:tracePt t="45545" x="5048250" y="346075"/>
          <p14:tracePt t="45561" x="5048250" y="317500"/>
          <p14:tracePt t="45595" x="5054600" y="263525"/>
          <p14:tracePt t="45628" x="5054600" y="244475"/>
          <p14:tracePt t="45644" x="5054600" y="234950"/>
          <p14:tracePt t="45661" x="5054600" y="212725"/>
          <p14:tracePt t="45678" x="5054600" y="203200"/>
          <p14:tracePt t="45695" x="5054600" y="190500"/>
          <p14:tracePt t="45712" x="5054600" y="180975"/>
          <p14:tracePt t="45728" x="5054600" y="165100"/>
          <p14:tracePt t="45745" x="5054600" y="158750"/>
          <p14:tracePt t="45761" x="5054600" y="155575"/>
          <p14:tracePt t="45778" x="5054600" y="149225"/>
          <p14:tracePt t="45795" x="5051425" y="139700"/>
          <p14:tracePt t="45811" x="5048250" y="136525"/>
          <p14:tracePt t="45828" x="5041900" y="130175"/>
          <p14:tracePt t="45845" x="5026025" y="123825"/>
          <p14:tracePt t="45862" x="5016500" y="114300"/>
          <p14:tracePt t="45878" x="5006975" y="114300"/>
          <p14:tracePt t="45894" x="4997450" y="114300"/>
          <p14:tracePt t="45911" x="4978400" y="114300"/>
          <p14:tracePt t="45928" x="4968875" y="114300"/>
          <p14:tracePt t="45946" x="4953000" y="114300"/>
          <p14:tracePt t="45961" x="4943475" y="114300"/>
          <p14:tracePt t="45978" x="4927600" y="114300"/>
          <p14:tracePt t="45995" x="4914900" y="114300"/>
          <p14:tracePt t="46011" x="4902200" y="114300"/>
          <p14:tracePt t="46028" x="4892675" y="114300"/>
          <p14:tracePt t="46044" x="4879975" y="114300"/>
          <p14:tracePt t="46061" x="4857750" y="114300"/>
          <p14:tracePt t="46078" x="4841875" y="114300"/>
          <p14:tracePt t="46095" x="4813300" y="130175"/>
          <p14:tracePt t="46111" x="4803775" y="130175"/>
          <p14:tracePt t="46128" x="4794250" y="139700"/>
          <p14:tracePt t="46145" x="4775200" y="142875"/>
          <p14:tracePt t="46161" x="4765675" y="149225"/>
          <p14:tracePt t="46177" x="4756150" y="155575"/>
          <p14:tracePt t="46196" x="4740275" y="165100"/>
          <p14:tracePt t="46211" x="4730750" y="174625"/>
          <p14:tracePt t="46228" x="4724400" y="180975"/>
          <p14:tracePt t="46245" x="4724400" y="190500"/>
          <p14:tracePt t="46261" x="4721225" y="193675"/>
          <p14:tracePt t="46278" x="4721225" y="203200"/>
          <p14:tracePt t="46295" x="4721225" y="225425"/>
          <p14:tracePt t="46311" x="4721225" y="234950"/>
          <p14:tracePt t="46328" x="4721225" y="238125"/>
          <p14:tracePt t="46344" x="4721225" y="244475"/>
          <p14:tracePt t="46361" x="4721225" y="247650"/>
          <p14:tracePt t="46378" x="4721225" y="254000"/>
          <p14:tracePt t="46395" x="4721225" y="257175"/>
          <p14:tracePt t="46412" x="4721225" y="263525"/>
          <p14:tracePt t="46428" x="4737100" y="273050"/>
          <p14:tracePt t="46445" x="4765675" y="279400"/>
          <p14:tracePt t="46461" x="4794250" y="285750"/>
          <p14:tracePt t="46478" x="4816475" y="285750"/>
          <p14:tracePt t="46495" x="4838700" y="285750"/>
          <p14:tracePt t="46512" x="4851400" y="285750"/>
          <p14:tracePt t="46528" x="4860925" y="285750"/>
          <p14:tracePt t="46545" x="4876800" y="285750"/>
          <p14:tracePt t="46561" x="4886325" y="285750"/>
          <p14:tracePt t="46578" x="4902200" y="285750"/>
          <p14:tracePt t="46594" x="4911725" y="285750"/>
          <p14:tracePt t="46611" x="4927600" y="285750"/>
          <p14:tracePt t="46627" x="4937125" y="285750"/>
          <p14:tracePt t="46645" x="4956175" y="285750"/>
          <p14:tracePt t="46661" x="4965700" y="285750"/>
          <p14:tracePt t="46678" x="4975225" y="285750"/>
          <p14:tracePt t="46695" x="4994275" y="285750"/>
          <p14:tracePt t="46711" x="5016500" y="285750"/>
          <p14:tracePt t="46728" x="5032375" y="285750"/>
          <p14:tracePt t="46745" x="5060950" y="285750"/>
          <p14:tracePt t="46761" x="5070475" y="285750"/>
          <p14:tracePt t="46779" x="5080000" y="285750"/>
          <p14:tracePt t="46796" x="5099050" y="279400"/>
          <p14:tracePt t="46812" x="5108575" y="263525"/>
          <p14:tracePt t="46828" x="5121275" y="263525"/>
          <p14:tracePt t="46844" x="5124450" y="263525"/>
          <p14:tracePt t="46881" x="5124450" y="257175"/>
          <p14:tracePt t="46904" x="5130800" y="254000"/>
          <p14:tracePt t="46919" x="5130800" y="247650"/>
          <p14:tracePt t="46927" x="5130800" y="244475"/>
          <p14:tracePt t="46945" x="5130800" y="231775"/>
          <p14:tracePt t="46962" x="5130800" y="228600"/>
          <p14:tracePt t="46995" x="5130800" y="219075"/>
          <p14:tracePt t="47011" x="5130800" y="212725"/>
          <p14:tracePt t="47028" x="5130800" y="209550"/>
          <p14:tracePt t="47045" x="5130800" y="200025"/>
          <p14:tracePt t="47061" x="5130800" y="187325"/>
          <p14:tracePt t="47078" x="5124450" y="177800"/>
          <p14:tracePt t="47096" x="5108575" y="158750"/>
          <p14:tracePt t="47112" x="5099050" y="149225"/>
          <p14:tracePt t="47128" x="5083175" y="139700"/>
          <p14:tracePt t="47145" x="5067300" y="130175"/>
          <p14:tracePt t="47161" x="5057775" y="114300"/>
          <p14:tracePt t="47178" x="5048250" y="107950"/>
          <p14:tracePt t="47196" x="5032375" y="98425"/>
          <p14:tracePt t="47211" x="5022850" y="92075"/>
          <p14:tracePt t="47228" x="5013325" y="92075"/>
          <p14:tracePt t="47245" x="4994275" y="92075"/>
          <p14:tracePt t="47262" x="4984750" y="92075"/>
          <p14:tracePt t="47278" x="4975225" y="92075"/>
          <p14:tracePt t="47295" x="4953000" y="92075"/>
          <p14:tracePt t="47311" x="4918075" y="92075"/>
          <p14:tracePt t="47328" x="4873625" y="92075"/>
          <p14:tracePt t="47345" x="4819650" y="92075"/>
          <p14:tracePt t="47361" x="4797425" y="92075"/>
          <p14:tracePt t="47378" x="4775200" y="95250"/>
          <p14:tracePt t="47395" x="4746625" y="107950"/>
          <p14:tracePt t="47411" x="4733925" y="117475"/>
          <p14:tracePt t="47427" x="4724400" y="127000"/>
          <p14:tracePt t="47444" x="4708525" y="139700"/>
          <p14:tracePt t="47461" x="4695825" y="149225"/>
          <p14:tracePt t="47477" x="4679950" y="158750"/>
          <p14:tracePt t="47494" x="4670425" y="161925"/>
          <p14:tracePt t="47511" x="4648200" y="180975"/>
          <p14:tracePt t="47528" x="4638675" y="184150"/>
          <p14:tracePt t="47545" x="4622800" y="190500"/>
          <p14:tracePt t="47561" x="4619625" y="190500"/>
          <p14:tracePt t="47577" x="4619625" y="193675"/>
          <p14:tracePt t="47611" x="4619625" y="200025"/>
          <p14:tracePt t="47631" x="4619625" y="203200"/>
          <p14:tracePt t="47644" x="4619625" y="209550"/>
          <p14:tracePt t="47661" x="4619625" y="219075"/>
          <p14:tracePt t="47677" x="4619625" y="228600"/>
          <p14:tracePt t="47695" x="4619625" y="234950"/>
          <p14:tracePt t="47761" x="4619625" y="238125"/>
          <p14:tracePt t="47770" x="4619625" y="244475"/>
          <p14:tracePt t="47778" x="4625975" y="247650"/>
          <p14:tracePt t="47795" x="4641850" y="263525"/>
          <p14:tracePt t="47811" x="4651375" y="279400"/>
          <p14:tracePt t="47827" x="4667250" y="288925"/>
          <p14:tracePt t="47844" x="4689475" y="301625"/>
          <p14:tracePt t="47861" x="4721225" y="301625"/>
          <p14:tracePt t="47878" x="4730750" y="301625"/>
          <p14:tracePt t="47895" x="4752975" y="301625"/>
          <p14:tracePt t="47911" x="4781550" y="301625"/>
          <p14:tracePt t="47928" x="4803775" y="311150"/>
          <p14:tracePt t="47945" x="4845050" y="330200"/>
          <p14:tracePt t="47961" x="4870450" y="349250"/>
          <p14:tracePt t="47977" x="4899025" y="355600"/>
          <p14:tracePt t="47994" x="4921250" y="355600"/>
          <p14:tracePt t="48011" x="4956175" y="355600"/>
          <p14:tracePt t="48027" x="4972050" y="355600"/>
          <p14:tracePt t="48044" x="4987925" y="355600"/>
          <p14:tracePt t="48061" x="5019675" y="355600"/>
          <p14:tracePt t="48077" x="5041900" y="355600"/>
          <p14:tracePt t="48094" x="5064125" y="355600"/>
          <p14:tracePt t="48111" x="5111750" y="352425"/>
          <p14:tracePt t="48127" x="5133975" y="346075"/>
          <p14:tracePt t="48144" x="5143500" y="330200"/>
          <p14:tracePt t="48161" x="5165725" y="317500"/>
          <p14:tracePt t="48177" x="5175250" y="307975"/>
          <p14:tracePt t="48195" x="5191125" y="298450"/>
          <p14:tracePt t="48239" x="5191125" y="295275"/>
          <p14:tracePt t="48246" x="5191125" y="288925"/>
          <p14:tracePt t="48261" x="5191125" y="279400"/>
          <p14:tracePt t="48278" x="5191125" y="269875"/>
          <p14:tracePt t="48295" x="5191125" y="254000"/>
          <p14:tracePt t="48311" x="5191125" y="244475"/>
          <p14:tracePt t="48328" x="5191125" y="228600"/>
          <p14:tracePt t="48345" x="5187950" y="215900"/>
          <p14:tracePt t="48361" x="5187950" y="206375"/>
          <p14:tracePt t="48377" x="5178425" y="206375"/>
          <p14:tracePt t="48394" x="5172075" y="200025"/>
          <p14:tracePt t="48411" x="5153025" y="190500"/>
          <p14:tracePt t="48427" x="5143500" y="174625"/>
          <p14:tracePt t="48445" x="5127625" y="158750"/>
          <p14:tracePt t="48461" x="5118100" y="155575"/>
          <p14:tracePt t="48477" x="5102225" y="155575"/>
          <p14:tracePt t="48495" x="5086350" y="155575"/>
          <p14:tracePt t="48511" x="5076825" y="155575"/>
          <p14:tracePt t="48527" x="5067300" y="149225"/>
          <p14:tracePt t="48545" x="5057775" y="149225"/>
          <p14:tracePt t="48561" x="5038725" y="142875"/>
          <p14:tracePt t="48578" x="5022850" y="142875"/>
          <p14:tracePt t="48595" x="5003800" y="142875"/>
          <p14:tracePt t="48610" x="4994275" y="142875"/>
          <p14:tracePt t="48627" x="4984750" y="142875"/>
          <p14:tracePt t="48644" x="4972050" y="142875"/>
          <p14:tracePt t="48661" x="4953000" y="142875"/>
          <p14:tracePt t="48677" x="4943475" y="142875"/>
          <p14:tracePt t="48695" x="4933950" y="142875"/>
          <p14:tracePt t="48711" x="4914900" y="142875"/>
          <p14:tracePt t="48783" x="4908550" y="142875"/>
          <p14:tracePt t="48796" x="4905375" y="142875"/>
          <p14:tracePt t="48811" x="4899025" y="146050"/>
          <p14:tracePt t="48825" x="4892675" y="149225"/>
          <p14:tracePt t="48832" x="4889500" y="155575"/>
          <p14:tracePt t="48844" x="4883150" y="155575"/>
          <p14:tracePt t="48861" x="4873625" y="165100"/>
          <p14:tracePt t="48878" x="4864100" y="171450"/>
          <p14:tracePt t="48894" x="4860925" y="174625"/>
          <p14:tracePt t="48911" x="4848225" y="190500"/>
          <p14:tracePt t="48927" x="4838700" y="190500"/>
          <p14:tracePt t="48945" x="4826000" y="190500"/>
          <p14:tracePt t="48961" x="4810125" y="190500"/>
          <p14:tracePt t="48977" x="4800600" y="190500"/>
          <p14:tracePt t="48995" x="4794250" y="190500"/>
          <p14:tracePt t="49467" x="4810125" y="203200"/>
          <p14:tracePt t="49474" x="4829175" y="215900"/>
          <p14:tracePt t="49481" x="4838700" y="225425"/>
          <p14:tracePt t="49494" x="4860925" y="247650"/>
          <p14:tracePt t="49511" x="4927600" y="285750"/>
          <p14:tracePt t="49527" x="4972050" y="314325"/>
          <p14:tracePt t="49545" x="5022850" y="336550"/>
          <p14:tracePt t="49578" x="5064125" y="358775"/>
          <p14:tracePt t="49610" x="5089525" y="371475"/>
          <p14:tracePt t="49627" x="5102225" y="371475"/>
          <p14:tracePt t="49644" x="5108575" y="371475"/>
          <p14:tracePt t="49678" x="5108575" y="358775"/>
          <p14:tracePt t="49695" x="5111750" y="342900"/>
          <p14:tracePt t="49711" x="5111750" y="323850"/>
          <p14:tracePt t="49727" x="5111750" y="298450"/>
          <p14:tracePt t="49745" x="5111750" y="285750"/>
          <p14:tracePt t="49760" x="5111750" y="276225"/>
          <p14:tracePt t="49777" x="5111750" y="266700"/>
          <p14:tracePt t="49795" x="5111750" y="250825"/>
          <p14:tracePt t="49798" x="5111750" y="244475"/>
          <p14:tracePt t="49811" x="5111750" y="234950"/>
          <p14:tracePt t="49827" x="5111750" y="225425"/>
          <p14:tracePt t="49845" x="5111750" y="206375"/>
          <p14:tracePt t="49861" x="5111750" y="200025"/>
          <p14:tracePt t="49894" x="5111750" y="196850"/>
          <p14:tracePt t="49910" x="5105400" y="190500"/>
          <p14:tracePt t="49927" x="5089525" y="180975"/>
          <p14:tracePt t="49944" x="5080000" y="171450"/>
          <p14:tracePt t="49961" x="5067300" y="149225"/>
          <p14:tracePt t="49996" x="5060950" y="149225"/>
          <p14:tracePt t="50011" x="5057775" y="149225"/>
          <p14:tracePt t="50027" x="5041900" y="149225"/>
          <p14:tracePt t="50044" x="5032375" y="149225"/>
          <p14:tracePt t="50061" x="5016500" y="149225"/>
          <p14:tracePt t="50077" x="5006975" y="149225"/>
          <p14:tracePt t="50094" x="4997450" y="146050"/>
          <p14:tracePt t="50111" x="4981575" y="146050"/>
          <p14:tracePt t="50127" x="4972050" y="146050"/>
          <p14:tracePt t="50144" x="4956175" y="146050"/>
          <p14:tracePt t="50160" x="4943475" y="146050"/>
          <p14:tracePt t="50177" x="4933950" y="146050"/>
          <p14:tracePt t="50194" x="4918075" y="146050"/>
          <p14:tracePt t="50211" x="4902200" y="146050"/>
          <p14:tracePt t="50227" x="4892675" y="146050"/>
          <p14:tracePt t="50245" x="4879975" y="146050"/>
          <p14:tracePt t="50261" x="4870450" y="146050"/>
          <p14:tracePt t="50277" x="4854575" y="146050"/>
          <p14:tracePt t="50294" x="4845050" y="146050"/>
          <p14:tracePt t="50296" x="4838700" y="146050"/>
          <p14:tracePt t="50310" x="4829175" y="146050"/>
          <p14:tracePt t="50327" x="4800600" y="149225"/>
          <p14:tracePt t="50343" x="4778375" y="149225"/>
          <p14:tracePt t="50360" x="4752975" y="152400"/>
          <p14:tracePt t="50377" x="4743450" y="152400"/>
          <p14:tracePt t="50394" x="4730750" y="152400"/>
          <p14:tracePt t="50411" x="4718050" y="165100"/>
          <p14:tracePt t="50427" x="4702175" y="168275"/>
          <p14:tracePt t="50444" x="4692650" y="168275"/>
          <p14:tracePt t="50461" x="4692650" y="174625"/>
          <p14:tracePt t="50477" x="4692650" y="177800"/>
          <p14:tracePt t="50495" x="4692650" y="193675"/>
          <p14:tracePt t="50511" x="4692650" y="203200"/>
          <p14:tracePt t="50527" x="4692650" y="219075"/>
          <p14:tracePt t="50545" x="4692650" y="234950"/>
          <p14:tracePt t="50561" x="4699000" y="244475"/>
          <p14:tracePt t="50577" x="4721225" y="273050"/>
          <p14:tracePt t="50595" x="4752975" y="311150"/>
          <p14:tracePt t="50610" x="4784725" y="336550"/>
          <p14:tracePt t="50627" x="4806950" y="346075"/>
          <p14:tracePt t="50644" x="4838700" y="358775"/>
          <p14:tracePt t="50661" x="4864100" y="374650"/>
          <p14:tracePt t="50677" x="4886325" y="390525"/>
          <p14:tracePt t="50694" x="4895850" y="400050"/>
          <p14:tracePt t="50711" x="4918075" y="406400"/>
          <p14:tracePt t="50727" x="4927600" y="406400"/>
          <p14:tracePt t="50744" x="4943475" y="406400"/>
          <p14:tracePt t="50761" x="4956175" y="406400"/>
          <p14:tracePt t="50777" x="4965700" y="406400"/>
          <p14:tracePt t="50794" x="4975225" y="406400"/>
          <p14:tracePt t="50796" x="4987925" y="406400"/>
          <p14:tracePt t="50811" x="5000625" y="406400"/>
          <p14:tracePt t="50827" x="5019675" y="403225"/>
          <p14:tracePt t="50844" x="5029200" y="393700"/>
          <p14:tracePt t="50861" x="5054600" y="371475"/>
          <p14:tracePt t="50877" x="5070475" y="361950"/>
          <p14:tracePt t="50895" x="5099050" y="352425"/>
          <p14:tracePt t="50911" x="5108575" y="342900"/>
          <p14:tracePt t="50927" x="5118100" y="333375"/>
          <p14:tracePt t="50945" x="5140325" y="320675"/>
          <p14:tracePt t="50961" x="5143500" y="311150"/>
          <p14:tracePt t="50977" x="5143500" y="301625"/>
          <p14:tracePt t="50994" x="5143500" y="292100"/>
          <p14:tracePt t="51010" x="5149850" y="273050"/>
          <p14:tracePt t="51027" x="5149850" y="263525"/>
          <p14:tracePt t="51043" x="5149850" y="254000"/>
          <p14:tracePt t="51060" x="5149850" y="238125"/>
          <p14:tracePt t="51077" x="5149850" y="222250"/>
          <p14:tracePt t="51093" x="5149850" y="212725"/>
          <p14:tracePt t="51111" x="5143500" y="200025"/>
          <p14:tracePt t="51127" x="5127625" y="187325"/>
          <p14:tracePt t="51145" x="5121275" y="171450"/>
          <p14:tracePt t="51161" x="5108575" y="161925"/>
          <p14:tracePt t="51177" x="5099050" y="158750"/>
          <p14:tracePt t="51195" x="5089525" y="152400"/>
          <p14:tracePt t="51211" x="5073650" y="152400"/>
          <p14:tracePt t="51227" x="5064125" y="149225"/>
          <p14:tracePt t="51243" x="5054600" y="149225"/>
          <p14:tracePt t="51260" x="5038725" y="142875"/>
          <p14:tracePt t="51277" x="5029200" y="139700"/>
          <p14:tracePt t="51294" x="5019675" y="139700"/>
          <p14:tracePt t="51296" x="5013325" y="139700"/>
          <p14:tracePt t="51311" x="5000625" y="139700"/>
          <p14:tracePt t="51327" x="4968875" y="139700"/>
          <p14:tracePt t="51345" x="4930775" y="139700"/>
          <p14:tracePt t="51361" x="4892675" y="127000"/>
          <p14:tracePt t="51377" x="4854575" y="127000"/>
          <p14:tracePt t="51394" x="4832350" y="127000"/>
          <p14:tracePt t="51410" x="4794250" y="127000"/>
          <p14:tracePt t="51427" x="4778375" y="127000"/>
          <p14:tracePt t="51444" x="4768850" y="127000"/>
          <p14:tracePt t="51461" x="4746625" y="127000"/>
          <p14:tracePt t="51477" x="4737100" y="127000"/>
          <p14:tracePt t="51494" x="4727575" y="127000"/>
          <p14:tracePt t="51510" x="4708525" y="139700"/>
          <p14:tracePt t="51527" x="4695825" y="142875"/>
          <p14:tracePt t="51544" x="4686300" y="142875"/>
          <p14:tracePt t="51561" x="4673600" y="152400"/>
          <p14:tracePt t="51577" x="4664075" y="158750"/>
          <p14:tracePt t="51595" x="4641850" y="158750"/>
          <p14:tracePt t="51611" x="4638675" y="158750"/>
          <p14:tracePt t="51644" x="4632325" y="158750"/>
          <p14:tracePt t="51660" x="4632325" y="161925"/>
          <p14:tracePt t="51677" x="4632325" y="171450"/>
          <p14:tracePt t="51695" x="4632325" y="184150"/>
          <p14:tracePt t="51711" x="4632325" y="187325"/>
          <p14:tracePt t="51789" x="4632325" y="193675"/>
          <p14:tracePt t="51804" x="4632325" y="196850"/>
          <p14:tracePt t="51810" x="4632325" y="203200"/>
          <p14:tracePt t="51827" x="4632325" y="206375"/>
          <p14:tracePt t="51845" x="4632325" y="212725"/>
          <p14:tracePt t="51932" x="4632325" y="215900"/>
          <p14:tracePt t="51938" x="4632325" y="222250"/>
          <p14:tracePt t="51945" x="4632325" y="231775"/>
          <p14:tracePt t="51961" x="4632325" y="241300"/>
          <p14:tracePt t="51977" x="4635500" y="241300"/>
          <p14:tracePt t="51994" x="4638675" y="241300"/>
          <p14:tracePt t="52061" x="4645025" y="241300"/>
          <p14:tracePt t="52067" x="4648200" y="247650"/>
          <p14:tracePt t="52077" x="4660900" y="247650"/>
          <p14:tracePt t="52093" x="4670425" y="250825"/>
          <p14:tracePt t="52111" x="4689475" y="257175"/>
          <p14:tracePt t="52127" x="4718050" y="257175"/>
          <p14:tracePt t="52145" x="4752975" y="257175"/>
          <p14:tracePt t="52161" x="4787900" y="257175"/>
          <p14:tracePt t="52177" x="4810125" y="257175"/>
          <p14:tracePt t="52195" x="4857750" y="257175"/>
          <p14:tracePt t="52210" x="4902200" y="263525"/>
          <p14:tracePt t="52227" x="4946650" y="276225"/>
          <p14:tracePt t="52244" x="5013325" y="298450"/>
          <p14:tracePt t="52260" x="5105400" y="327025"/>
          <p14:tracePt t="52277" x="5143500" y="339725"/>
          <p14:tracePt t="52294" x="5181600" y="339725"/>
          <p14:tracePt t="52310" x="5197475" y="339725"/>
          <p14:tracePt t="52327" x="5213350" y="339725"/>
          <p14:tracePt t="52344" x="5222875" y="339725"/>
          <p14:tracePt t="52361" x="5232400" y="339725"/>
          <p14:tracePt t="52377" x="5232400" y="333375"/>
          <p14:tracePt t="52395" x="5238750" y="317500"/>
          <p14:tracePt t="52411" x="5241925" y="307975"/>
          <p14:tracePt t="52428" x="5241925" y="285750"/>
          <p14:tracePt t="52444" x="5241925" y="254000"/>
          <p14:tracePt t="52460" x="5241925" y="225425"/>
          <p14:tracePt t="52477" x="5241925" y="203200"/>
          <p14:tracePt t="52493" x="5235575" y="171450"/>
          <p14:tracePt t="52510" x="5219700" y="158750"/>
          <p14:tracePt t="52527" x="5213350" y="149225"/>
          <p14:tracePt t="52545" x="5194300" y="127000"/>
          <p14:tracePt t="52561" x="5184775" y="117475"/>
          <p14:tracePt t="52578" x="5175250" y="107950"/>
          <p14:tracePt t="52595" x="5159375" y="101600"/>
          <p14:tracePt t="52611" x="5143500" y="101600"/>
          <p14:tracePt t="52627" x="5133975" y="101600"/>
          <p14:tracePt t="52645" x="5121275" y="101600"/>
          <p14:tracePt t="52661" x="5111750" y="101600"/>
          <p14:tracePt t="52677" x="5102225" y="101600"/>
          <p14:tracePt t="52695" x="5067300" y="101600"/>
          <p14:tracePt t="52711" x="5038725" y="98425"/>
          <p14:tracePt t="52727" x="5016500" y="98425"/>
          <p14:tracePt t="52743" x="4994275" y="98425"/>
          <p14:tracePt t="52760" x="4972050" y="98425"/>
          <p14:tracePt t="52777" x="4962525" y="98425"/>
          <p14:tracePt t="52795" x="4943475" y="98425"/>
          <p14:tracePt t="52811" x="4933950" y="98425"/>
          <p14:tracePt t="52827" x="4918075" y="98425"/>
          <p14:tracePt t="52831" x="4908550" y="98425"/>
          <p14:tracePt t="52845" x="4883150" y="98425"/>
          <p14:tracePt t="52860" x="4870450" y="98425"/>
          <p14:tracePt t="52877" x="4860925" y="104775"/>
          <p14:tracePt t="52893" x="4845050" y="114300"/>
          <p14:tracePt t="52911" x="4829175" y="117475"/>
          <p14:tracePt t="52927" x="4819650" y="130175"/>
          <p14:tracePt t="52945" x="4803775" y="142875"/>
          <p14:tracePt t="52961" x="4787900" y="142875"/>
          <p14:tracePt t="52978" x="4778375" y="149225"/>
          <p14:tracePt t="52994" x="4765675" y="149225"/>
          <p14:tracePt t="53010" x="4756150" y="149225"/>
          <p14:tracePt t="53027" x="4740275" y="152400"/>
          <p14:tracePt t="53045" x="4730750" y="152400"/>
          <p14:tracePt t="53082" x="4730750" y="158750"/>
          <p14:tracePt t="53096" x="4724400" y="158750"/>
          <p14:tracePt t="54081" x="4724400" y="174625"/>
          <p14:tracePt t="54088" x="4718050" y="193675"/>
          <p14:tracePt t="54095" x="4718050" y="219075"/>
          <p14:tracePt t="54127" x="4711700" y="323850"/>
          <p14:tracePt t="54161" x="4746625" y="508000"/>
          <p14:tracePt t="54177" x="4775200" y="574675"/>
          <p14:tracePt t="54195" x="4819650" y="660400"/>
          <p14:tracePt t="54211" x="4848225" y="727075"/>
          <p14:tracePt t="54227" x="4876800" y="774700"/>
          <p14:tracePt t="54243" x="4895850" y="819150"/>
          <p14:tracePt t="54260" x="4914900" y="863600"/>
          <p14:tracePt t="54277" x="4927600" y="885825"/>
          <p14:tracePt t="54295" x="4949825" y="927100"/>
          <p14:tracePt t="54311" x="4962525" y="946150"/>
          <p14:tracePt t="54327" x="4965700" y="955675"/>
          <p14:tracePt t="54345" x="4965700" y="974725"/>
          <p14:tracePt t="54360" x="4965700" y="984250"/>
          <p14:tracePt t="54376" x="4965700" y="993775"/>
          <p14:tracePt t="54393" x="4972050" y="993775"/>
          <p14:tracePt t="54482" x="4972050" y="987425"/>
          <p14:tracePt t="54489" x="4972050" y="977900"/>
          <p14:tracePt t="54495" x="4972050" y="958850"/>
          <p14:tracePt t="54510" x="4972050" y="923925"/>
          <p14:tracePt t="54527" x="4972050" y="863600"/>
          <p14:tracePt t="54543" x="4972050" y="809625"/>
          <p14:tracePt t="54561" x="4972050" y="762000"/>
          <p14:tracePt t="54577" x="4968875" y="739775"/>
          <p14:tracePt t="54595" x="4956175" y="698500"/>
          <p14:tracePt t="54611" x="4943475" y="666750"/>
          <p14:tracePt t="54627" x="4943475" y="625475"/>
          <p14:tracePt t="54643" x="4924425" y="568325"/>
          <p14:tracePt t="54660" x="4924425" y="508000"/>
          <p14:tracePt t="54676" x="4918075" y="482600"/>
          <p14:tracePt t="54694" x="4918075" y="454025"/>
          <p14:tracePt t="54711" x="4911725" y="434975"/>
          <p14:tracePt t="54727" x="4908550" y="425450"/>
          <p14:tracePt t="54744" x="4899025" y="403225"/>
          <p14:tracePt t="54761" x="4889500" y="393700"/>
          <p14:tracePt t="54777" x="4889500" y="384175"/>
          <p14:tracePt t="54793" x="4879975" y="374650"/>
          <p14:tracePt t="54810" x="4879975" y="355600"/>
          <p14:tracePt t="54826" x="4867275" y="336550"/>
          <p14:tracePt t="54843" x="4860925" y="314325"/>
          <p14:tracePt t="54860" x="4848225" y="260350"/>
          <p14:tracePt t="54877" x="4848225" y="228600"/>
          <p14:tracePt t="54895" x="4848225" y="203200"/>
          <p14:tracePt t="54910" x="4848225" y="187325"/>
          <p14:tracePt t="54926" x="4848225" y="177800"/>
          <p14:tracePt t="54943" x="4848225" y="168275"/>
          <p14:tracePt t="54960" x="4848225" y="161925"/>
          <p14:tracePt t="54977" x="4848225" y="158750"/>
          <p14:tracePt t="55067" x="4848225" y="165100"/>
          <p14:tracePt t="55073" x="4848225" y="168275"/>
          <p14:tracePt t="55081" x="4848225" y="174625"/>
          <p14:tracePt t="55093" x="4848225" y="180975"/>
          <p14:tracePt t="55110" x="4848225" y="200025"/>
          <p14:tracePt t="55126" x="4848225" y="209550"/>
          <p14:tracePt t="55143" x="4848225" y="219075"/>
          <p14:tracePt t="55160" x="4848225" y="244475"/>
          <p14:tracePt t="55176" x="4848225" y="260350"/>
          <p14:tracePt t="55193" x="4848225" y="276225"/>
          <p14:tracePt t="55210" x="4848225" y="301625"/>
          <p14:tracePt t="55227" x="4851400" y="323850"/>
          <p14:tracePt t="55244" x="4864100" y="374650"/>
          <p14:tracePt t="55260" x="4883150" y="419100"/>
          <p14:tracePt t="55277" x="4889500" y="479425"/>
          <p14:tracePt t="55294" x="4889500" y="542925"/>
          <p14:tracePt t="55310" x="4889500" y="571500"/>
          <p14:tracePt t="55326" x="4889500" y="609600"/>
          <p14:tracePt t="55344" x="4889500" y="647700"/>
          <p14:tracePt t="55361" x="4889500" y="692150"/>
          <p14:tracePt t="55377" x="4895850" y="736600"/>
          <p14:tracePt t="55394" x="4895850" y="774700"/>
          <p14:tracePt t="55411" x="4902200" y="828675"/>
          <p14:tracePt t="55427" x="4902200" y="860425"/>
          <p14:tracePt t="55444" x="4902200" y="885825"/>
          <p14:tracePt t="55460" x="4902200" y="895350"/>
          <p14:tracePt t="55476" x="4902200" y="911225"/>
          <p14:tracePt t="55494" x="4902200" y="927100"/>
          <p14:tracePt t="55510" x="4902200" y="936625"/>
          <p14:tracePt t="55527" x="4902200" y="946150"/>
          <p14:tracePt t="55545" x="4902200" y="965200"/>
          <p14:tracePt t="55561" x="4902200" y="974725"/>
          <p14:tracePt t="55577" x="4902200" y="984250"/>
          <p14:tracePt t="55594" x="4902200" y="993775"/>
          <p14:tracePt t="55610" x="4902200" y="1016000"/>
          <p14:tracePt t="55626" x="4902200" y="1025525"/>
          <p14:tracePt t="55643" x="4895850" y="1035050"/>
          <p14:tracePt t="55660" x="4883150" y="1066800"/>
          <p14:tracePt t="55676" x="4873625" y="1089025"/>
          <p14:tracePt t="55695" x="4854575" y="1133475"/>
          <p14:tracePt t="55711" x="4845050" y="1149350"/>
          <p14:tracePt t="55727" x="4838700" y="1165225"/>
          <p14:tracePt t="55743" x="4832350" y="1181100"/>
          <p14:tracePt t="55760" x="4832350" y="1193800"/>
          <p14:tracePt t="55777" x="4832350" y="1203325"/>
          <p14:tracePt t="55795" x="4832350" y="1212850"/>
          <p14:tracePt t="55838" x="4832350" y="1225550"/>
          <p14:tracePt t="56082" x="4835525" y="1225550"/>
          <p14:tracePt t="56089" x="4838700" y="1225550"/>
          <p14:tracePt t="56096" x="4845050" y="1225550"/>
          <p14:tracePt t="56110" x="4867275" y="1216025"/>
          <p14:tracePt t="56128" x="4911725" y="1203325"/>
          <p14:tracePt t="56144" x="4968875" y="1177925"/>
          <p14:tracePt t="56160" x="5000625" y="1165225"/>
          <p14:tracePt t="56193" x="5057775" y="1120775"/>
          <p14:tracePt t="56226" x="5108575" y="1076325"/>
          <p14:tracePt t="56243" x="5121275" y="1060450"/>
          <p14:tracePt t="56260" x="5140325" y="1044575"/>
          <p14:tracePt t="56277" x="5149850" y="1035050"/>
          <p14:tracePt t="56294" x="5159375" y="1019175"/>
          <p14:tracePt t="56310" x="5168900" y="1003300"/>
          <p14:tracePt t="56327" x="5184775" y="993775"/>
          <p14:tracePt t="56344" x="5200650" y="981075"/>
          <p14:tracePt t="56360" x="5210175" y="971550"/>
          <p14:tracePt t="56377" x="5232400" y="952500"/>
          <p14:tracePt t="56395" x="5260975" y="946150"/>
          <p14:tracePt t="56410" x="5270500" y="942975"/>
          <p14:tracePt t="56426" x="5283200" y="942975"/>
          <p14:tracePt t="56443" x="5295900" y="942975"/>
          <p14:tracePt t="56460" x="5305425" y="942975"/>
          <p14:tracePt t="56538" x="5308600" y="942975"/>
          <p14:tracePt t="56544" x="5314950" y="942975"/>
          <p14:tracePt t="56560" x="5324475" y="942975"/>
          <p14:tracePt t="56576" x="5340350" y="942975"/>
          <p14:tracePt t="56594" x="5349875" y="942975"/>
          <p14:tracePt t="56610" x="5362575" y="942975"/>
          <p14:tracePt t="56627" x="5372100" y="942975"/>
          <p14:tracePt t="56645" x="5394325" y="946150"/>
          <p14:tracePt t="56660" x="5403850" y="949325"/>
          <p14:tracePt t="56677" x="5413375" y="949325"/>
          <p14:tracePt t="57088" x="5407025" y="949325"/>
          <p14:tracePt t="57096" x="5387975" y="949325"/>
          <p14:tracePt t="57111" x="5365750" y="949325"/>
          <p14:tracePt t="57127" x="5337175" y="949325"/>
          <p14:tracePt t="57143" x="5327650" y="949325"/>
          <p14:tracePt t="57160" x="5311775" y="949325"/>
          <p14:tracePt t="57193" x="5286375" y="949325"/>
          <p14:tracePt t="57227" x="5273675" y="949325"/>
          <p14:tracePt t="57245" x="5257800" y="949325"/>
          <p14:tracePt t="57260" x="5248275" y="949325"/>
          <p14:tracePt t="57276" x="5232400" y="949325"/>
          <p14:tracePt t="57293" x="5222875" y="949325"/>
          <p14:tracePt t="57310" x="5207000" y="949325"/>
          <p14:tracePt t="57326" x="5197475" y="949325"/>
          <p14:tracePt t="57344" x="5184775" y="949325"/>
          <p14:tracePt t="57360" x="5156200" y="946150"/>
          <p14:tracePt t="57377" x="5127625" y="946150"/>
          <p14:tracePt t="57394" x="5092700" y="939800"/>
          <p14:tracePt t="57410" x="5064125" y="939800"/>
          <p14:tracePt t="57426" x="5048250" y="939800"/>
          <p14:tracePt t="57443" x="5038725" y="939800"/>
          <p14:tracePt t="57460" x="5019675" y="936625"/>
          <p14:tracePt t="57477" x="5010150" y="936625"/>
          <p14:tracePt t="57494" x="4994275" y="936625"/>
          <p14:tracePt t="57510" x="4984750" y="936625"/>
          <p14:tracePt t="58346" x="4984750" y="914400"/>
          <p14:tracePt t="58353" x="4984750" y="889000"/>
          <p14:tracePt t="58361" x="4984750" y="863600"/>
          <p14:tracePt t="58377" x="4984750" y="819150"/>
          <p14:tracePt t="58394" x="4965700" y="784225"/>
          <p14:tracePt t="58410" x="4953000" y="746125"/>
          <p14:tracePt t="58426" x="4940300" y="714375"/>
          <p14:tracePt t="58460" x="4873625" y="555625"/>
          <p14:tracePt t="58494" x="4845050" y="460375"/>
          <p14:tracePt t="58511" x="4832350" y="428625"/>
          <p14:tracePt t="58527" x="4822825" y="419100"/>
          <p14:tracePt t="58543" x="4813300" y="409575"/>
          <p14:tracePt t="58560" x="4803775" y="396875"/>
          <p14:tracePt t="58577" x="4791075" y="377825"/>
          <p14:tracePt t="58595" x="4791075" y="368300"/>
          <p14:tracePt t="58610" x="4791075" y="358775"/>
          <p14:tracePt t="58627" x="4787900" y="349250"/>
          <p14:tracePt t="58645" x="4787900" y="330200"/>
          <p14:tracePt t="58661" x="4787900" y="320675"/>
          <p14:tracePt t="58676" x="4787900" y="311150"/>
          <p14:tracePt t="58693" x="4787900" y="301625"/>
          <p14:tracePt t="58710" x="4787900" y="285750"/>
          <p14:tracePt t="58726" x="4787900" y="276225"/>
          <p14:tracePt t="58744" x="4787900" y="266700"/>
          <p14:tracePt t="58831" x="4800600" y="266700"/>
          <p14:tracePt t="58837" x="4803775" y="266700"/>
          <p14:tracePt t="58845" x="4810125" y="266700"/>
          <p14:tracePt t="58860" x="4819650" y="273050"/>
          <p14:tracePt t="58876" x="4822825" y="276225"/>
          <p14:tracePt t="58894" x="4822825" y="288925"/>
          <p14:tracePt t="58909" x="4829175" y="298450"/>
          <p14:tracePt t="58927" x="4829175" y="301625"/>
          <p14:tracePt t="58943" x="4829175" y="311150"/>
          <p14:tracePt t="58945" x="4829175" y="317500"/>
          <p14:tracePt t="58960" x="4829175" y="327025"/>
          <p14:tracePt t="58977" x="4829175" y="342900"/>
          <p14:tracePt t="58994" x="4829175" y="355600"/>
          <p14:tracePt t="59010" x="4829175" y="365125"/>
          <p14:tracePt t="59026" x="4832350" y="374650"/>
          <p14:tracePt t="59044" x="4838700" y="415925"/>
          <p14:tracePt t="59060" x="4851400" y="444500"/>
          <p14:tracePt t="59077" x="4857750" y="469900"/>
          <p14:tracePt t="59093" x="4870450" y="504825"/>
          <p14:tracePt t="59110" x="4883150" y="555625"/>
          <p14:tracePt t="59126" x="4883150" y="584200"/>
          <p14:tracePt t="59145" x="4883150" y="625475"/>
          <p14:tracePt t="59160" x="4883150" y="647700"/>
          <p14:tracePt t="59176" x="4883150" y="669925"/>
          <p14:tracePt t="59194" x="4883150" y="708025"/>
          <p14:tracePt t="59210" x="4883150" y="736600"/>
          <p14:tracePt t="59226" x="4883150" y="758825"/>
          <p14:tracePt t="59243" x="4883150" y="781050"/>
          <p14:tracePt t="59260" x="4883150" y="822325"/>
          <p14:tracePt t="59277" x="4883150" y="844550"/>
          <p14:tracePt t="59294" x="4883150" y="882650"/>
          <p14:tracePt t="59310" x="4883150" y="914400"/>
          <p14:tracePt t="59327" x="4883150" y="936625"/>
          <p14:tracePt t="59344" x="4883150" y="968375"/>
          <p14:tracePt t="59360" x="4883150" y="990600"/>
          <p14:tracePt t="59376" x="4883150" y="1012825"/>
          <p14:tracePt t="59394" x="4883150" y="1054100"/>
          <p14:tracePt t="59410" x="4883150" y="1082675"/>
          <p14:tracePt t="59426" x="4883150" y="1098550"/>
          <p14:tracePt t="59444" x="4883150" y="1117600"/>
          <p14:tracePt t="59460" x="4883150" y="1127125"/>
          <p14:tracePt t="59477" x="4883150" y="1143000"/>
          <p14:tracePt t="59493" x="4883150" y="1152525"/>
          <p14:tracePt t="59509" x="4883150" y="1168400"/>
          <p14:tracePt t="59526" x="4883150" y="1177925"/>
          <p14:tracePt t="59543" x="4883150" y="1193800"/>
          <p14:tracePt t="59560" x="4883150" y="1206500"/>
          <p14:tracePt t="59576" x="4883150" y="1216025"/>
          <p14:tracePt t="59594" x="4883150" y="1238250"/>
          <p14:tracePt t="59610" x="4883150" y="1241425"/>
          <p14:tracePt t="59626" x="4883150" y="1247775"/>
          <p14:tracePt t="59681" x="4883150" y="1250950"/>
          <p14:tracePt t="59731" x="4879975" y="1250950"/>
          <p14:tracePt t="59738" x="4876800" y="1250950"/>
          <p14:tracePt t="59810" x="4876800" y="1257300"/>
          <p14:tracePt t="59902" x="4870450" y="1257300"/>
          <p14:tracePt t="60296" x="4873625" y="1238250"/>
          <p14:tracePt t="60302" x="4879975" y="1219200"/>
          <p14:tracePt t="60310" x="4892675" y="1181100"/>
          <p14:tracePt t="60327" x="4918075" y="1143000"/>
          <p14:tracePt t="60344" x="4978400" y="1057275"/>
          <p14:tracePt t="60359" x="5026025" y="1016000"/>
          <p14:tracePt t="60394" x="5111750" y="889000"/>
          <p14:tracePt t="60427" x="5194300" y="739775"/>
          <p14:tracePt t="60444" x="5248275" y="635000"/>
          <p14:tracePt t="60460" x="5280025" y="565150"/>
          <p14:tracePt t="60477" x="5299075" y="520700"/>
          <p14:tracePt t="60493" x="5311775" y="476250"/>
          <p14:tracePt t="60509" x="5318125" y="441325"/>
          <p14:tracePt t="60526" x="5318125" y="406400"/>
          <p14:tracePt t="60543" x="5318125" y="384175"/>
          <p14:tracePt t="60560" x="5318125" y="358775"/>
          <p14:tracePt t="60576" x="5318125" y="342900"/>
          <p14:tracePt t="60593" x="5318125" y="327025"/>
          <p14:tracePt t="60610" x="5308600" y="292100"/>
          <p14:tracePt t="60626" x="5292725" y="282575"/>
          <p14:tracePt t="60643" x="5283200" y="266700"/>
          <p14:tracePt t="60659" x="5280025" y="247650"/>
          <p14:tracePt t="60676" x="5267325" y="238125"/>
          <p14:tracePt t="60693" x="5264150" y="228600"/>
          <p14:tracePt t="60709" x="5241925" y="212725"/>
          <p14:tracePt t="60726" x="5232400" y="203200"/>
          <p14:tracePt t="60743" x="5222875" y="196850"/>
          <p14:tracePt t="60759" x="5210175" y="190500"/>
          <p14:tracePt t="60776" x="5194300" y="190500"/>
          <p14:tracePt t="60793" x="5184775" y="190500"/>
          <p14:tracePt t="60810" x="5168900" y="180975"/>
          <p14:tracePt t="60826" x="5159375" y="177800"/>
          <p14:tracePt t="60844" x="5140325" y="168275"/>
          <p14:tracePt t="60860" x="5114925" y="149225"/>
          <p14:tracePt t="60877" x="5086350" y="136525"/>
          <p14:tracePt t="60894" x="5051425" y="120650"/>
          <p14:tracePt t="60909" x="5029200" y="120650"/>
          <p14:tracePt t="60926" x="5013325" y="120650"/>
          <p14:tracePt t="60943" x="4997450" y="120650"/>
          <p14:tracePt t="60960" x="4965700" y="120650"/>
          <p14:tracePt t="60977" x="4943475" y="120650"/>
          <p14:tracePt t="60994" x="4902200" y="120650"/>
          <p14:tracePt t="61010" x="4873625" y="120650"/>
          <p14:tracePt t="61026" x="4857750" y="120650"/>
          <p14:tracePt t="61043" x="4835525" y="120650"/>
          <p14:tracePt t="61059" x="4806950" y="127000"/>
          <p14:tracePt t="61076" x="4791075" y="133350"/>
          <p14:tracePt t="61093" x="4781550" y="142875"/>
          <p14:tracePt t="61109" x="4746625" y="165100"/>
          <p14:tracePt t="61126" x="4730750" y="174625"/>
          <p14:tracePt t="61144" x="4695825" y="193675"/>
          <p14:tracePt t="61160" x="4679950" y="209550"/>
          <p14:tracePt t="61176" x="4664075" y="219075"/>
          <p14:tracePt t="61193" x="4641850" y="228600"/>
          <p14:tracePt t="61209" x="4606925" y="247650"/>
          <p14:tracePt t="61226" x="4575175" y="266700"/>
          <p14:tracePt t="61243" x="4552950" y="279400"/>
          <p14:tracePt t="61260" x="4502150" y="295275"/>
          <p14:tracePt t="61276" x="4464050" y="307975"/>
          <p14:tracePt t="61294" x="4429125" y="333375"/>
          <p14:tracePt t="61310" x="4397375" y="346075"/>
          <p14:tracePt t="61326" x="4387850" y="355600"/>
          <p14:tracePt t="61343" x="4378325" y="365125"/>
          <p14:tracePt t="61359" x="4359275" y="384175"/>
          <p14:tracePt t="61376" x="4343400" y="396875"/>
          <p14:tracePt t="61393" x="4318000" y="406400"/>
          <p14:tracePt t="61410" x="4276725" y="425450"/>
          <p14:tracePt t="61427" x="4254500" y="444500"/>
          <p14:tracePt t="61444" x="4210050" y="460375"/>
          <p14:tracePt t="61459" x="4200525" y="469900"/>
          <p14:tracePt t="61476" x="4184650" y="482600"/>
          <p14:tracePt t="61493" x="4175125" y="495300"/>
          <p14:tracePt t="61510" x="4159250" y="517525"/>
          <p14:tracePt t="61526" x="4149725" y="539750"/>
          <p14:tracePt t="61543" x="4130675" y="571500"/>
          <p14:tracePt t="61560" x="4105275" y="615950"/>
          <p14:tracePt t="61576" x="4092575" y="638175"/>
          <p14:tracePt t="61593" x="4083050" y="660400"/>
          <p14:tracePt t="61609" x="4057650" y="704850"/>
          <p14:tracePt t="61626" x="4044950" y="733425"/>
          <p14:tracePt t="61643" x="4032250" y="765175"/>
          <p14:tracePt t="61659" x="4013200" y="828675"/>
          <p14:tracePt t="61676" x="3994150" y="873125"/>
          <p14:tracePt t="61694" x="3975100" y="930275"/>
          <p14:tracePt t="61710" x="3965575" y="955675"/>
          <p14:tracePt t="61726" x="3959225" y="984250"/>
          <p14:tracePt t="61743" x="3959225" y="1006475"/>
          <p14:tracePt t="61760" x="3959225" y="1047750"/>
          <p14:tracePt t="61776" x="3959225" y="1069975"/>
          <p14:tracePt t="61794" x="3959225" y="1101725"/>
          <p14:tracePt t="61810" x="3952875" y="1117600"/>
          <p14:tracePt t="61827" x="3952875" y="1133475"/>
          <p14:tracePt t="61843" x="3952875" y="1146175"/>
          <p14:tracePt t="61860" x="3952875" y="1155700"/>
          <p14:tracePt t="61876" x="3952875" y="1168400"/>
          <p14:tracePt t="61893" x="3952875" y="1177925"/>
          <p14:tracePt t="61909" x="3943350" y="1196975"/>
          <p14:tracePt t="61926" x="3937000" y="1206500"/>
          <p14:tracePt t="61944" x="3930650" y="1222375"/>
          <p14:tracePt t="61960" x="3927475" y="1231900"/>
          <p14:tracePt t="61976" x="3927475" y="1247775"/>
          <p14:tracePt t="61994" x="3927475" y="1260475"/>
          <p14:tracePt t="62009" x="3927475" y="1270000"/>
          <p14:tracePt t="62026" x="3927475" y="1279525"/>
          <p14:tracePt t="62044" x="3927475" y="1301750"/>
          <p14:tracePt t="62060" x="3930650" y="1317625"/>
          <p14:tracePt t="62076" x="3940175" y="1333500"/>
          <p14:tracePt t="62094" x="3962400" y="1362075"/>
          <p14:tracePt t="62110" x="3971925" y="1374775"/>
          <p14:tracePt t="62126" x="3981450" y="1397000"/>
          <p14:tracePt t="62143" x="3990975" y="1406525"/>
          <p14:tracePt t="62159" x="4013200" y="1428750"/>
          <p14:tracePt t="62176" x="4022725" y="1438275"/>
          <p14:tracePt t="62194" x="4057650" y="1466850"/>
          <p14:tracePt t="62210" x="4079875" y="1479550"/>
          <p14:tracePt t="62226" x="4105275" y="1489075"/>
          <p14:tracePt t="62243" x="4133850" y="1501775"/>
          <p14:tracePt t="62260" x="4171950" y="1527175"/>
          <p14:tracePt t="62277" x="4200525" y="1539875"/>
          <p14:tracePt t="62293" x="4225925" y="1549400"/>
          <p14:tracePt t="62309" x="4267200" y="1562100"/>
          <p14:tracePt t="62326" x="4283075" y="1574800"/>
          <p14:tracePt t="62343" x="4305300" y="1581150"/>
          <p14:tracePt t="62359" x="4333875" y="1590675"/>
          <p14:tracePt t="62376" x="4362450" y="1597025"/>
          <p14:tracePt t="62394" x="4397375" y="1603375"/>
          <p14:tracePt t="62410" x="4441825" y="1603375"/>
          <p14:tracePt t="62426" x="4476750" y="1603375"/>
          <p14:tracePt t="62443" x="4498975" y="1603375"/>
          <p14:tracePt t="62460" x="4540250" y="1603375"/>
          <p14:tracePt t="62476" x="4562475" y="1603375"/>
          <p14:tracePt t="62494" x="4575175" y="1603375"/>
          <p14:tracePt t="62510" x="4597400" y="1603375"/>
          <p14:tracePt t="62527" x="4613275" y="1603375"/>
          <p14:tracePt t="62543" x="4629150" y="1603375"/>
          <p14:tracePt t="62559" x="4660900" y="1603375"/>
          <p14:tracePt t="62576" x="4670425" y="1603375"/>
          <p14:tracePt t="62594" x="4692650" y="1603375"/>
          <p14:tracePt t="62609" x="4702175" y="1603375"/>
          <p14:tracePt t="62626" x="4711700" y="1603375"/>
          <p14:tracePt t="62644" x="4724400" y="1603375"/>
          <p14:tracePt t="62660" x="4740275" y="1603375"/>
          <p14:tracePt t="62677" x="4749800" y="1600200"/>
          <p14:tracePt t="62692" x="4759325" y="1590675"/>
          <p14:tracePt t="62709" x="4791075" y="1590675"/>
          <p14:tracePt t="62726" x="4800600" y="1587500"/>
          <p14:tracePt t="62743" x="4810125" y="1587500"/>
          <p14:tracePt t="62759" x="4826000" y="1587500"/>
          <p14:tracePt t="62776" x="4841875" y="1587500"/>
          <p14:tracePt t="62794" x="4854575" y="1587500"/>
          <p14:tracePt t="62810" x="4864100" y="1587500"/>
          <p14:tracePt t="62826" x="4873625" y="1581150"/>
          <p14:tracePt t="62843" x="4892675" y="1571625"/>
          <p14:tracePt t="62859" x="4911725" y="1558925"/>
          <p14:tracePt t="62876" x="4921250" y="1549400"/>
          <p14:tracePt t="62893" x="4937125" y="1539875"/>
          <p14:tracePt t="62910" x="4953000" y="1530350"/>
          <p14:tracePt t="62926" x="4975225" y="1514475"/>
          <p14:tracePt t="62944" x="5016500" y="1508125"/>
          <p14:tracePt t="62960" x="5045075" y="1501775"/>
          <p14:tracePt t="62976" x="5060950" y="1501775"/>
          <p14:tracePt t="62993" x="5073650" y="1492250"/>
          <p14:tracePt t="63009" x="5086350" y="1492250"/>
          <p14:tracePt t="63026" x="5102225" y="1479550"/>
          <p14:tracePt t="63043" x="5111750" y="1476375"/>
          <p14:tracePt t="63059" x="5118100" y="1460500"/>
          <p14:tracePt t="63076" x="5121275" y="1460500"/>
          <p14:tracePt t="63094" x="5127625" y="1450975"/>
          <p14:tracePt t="63110" x="5137150" y="1450975"/>
          <p14:tracePt t="63126" x="5146675" y="1450975"/>
          <p14:tracePt t="63143" x="5153025" y="1447800"/>
          <p14:tracePt t="63160" x="5162550" y="1447800"/>
          <p14:tracePt t="63176" x="5165725" y="1441450"/>
          <p14:tracePt t="63194" x="5175250" y="1441450"/>
          <p14:tracePt t="63210" x="5181600" y="1435100"/>
          <p14:tracePt t="63227" x="5197475" y="1431925"/>
          <p14:tracePt t="63244" x="5216525" y="1422400"/>
          <p14:tracePt t="63259" x="5238750" y="1422400"/>
          <p14:tracePt t="63276" x="5260975" y="1409700"/>
          <p14:tracePt t="63293" x="5276850" y="1409700"/>
          <p14:tracePt t="63309" x="5305425" y="1400175"/>
          <p14:tracePt t="63326" x="5314950" y="1400175"/>
          <p14:tracePt t="63343" x="5330825" y="1400175"/>
          <p14:tracePt t="63359" x="5362575" y="1393825"/>
          <p14:tracePt t="63376" x="5384800" y="1393825"/>
          <p14:tracePt t="63393" x="5394325" y="1390650"/>
          <p14:tracePt t="63409" x="5419725" y="1384300"/>
          <p14:tracePt t="63426" x="5429250" y="1377950"/>
          <p14:tracePt t="63443" x="5441950" y="1377950"/>
          <p14:tracePt t="63459" x="5454650" y="1368425"/>
          <p14:tracePt t="63476" x="5470525" y="1355725"/>
          <p14:tracePt t="63494" x="5499100" y="1346200"/>
          <p14:tracePt t="63510" x="5530850" y="1333500"/>
          <p14:tracePt t="63526" x="5565775" y="1327150"/>
          <p14:tracePt t="63542" x="5597525" y="1314450"/>
          <p14:tracePt t="63559" x="5632450" y="1298575"/>
          <p14:tracePt t="63576" x="5654675" y="1285875"/>
          <p14:tracePt t="63593" x="5664200" y="1276350"/>
          <p14:tracePt t="63610" x="5680075" y="1257300"/>
          <p14:tracePt t="63627" x="5699125" y="1235075"/>
          <p14:tracePt t="63643" x="5715000" y="1206500"/>
          <p14:tracePt t="63659" x="5724525" y="1196975"/>
          <p14:tracePt t="63676" x="5727700" y="1168400"/>
          <p14:tracePt t="63692" x="5734050" y="1152525"/>
          <p14:tracePt t="63709" x="5753100" y="1117600"/>
          <p14:tracePt t="63726" x="5759450" y="1073150"/>
          <p14:tracePt t="63743" x="5759450" y="1028700"/>
          <p14:tracePt t="63759" x="5759450" y="942975"/>
          <p14:tracePt t="63776" x="5759450" y="908050"/>
          <p14:tracePt t="63794" x="5759450" y="860425"/>
          <p14:tracePt t="63809" x="5759450" y="828675"/>
          <p14:tracePt t="63826" x="5759450" y="809625"/>
          <p14:tracePt t="63844" x="5756275" y="746125"/>
          <p14:tracePt t="63860" x="5734050" y="692150"/>
          <p14:tracePt t="63876" x="5721350" y="628650"/>
          <p14:tracePt t="63894" x="5702300" y="555625"/>
          <p14:tracePt t="63910" x="5689600" y="523875"/>
          <p14:tracePt t="63926" x="5670550" y="495300"/>
          <p14:tracePt t="63943" x="5651500" y="469900"/>
          <p14:tracePt t="63959" x="5616575" y="425450"/>
          <p14:tracePt t="63976" x="5591175" y="393700"/>
          <p14:tracePt t="63994" x="5546725" y="349250"/>
          <p14:tracePt t="64010" x="5521325" y="320675"/>
          <p14:tracePt t="64026" x="5489575" y="295275"/>
          <p14:tracePt t="64043" x="5480050" y="285750"/>
          <p14:tracePt t="64059" x="5457825" y="263525"/>
          <p14:tracePt t="64076" x="5448300" y="254000"/>
          <p14:tracePt t="64092" x="5432425" y="244475"/>
          <p14:tracePt t="64109" x="5419725" y="228600"/>
          <p14:tracePt t="64126" x="5410200" y="219075"/>
          <p14:tracePt t="64144" x="5381625" y="196850"/>
          <p14:tracePt t="64160" x="5372100" y="187325"/>
          <p14:tracePt t="64176" x="5362575" y="177800"/>
          <p14:tracePt t="64192" x="5346700" y="168275"/>
          <p14:tracePt t="64209" x="5318125" y="146050"/>
          <p14:tracePt t="64225" x="5302250" y="136525"/>
          <p14:tracePt t="64242" x="5286375" y="123825"/>
          <p14:tracePt t="64259" x="5245100" y="101600"/>
          <p14:tracePt t="64276" x="5213350" y="88900"/>
          <p14:tracePt t="64294" x="5178425" y="69850"/>
          <p14:tracePt t="64310" x="5149850" y="69850"/>
          <p14:tracePt t="64326" x="5133975" y="66675"/>
          <p14:tracePt t="64342" x="5111750" y="66675"/>
          <p14:tracePt t="64359" x="5064125" y="53975"/>
          <p14:tracePt t="64376" x="5019675" y="53975"/>
          <p14:tracePt t="64392" x="4965700" y="41275"/>
          <p14:tracePt t="64409" x="4905375" y="41275"/>
          <p14:tracePt t="64425" x="4883150" y="41275"/>
          <p14:tracePt t="64443" x="4860925" y="41275"/>
          <p14:tracePt t="64459" x="4829175" y="41275"/>
          <p14:tracePt t="64475" x="4797425" y="41275"/>
          <p14:tracePt t="64494" x="4765675" y="50800"/>
          <p14:tracePt t="64509" x="4718050" y="63500"/>
          <p14:tracePt t="64526" x="4673600" y="76200"/>
          <p14:tracePt t="64530" x="4654550" y="76200"/>
          <p14:tracePt t="64544" x="4625975" y="88900"/>
          <p14:tracePt t="64559" x="4600575" y="101600"/>
          <p14:tracePt t="64576" x="4578350" y="117475"/>
          <p14:tracePt t="64593" x="4521200" y="136525"/>
          <p14:tracePt t="64609" x="4473575" y="161925"/>
          <p14:tracePt t="64626" x="4416425" y="200025"/>
          <p14:tracePt t="64643" x="4356100" y="250825"/>
          <p14:tracePt t="64659" x="4276725" y="307975"/>
          <p14:tracePt t="64676" x="4235450" y="349250"/>
          <p14:tracePt t="64694" x="4168775" y="396875"/>
          <p14:tracePt t="64710" x="4137025" y="422275"/>
          <p14:tracePt t="64725" x="4111625" y="460375"/>
          <p14:tracePt t="64742" x="4079875" y="498475"/>
          <p14:tracePt t="64759" x="4041775" y="558800"/>
          <p14:tracePt t="64776" x="4006850" y="606425"/>
          <p14:tracePt t="64792" x="3981450" y="644525"/>
          <p14:tracePt t="64809" x="3956050" y="701675"/>
          <p14:tracePt t="64825" x="3943350" y="746125"/>
          <p14:tracePt t="64843" x="3930650" y="784225"/>
          <p14:tracePt t="64859" x="3930650" y="847725"/>
          <p14:tracePt t="64875" x="3930650" y="882650"/>
          <p14:tracePt t="64893" x="3930650" y="936625"/>
          <p14:tracePt t="64909" x="3930650" y="1006475"/>
          <p14:tracePt t="64926" x="3924300" y="1050925"/>
          <p14:tracePt t="64943" x="3924300" y="1085850"/>
          <p14:tracePt t="64959" x="3924300" y="1165225"/>
          <p14:tracePt t="64976" x="3924300" y="1200150"/>
          <p14:tracePt t="64993" x="3924300" y="1263650"/>
          <p14:tracePt t="65009" x="3927475" y="1308100"/>
          <p14:tracePt t="65026" x="3940175" y="1330325"/>
          <p14:tracePt t="65043" x="3952875" y="1362075"/>
          <p14:tracePt t="65045" x="3965575" y="1374775"/>
          <p14:tracePt t="65059" x="3968750" y="1403350"/>
          <p14:tracePt t="65076" x="3981450" y="1422400"/>
          <p14:tracePt t="65093" x="3990975" y="1431925"/>
          <p14:tracePt t="65110" x="4003675" y="1444625"/>
          <p14:tracePt t="65126" x="4019550" y="1460500"/>
          <p14:tracePt t="65143" x="4032250" y="1470025"/>
          <p14:tracePt t="65159" x="4035425" y="1485900"/>
          <p14:tracePt t="65176" x="4041775" y="1495425"/>
          <p14:tracePt t="65194" x="4051300" y="1517650"/>
          <p14:tracePt t="65209" x="4054475" y="1517650"/>
          <p14:tracePt t="65226" x="4070350" y="1517650"/>
          <p14:tracePt t="65244" x="4086225" y="1520825"/>
          <p14:tracePt t="65260" x="4095750" y="1530350"/>
          <p14:tracePt t="65276" x="4117975" y="1536700"/>
          <p14:tracePt t="65292" x="4140200" y="1536700"/>
          <p14:tracePt t="65309" x="4178300" y="1543050"/>
          <p14:tracePt t="65326" x="4200525" y="1543050"/>
          <p14:tracePt t="65343" x="4232275" y="1543050"/>
          <p14:tracePt t="65359" x="4264025" y="1543050"/>
          <p14:tracePt t="65376" x="4308475" y="1543050"/>
          <p14:tracePt t="65393" x="4352925" y="1543050"/>
          <p14:tracePt t="65409" x="4400550" y="1543050"/>
          <p14:tracePt t="65426" x="4435475" y="1543050"/>
          <p14:tracePt t="65443" x="4457700" y="1543050"/>
          <p14:tracePt t="65459" x="4505325" y="1543050"/>
          <p14:tracePt t="65476" x="4533900" y="1543050"/>
          <p14:tracePt t="65493" x="4556125" y="1543050"/>
          <p14:tracePt t="65509" x="4597400" y="1543050"/>
          <p14:tracePt t="65526" x="4619625" y="1543050"/>
          <p14:tracePt t="65542" x="4648200" y="1543050"/>
          <p14:tracePt t="65544" x="4660900" y="1539875"/>
          <p14:tracePt t="65559" x="4683125" y="1533525"/>
          <p14:tracePt t="65576" x="4711700" y="1520825"/>
          <p14:tracePt t="65592" x="4737100" y="1511300"/>
          <p14:tracePt t="65609" x="4772025" y="1485900"/>
          <p14:tracePt t="65626" x="4794250" y="1479550"/>
          <p14:tracePt t="65644" x="4835525" y="1473200"/>
          <p14:tracePt t="65660" x="4864100" y="1466850"/>
          <p14:tracePt t="65675" x="4889500" y="1463675"/>
          <p14:tracePt t="65692" x="4911725" y="1457325"/>
          <p14:tracePt t="65709" x="4946650" y="1431925"/>
          <p14:tracePt t="65725" x="4962525" y="1428750"/>
          <p14:tracePt t="65742" x="4984750" y="1428750"/>
          <p14:tracePt t="65759" x="5010150" y="1422400"/>
          <p14:tracePt t="65776" x="5038725" y="1422400"/>
          <p14:tracePt t="65793" x="5073650" y="1422400"/>
          <p14:tracePt t="65809" x="5108575" y="1422400"/>
          <p14:tracePt t="65825" x="5130800" y="1422400"/>
          <p14:tracePt t="65842" x="5159375" y="1422400"/>
          <p14:tracePt t="65859" x="5194300" y="1422400"/>
          <p14:tracePt t="65876" x="5216525" y="1416050"/>
          <p14:tracePt t="65894" x="5241925" y="1403350"/>
          <p14:tracePt t="65909" x="5264150" y="1390650"/>
          <p14:tracePt t="65926" x="5289550" y="1374775"/>
          <p14:tracePt t="65943" x="5311775" y="1362075"/>
          <p14:tracePt t="65959" x="5356225" y="1336675"/>
          <p14:tracePt t="65976" x="5387975" y="1304925"/>
          <p14:tracePt t="65992" x="5416550" y="1279525"/>
          <p14:tracePt t="66009" x="5470525" y="1228725"/>
          <p14:tracePt t="66025" x="5492750" y="1203325"/>
          <p14:tracePt t="66042" x="5524500" y="1177925"/>
          <p14:tracePt t="66059" x="5549900" y="1136650"/>
          <p14:tracePt t="66076" x="5575300" y="1098550"/>
          <p14:tracePt t="66093" x="5594350" y="1025525"/>
          <p14:tracePt t="66109" x="5603875" y="971550"/>
          <p14:tracePt t="66125" x="5603875" y="911225"/>
          <p14:tracePt t="66142" x="5603875" y="866775"/>
          <p14:tracePt t="66159" x="5603875" y="781050"/>
          <p14:tracePt t="66176" x="5603875" y="711200"/>
          <p14:tracePt t="66193" x="5603875" y="641350"/>
          <p14:tracePt t="66210" x="5597525" y="561975"/>
          <p14:tracePt t="66226" x="5591175" y="517525"/>
          <p14:tracePt t="66242" x="5578475" y="473075"/>
          <p14:tracePt t="66259" x="5559425" y="400050"/>
          <p14:tracePt t="66276" x="5546725" y="361950"/>
          <p14:tracePt t="66294" x="5540375" y="307975"/>
          <p14:tracePt t="66309" x="5527675" y="276225"/>
          <p14:tracePt t="66326" x="5518150" y="260350"/>
          <p14:tracePt t="66344" x="5495925" y="238125"/>
          <p14:tracePt t="66360" x="5486400" y="219075"/>
          <p14:tracePt t="66376" x="5476875" y="209550"/>
          <p14:tracePt t="66392" x="5454650" y="190500"/>
          <p14:tracePt t="66409" x="5432425" y="165100"/>
          <p14:tracePt t="66425" x="5422900" y="155575"/>
          <p14:tracePt t="66442" x="5394325" y="142875"/>
          <p14:tracePt t="66459" x="5359400" y="127000"/>
          <p14:tracePt t="66476" x="5327650" y="107950"/>
          <p14:tracePt t="66494" x="5276850" y="82550"/>
          <p14:tracePt t="66509" x="5254625" y="69850"/>
          <p14:tracePt t="66525" x="5235575" y="53975"/>
          <p14:tracePt t="66542" x="5226050" y="53975"/>
          <p14:tracePt t="66559" x="5207000" y="53975"/>
          <p14:tracePt t="66575" x="5184775" y="53975"/>
          <p14:tracePt t="66592" x="5165725" y="47625"/>
          <p14:tracePt t="66609" x="5137150" y="41275"/>
          <p14:tracePt t="66626" x="5121275" y="41275"/>
          <p14:tracePt t="66642" x="5105400" y="41275"/>
          <p14:tracePt t="66659" x="5092700" y="41275"/>
          <p14:tracePt t="66676" x="5083175" y="34925"/>
          <p14:tracePt t="66692" x="5073650" y="34925"/>
          <p14:tracePt t="66709" x="5032375" y="31750"/>
          <p14:tracePt t="66726" x="4987925" y="25400"/>
          <p14:tracePt t="66743" x="4927600" y="25400"/>
          <p14:tracePt t="66759" x="4889500" y="25400"/>
          <p14:tracePt t="66776" x="4860925" y="25400"/>
          <p14:tracePt t="66792" x="4835525" y="31750"/>
          <p14:tracePt t="66809" x="4794250" y="50800"/>
          <p14:tracePt t="66826" x="4778375" y="66675"/>
          <p14:tracePt t="66843" x="4756150" y="79375"/>
          <p14:tracePt t="66859" x="4711700" y="98425"/>
          <p14:tracePt t="66876" x="4683125" y="107950"/>
          <p14:tracePt t="66894" x="4638675" y="133350"/>
          <p14:tracePt t="66910" x="4616450" y="146050"/>
          <p14:tracePt t="66926" x="4584700" y="158750"/>
          <p14:tracePt t="66942" x="4568825" y="168275"/>
          <p14:tracePt t="66959" x="4552950" y="193675"/>
          <p14:tracePt t="66976" x="4527550" y="219075"/>
          <p14:tracePt t="66992" x="4508500" y="250825"/>
          <p14:tracePt t="67009" x="4473575" y="285750"/>
          <p14:tracePt t="67026" x="4454525" y="317500"/>
          <p14:tracePt t="67044" x="4445000" y="333375"/>
          <p14:tracePt t="67059" x="4429125" y="361950"/>
          <p14:tracePt t="67075" x="4413250" y="371475"/>
          <p14:tracePt t="67092" x="4400550" y="381000"/>
          <p14:tracePt t="67109" x="4387850" y="396875"/>
          <p14:tracePt t="67126" x="4378325" y="412750"/>
          <p14:tracePt t="67143" x="4359275" y="422275"/>
          <p14:tracePt t="67159" x="4346575" y="441325"/>
          <p14:tracePt t="67176" x="4333875" y="463550"/>
          <p14:tracePt t="67192" x="4311650" y="476250"/>
          <p14:tracePt t="67209" x="4295775" y="492125"/>
          <p14:tracePt t="67225" x="4286250" y="501650"/>
          <p14:tracePt t="67243" x="4276725" y="517525"/>
          <p14:tracePt t="67259" x="4254500" y="542925"/>
          <p14:tracePt t="67276" x="4241800" y="574675"/>
          <p14:tracePt t="67294" x="4225925" y="609600"/>
          <p14:tracePt t="67309" x="4213225" y="641350"/>
          <p14:tracePt t="67326" x="4194175" y="657225"/>
          <p14:tracePt t="67342" x="4184650" y="673100"/>
          <p14:tracePt t="67359" x="4168775" y="714375"/>
          <p14:tracePt t="67375" x="4156075" y="739775"/>
          <p14:tracePt t="67392" x="4137025" y="768350"/>
          <p14:tracePt t="67409" x="4117975" y="825500"/>
          <p14:tracePt t="67426" x="4105275" y="879475"/>
          <p14:tracePt t="67444" x="4076700" y="955675"/>
          <p14:tracePt t="67459" x="4064000" y="990600"/>
          <p14:tracePt t="67476" x="4051300" y="1054100"/>
          <p14:tracePt t="67493" x="4051300" y="1114425"/>
          <p14:tracePt t="67509" x="4051300" y="1200150"/>
          <p14:tracePt t="67526" x="4051300" y="1235075"/>
          <p14:tracePt t="67542" x="4051300" y="1279525"/>
          <p14:tracePt t="67559" x="4051300" y="1327150"/>
          <p14:tracePt t="67576" x="4054475" y="1349375"/>
          <p14:tracePt t="67580" x="4054475" y="1362075"/>
          <p14:tracePt t="67593" x="4054475" y="1371600"/>
          <p14:tracePt t="67610" x="4060825" y="1400175"/>
          <p14:tracePt t="67626" x="4060825" y="1416050"/>
          <p14:tracePt t="67642" x="4064000" y="1425575"/>
          <p14:tracePt t="67658" x="4064000" y="1444625"/>
          <p14:tracePt t="67675" x="4064000" y="1454150"/>
          <p14:tracePt t="67692" x="4064000" y="1466850"/>
          <p14:tracePt t="67709" x="4070350" y="1485900"/>
          <p14:tracePt t="67725" x="4079875" y="1495425"/>
          <p14:tracePt t="67742" x="4086225" y="1504950"/>
          <p14:tracePt t="67759" x="4098925" y="1520825"/>
          <p14:tracePt t="67775" x="4108450" y="1530350"/>
          <p14:tracePt t="67792" x="4117975" y="1546225"/>
          <p14:tracePt t="67809" x="4140200" y="1562100"/>
          <p14:tracePt t="67825" x="4162425" y="1571625"/>
          <p14:tracePt t="67842" x="4194175" y="1584325"/>
          <p14:tracePt t="67859" x="4229100" y="1606550"/>
          <p14:tracePt t="67876" x="4264025" y="1612900"/>
          <p14:tracePt t="67893" x="4308475" y="1619250"/>
          <p14:tracePt t="67909" x="4371975" y="1631950"/>
          <p14:tracePt t="67925" x="4410075" y="1644650"/>
          <p14:tracePt t="67942" x="4464050" y="1660525"/>
          <p14:tracePt t="67959" x="4537075" y="1673225"/>
          <p14:tracePt t="67976" x="4581525" y="1673225"/>
          <p14:tracePt t="67993" x="4603750" y="1679575"/>
          <p14:tracePt t="68009" x="4641850" y="1679575"/>
          <p14:tracePt t="68026" x="4667250" y="1682750"/>
          <p14:tracePt t="68042" x="4679950" y="1682750"/>
          <p14:tracePt t="68059" x="4702175" y="1682750"/>
          <p14:tracePt t="68076" x="4711700" y="1682750"/>
          <p14:tracePt t="68092" x="4733925" y="1682750"/>
          <p14:tracePt t="68094" x="4737100" y="1682750"/>
          <p14:tracePt t="68109" x="4746625" y="1682750"/>
          <p14:tracePt t="68125" x="4756150" y="1682750"/>
          <p14:tracePt t="68143" x="4772025" y="1682750"/>
          <p14:tracePt t="68159" x="4791075" y="1682750"/>
          <p14:tracePt t="68176" x="4806950" y="1682750"/>
          <p14:tracePt t="68192" x="4835525" y="1682750"/>
          <p14:tracePt t="68209" x="4870450" y="1676400"/>
          <p14:tracePt t="68225" x="4899025" y="1663700"/>
          <p14:tracePt t="68242" x="4918075" y="1647825"/>
          <p14:tracePt t="68259" x="4946650" y="1628775"/>
          <p14:tracePt t="68275" x="4962525" y="1619250"/>
          <p14:tracePt t="68292" x="4978400" y="1597025"/>
          <p14:tracePt t="68309" x="5010150" y="1568450"/>
          <p14:tracePt t="68326" x="5035550" y="1536700"/>
          <p14:tracePt t="68343" x="5080000" y="1501775"/>
          <p14:tracePt t="68359" x="5127625" y="1466850"/>
          <p14:tracePt t="68375" x="5175250" y="1438275"/>
          <p14:tracePt t="68392" x="5226050" y="1397000"/>
          <p14:tracePt t="68409" x="5286375" y="1343025"/>
          <p14:tracePt t="68426" x="5337175" y="1292225"/>
          <p14:tracePt t="68444" x="5375275" y="1225550"/>
          <p14:tracePt t="68459" x="5416550" y="1177925"/>
          <p14:tracePt t="68476" x="5441950" y="1139825"/>
          <p14:tracePt t="68492" x="5476875" y="1108075"/>
          <p14:tracePt t="68509" x="5511800" y="1069975"/>
          <p14:tracePt t="68525" x="5543550" y="1047750"/>
          <p14:tracePt t="68542" x="5556250" y="1009650"/>
          <p14:tracePt t="68559" x="5575300" y="942975"/>
          <p14:tracePt t="68576" x="5594350" y="904875"/>
          <p14:tracePt t="68594" x="5594350" y="844550"/>
          <p14:tracePt t="68609" x="5594350" y="815975"/>
          <p14:tracePt t="68626" x="5594350" y="793750"/>
          <p14:tracePt t="68642" x="5594350" y="765175"/>
          <p14:tracePt t="68659" x="5584825" y="723900"/>
          <p14:tracePt t="68675" x="5572125" y="669925"/>
          <p14:tracePt t="68692" x="5556250" y="606425"/>
          <p14:tracePt t="68709" x="5527675" y="514350"/>
          <p14:tracePt t="68725" x="5505450" y="457200"/>
          <p14:tracePt t="68742" x="5492750" y="419100"/>
          <p14:tracePt t="68759" x="5476875" y="377825"/>
          <p14:tracePt t="68775" x="5464175" y="339725"/>
          <p14:tracePt t="68792" x="5445125" y="301625"/>
          <p14:tracePt t="68809" x="5426075" y="257175"/>
          <p14:tracePt t="68826" x="5413375" y="228600"/>
          <p14:tracePt t="68842" x="5391150" y="203200"/>
          <p14:tracePt t="68859" x="5365750" y="174625"/>
          <p14:tracePt t="68876" x="5343525" y="161925"/>
          <p14:tracePt t="68891" x="5314950" y="152400"/>
          <p14:tracePt t="68908" x="5286375" y="136525"/>
          <p14:tracePt t="68925" x="5254625" y="117475"/>
          <p14:tracePt t="68941" x="5226050" y="104775"/>
          <p14:tracePt t="68958" x="5159375" y="85725"/>
          <p14:tracePt t="68975" x="5114925" y="73025"/>
          <p14:tracePt t="68991" x="5060950" y="50800"/>
          <p14:tracePt t="69008" x="5003800" y="44450"/>
          <p14:tracePt t="69025" x="4975225" y="38100"/>
          <p14:tracePt t="69041" x="4930775" y="31750"/>
          <p14:tracePt t="69059" x="4883150" y="22225"/>
          <p14:tracePt t="69075" x="4845050" y="15875"/>
          <p14:tracePt t="69091" x="4806950" y="9525"/>
          <p14:tracePt t="69108" x="4765675" y="3175"/>
          <p14:tracePt t="69125" x="4746625" y="3175"/>
          <p14:tracePt t="69141" x="4724400" y="3175"/>
          <p14:tracePt t="69159" x="4708525" y="3175"/>
          <p14:tracePt t="69175" x="4699000" y="3175"/>
          <p14:tracePt t="69191" x="4689475" y="3175"/>
          <p14:tracePt t="69209" x="4664075" y="3175"/>
          <p14:tracePt t="69225" x="4638675" y="9525"/>
          <p14:tracePt t="69241" x="4610100" y="22225"/>
          <p14:tracePt t="69259" x="4572000" y="47625"/>
          <p14:tracePt t="69275" x="4540250" y="79375"/>
          <p14:tracePt t="69292" x="4514850" y="123825"/>
          <p14:tracePt t="69308" x="4470400" y="184150"/>
          <p14:tracePt t="69325" x="4441825" y="228600"/>
          <p14:tracePt t="69342" x="4410075" y="276225"/>
          <p14:tracePt t="69359" x="4365625" y="365125"/>
          <p14:tracePt t="69376" x="4321175" y="431800"/>
          <p14:tracePt t="69392" x="4292600" y="488950"/>
          <p14:tracePt t="69409" x="4251325" y="561975"/>
          <p14:tracePt t="69425" x="4238625" y="593725"/>
          <p14:tracePt t="69442" x="4229100" y="625475"/>
          <p14:tracePt t="69459" x="4203700" y="660400"/>
          <p14:tracePt t="69476" x="4191000" y="692150"/>
          <p14:tracePt t="69493" x="4191000" y="711200"/>
          <p14:tracePt t="69509" x="4184650" y="752475"/>
          <p14:tracePt t="69526" x="4184650" y="774700"/>
          <p14:tracePt t="69544" x="4184650" y="815975"/>
          <p14:tracePt t="69559" x="4184650" y="844550"/>
          <p14:tracePt t="69575" x="4184650" y="866775"/>
          <p14:tracePt t="69592" x="4184650" y="882650"/>
          <p14:tracePt t="69594" x="4184650" y="898525"/>
          <p14:tracePt t="69609" x="4178300" y="914400"/>
          <p14:tracePt t="69625" x="4175125" y="930275"/>
          <p14:tracePt t="69642" x="4168775" y="952500"/>
          <p14:tracePt t="69659" x="4156075" y="987425"/>
          <p14:tracePt t="69676" x="4156075" y="1016000"/>
          <p14:tracePt t="69692" x="4156075" y="1038225"/>
          <p14:tracePt t="69708" x="4156075" y="1069975"/>
          <p14:tracePt t="69725" x="4156075" y="1092200"/>
          <p14:tracePt t="69742" x="4156075" y="1120775"/>
          <p14:tracePt t="69758" x="4156075" y="1143000"/>
          <p14:tracePt t="69775" x="4156075" y="1152525"/>
          <p14:tracePt t="69792" x="4156075" y="1168400"/>
          <p14:tracePt t="69809" x="4156075" y="1181100"/>
          <p14:tracePt t="69826" x="4156075" y="1193800"/>
          <p14:tracePt t="69842" x="4156075" y="1203325"/>
          <p14:tracePt t="69859" x="4171950" y="1228725"/>
          <p14:tracePt t="69875" x="4175125" y="1238250"/>
          <p14:tracePt t="69892" x="4181475" y="1247775"/>
          <p14:tracePt t="69909" x="4184650" y="1270000"/>
          <p14:tracePt t="69925" x="4191000" y="1279525"/>
          <p14:tracePt t="69942" x="4194175" y="1289050"/>
          <p14:tracePt t="69959" x="4216400" y="1304925"/>
          <p14:tracePt t="69975" x="4222750" y="1323975"/>
          <p14:tracePt t="69992" x="4232275" y="1339850"/>
          <p14:tracePt t="70009" x="4241800" y="1362075"/>
          <p14:tracePt t="70025" x="4241800" y="1374775"/>
          <p14:tracePt t="70043" x="4241800" y="1384300"/>
          <p14:tracePt t="70059" x="4241800" y="1400175"/>
          <p14:tracePt t="70076" x="4241800" y="1409700"/>
          <p14:tracePt t="70092" x="4241800" y="1425575"/>
          <p14:tracePt t="70094" x="4241800" y="1428750"/>
          <p14:tracePt t="70108" x="4244975" y="1441450"/>
          <p14:tracePt t="70125" x="4254500" y="1450975"/>
          <p14:tracePt t="70142" x="4267200" y="1460500"/>
          <p14:tracePt t="70159" x="4270375" y="1479550"/>
          <p14:tracePt t="70175" x="4270375" y="1485900"/>
          <p14:tracePt t="70223" x="4276725" y="1489075"/>
          <p14:tracePt t="70230" x="4279900" y="1495425"/>
          <p14:tracePt t="70243" x="4286250" y="1498600"/>
          <p14:tracePt t="70258" x="4295775" y="1508125"/>
          <p14:tracePt t="70275" x="4302125" y="1524000"/>
          <p14:tracePt t="70292" x="4305300" y="1524000"/>
          <p14:tracePt t="70309" x="4305300" y="1530350"/>
          <p14:tracePt t="71894" x="4311650" y="1539875"/>
          <p14:tracePt t="71901" x="4318000" y="1552575"/>
          <p14:tracePt t="71909" x="4337050" y="1558925"/>
          <p14:tracePt t="71925" x="4410075" y="1571625"/>
          <p14:tracePt t="71942" x="4540250" y="1600200"/>
          <p14:tracePt t="71959" x="4822825" y="1600200"/>
          <p14:tracePt t="71975" x="5029200" y="1600200"/>
          <p14:tracePt t="72009" x="5495925" y="1609725"/>
          <p14:tracePt t="72042" x="5807075" y="1644650"/>
          <p14:tracePt t="72059" x="6051550" y="1670050"/>
          <p14:tracePt t="72075" x="6226175" y="1698625"/>
          <p14:tracePt t="72092" x="6397625" y="1717675"/>
          <p14:tracePt t="72108" x="6629400" y="1733550"/>
          <p14:tracePt t="72125" x="6788150" y="1733550"/>
          <p14:tracePt t="72143" x="6883400" y="1733550"/>
          <p14:tracePt t="72159" x="6994525" y="1714500"/>
          <p14:tracePt t="72176" x="7080250" y="1701800"/>
          <p14:tracePt t="72192" x="7159625" y="1660525"/>
          <p14:tracePt t="72208" x="7296150" y="1603375"/>
          <p14:tracePt t="72225" x="7375525" y="1574800"/>
          <p14:tracePt t="72242" x="7464425" y="1543050"/>
          <p14:tracePt t="72259" x="7623175" y="1492250"/>
          <p14:tracePt t="72275" x="7699375" y="1450975"/>
          <p14:tracePt t="72292" x="7750175" y="1419225"/>
          <p14:tracePt t="72309" x="7813675" y="1349375"/>
          <p14:tracePt t="72325" x="7845425" y="1308100"/>
          <p14:tracePt t="72341" x="7870825" y="1282700"/>
          <p14:tracePt t="72358" x="7893050" y="1247775"/>
          <p14:tracePt t="72375" x="7905750" y="1228725"/>
          <p14:tracePt t="72392" x="7908925" y="1216025"/>
          <p14:tracePt t="72408" x="7908925" y="1181100"/>
          <p14:tracePt t="72425" x="7908925" y="1165225"/>
          <p14:tracePt t="72442" x="7908925" y="1130300"/>
          <p14:tracePt t="72459" x="7908925" y="1066800"/>
          <p14:tracePt t="72475" x="7905750" y="1006475"/>
          <p14:tracePt t="72492" x="7899400" y="962025"/>
          <p14:tracePt t="72508" x="7880350" y="904875"/>
          <p14:tracePt t="72525" x="7880350" y="876300"/>
          <p14:tracePt t="72541" x="7880350" y="860425"/>
          <p14:tracePt t="72558" x="7880350" y="819150"/>
          <p14:tracePt t="72575" x="7893050" y="796925"/>
          <p14:tracePt t="72591" x="7905750" y="765175"/>
          <p14:tracePt t="72608" x="7918450" y="730250"/>
          <p14:tracePt t="72625" x="7918450" y="701675"/>
          <p14:tracePt t="72641" x="7918450" y="692150"/>
          <p14:tracePt t="72658" x="7918450" y="679450"/>
          <p14:tracePt t="72675" x="7912100" y="666750"/>
          <p14:tracePt t="72692" x="7902575" y="654050"/>
          <p14:tracePt t="72709" x="7880350" y="638175"/>
          <p14:tracePt t="72725" x="7877175" y="628650"/>
          <p14:tracePt t="72741" x="7867650" y="619125"/>
          <p14:tracePt t="72758" x="7851775" y="590550"/>
          <p14:tracePt t="72775" x="7820025" y="565150"/>
          <p14:tracePt t="72792" x="7794625" y="542925"/>
          <p14:tracePt t="72809" x="7753350" y="517525"/>
          <p14:tracePt t="72825" x="7740650" y="508000"/>
          <p14:tracePt t="72842" x="7731125" y="492125"/>
          <p14:tracePt t="72859" x="7712075" y="485775"/>
          <p14:tracePt t="72875" x="7705725" y="485775"/>
          <p14:tracePt t="72909" x="7702550" y="485775"/>
          <p14:tracePt t="73224" x="7689850" y="508000"/>
          <p14:tracePt t="73230" x="7667625" y="546100"/>
          <p14:tracePt t="73242" x="7651750" y="574675"/>
          <p14:tracePt t="73259" x="7616825" y="669925"/>
          <p14:tracePt t="73275" x="7594600" y="733425"/>
          <p14:tracePt t="73291" x="7578725" y="809625"/>
          <p14:tracePt t="73308" x="7527925" y="977900"/>
          <p14:tracePt t="73325" x="7486650" y="1069975"/>
          <p14:tracePt t="73343" x="7470775" y="1152525"/>
          <p14:tracePt t="73359" x="7432675" y="1289050"/>
          <p14:tracePt t="73375" x="7416800" y="1352550"/>
          <p14:tracePt t="73392" x="7404100" y="1416050"/>
          <p14:tracePt t="73409" x="7385050" y="1482725"/>
          <p14:tracePt t="73425" x="7366000" y="1520825"/>
          <p14:tracePt t="73442" x="7353300" y="1565275"/>
          <p14:tracePt t="73458" x="7334250" y="1622425"/>
          <p14:tracePt t="73475" x="7321550" y="1644650"/>
          <p14:tracePt t="73492" x="7305675" y="1670050"/>
          <p14:tracePt t="73509" x="7283450" y="1682750"/>
          <p14:tracePt t="73525" x="7273925" y="1698625"/>
          <p14:tracePt t="73542" x="7264400" y="1708150"/>
          <p14:tracePt t="73558" x="7242175" y="1720850"/>
          <p14:tracePt t="73575" x="7232650" y="1720850"/>
          <p14:tracePt t="73592" x="7223125" y="1720850"/>
          <p14:tracePt t="73608" x="7204075" y="1720850"/>
          <p14:tracePt t="73625" x="7194550" y="1720850"/>
          <p14:tracePt t="73642" x="7185025" y="1720850"/>
          <p14:tracePt t="73659" x="7169150" y="1711325"/>
          <p14:tracePt t="73675" x="7153275" y="1701800"/>
          <p14:tracePt t="73691" x="7143750" y="1685925"/>
          <p14:tracePt t="73708" x="7134225" y="1666875"/>
          <p14:tracePt t="73725" x="7127875" y="1657350"/>
          <p14:tracePt t="73741" x="7127875" y="1644650"/>
          <p14:tracePt t="73758" x="7124700" y="1631950"/>
          <p14:tracePt t="73775" x="7118350" y="1622425"/>
          <p14:tracePt t="73791" x="7115175" y="1612900"/>
          <p14:tracePt t="73808" x="7099300" y="1590675"/>
          <p14:tracePt t="73825" x="7086600" y="1581150"/>
          <p14:tracePt t="73841" x="7083425" y="1571625"/>
          <p14:tracePt t="73858" x="7077075" y="1565275"/>
          <p14:tracePt t="73875" x="7073900" y="1565275"/>
          <p14:tracePt t="73922" x="7073900" y="1562100"/>
          <p14:tracePt t="73930" x="7073900" y="1552575"/>
          <p14:tracePt t="73941" x="7073900" y="1546225"/>
          <p14:tracePt t="73958" x="7073900" y="1527175"/>
          <p14:tracePt t="73975" x="7073900" y="1511300"/>
          <p14:tracePt t="73991" x="7073900" y="1482725"/>
          <p14:tracePt t="74008" x="7073900" y="1460500"/>
          <p14:tracePt t="74025" x="7073900" y="1450975"/>
          <p14:tracePt t="74042" x="7073900" y="1435100"/>
          <p14:tracePt t="74059" x="7073900" y="1422400"/>
          <p14:tracePt t="74075" x="7073900" y="1412875"/>
          <p14:tracePt t="74091" x="7067550" y="1403350"/>
          <p14:tracePt t="74108" x="7051675" y="1381125"/>
          <p14:tracePt t="74125" x="7042150" y="1371600"/>
          <p14:tracePt t="74142" x="7035800" y="1362075"/>
          <p14:tracePt t="74158" x="7032625" y="1339850"/>
          <p14:tracePt t="74175" x="7032625" y="1336675"/>
          <p14:tracePt t="74223" x="7026275" y="1336675"/>
          <p14:tracePt t="74237" x="7023100" y="1336675"/>
          <p14:tracePt t="74252" x="7023100" y="1330325"/>
          <p14:tracePt t="74266" x="7016750" y="1330325"/>
          <p14:tracePt t="74609" x="7029450" y="1327150"/>
          <p14:tracePt t="74615" x="7058025" y="1317625"/>
          <p14:tracePt t="74624" x="7092950" y="1311275"/>
          <p14:tracePt t="74641" x="7153275" y="1311275"/>
          <p14:tracePt t="74658" x="7242175" y="1298575"/>
          <p14:tracePt t="74675" x="7305675" y="1289050"/>
          <p14:tracePt t="74708" x="7451725" y="1282700"/>
          <p14:tracePt t="74741" x="7550150" y="1257300"/>
          <p14:tracePt t="74758" x="7585075" y="1257300"/>
          <p14:tracePt t="74774" x="7594600" y="1250950"/>
          <p14:tracePt t="74791" x="7610475" y="1250950"/>
          <p14:tracePt t="74808" x="7620000" y="1250950"/>
          <p14:tracePt t="74844" x="7623175" y="1250950"/>
          <p14:tracePt t="74859" x="7632700" y="1250950"/>
          <p14:tracePt t="74875" x="7642225" y="1247775"/>
          <p14:tracePt t="74892" x="7658100" y="1238250"/>
          <p14:tracePt t="74908" x="7673975" y="1222375"/>
          <p14:tracePt t="74924" x="7683500" y="1206500"/>
          <p14:tracePt t="74942" x="7705725" y="1196975"/>
          <p14:tracePt t="74958" x="7721600" y="1184275"/>
          <p14:tracePt t="74975" x="7731125" y="1184275"/>
          <p14:tracePt t="74992" x="7740650" y="1184275"/>
          <p14:tracePt t="75009" x="7743825" y="1184275"/>
          <p14:tracePt t="75037" x="7743825" y="1181100"/>
          <p14:tracePt t="75051" x="7743825" y="1174750"/>
          <p14:tracePt t="75065" x="7743825" y="1171575"/>
          <p14:tracePt t="75079" x="7743825" y="1162050"/>
          <p14:tracePt t="75116" x="7743825" y="1155700"/>
          <p14:tracePt t="75123" x="7743825" y="1152525"/>
          <p14:tracePt t="75138" x="7743825" y="1146175"/>
          <p14:tracePt t="75151" x="7743825" y="1139825"/>
          <p14:tracePt t="75165" x="7743825" y="1136650"/>
          <p14:tracePt t="75187" x="7743825" y="1130300"/>
          <p14:tracePt t="76158" x="7743825" y="1133475"/>
          <p14:tracePt t="76165" x="7737475" y="1136650"/>
          <p14:tracePt t="76174" x="7734300" y="1143000"/>
          <p14:tracePt t="76191" x="7724775" y="1158875"/>
          <p14:tracePt t="76208" x="7696200" y="1181100"/>
          <p14:tracePt t="76225" x="7664450" y="1212850"/>
          <p14:tracePt t="76242" x="7616825" y="1241425"/>
          <p14:tracePt t="76275" x="7531100" y="1317625"/>
          <p14:tracePt t="76308" x="7493000" y="1349375"/>
          <p14:tracePt t="76324" x="7483475" y="1358900"/>
          <p14:tracePt t="76341" x="7473950" y="1368425"/>
          <p14:tracePt t="76358" x="7451725" y="1384300"/>
          <p14:tracePt t="76374" x="7442200" y="1393825"/>
          <p14:tracePt t="76391" x="7432675" y="1393825"/>
          <p14:tracePt t="76409" x="7413625" y="1393825"/>
          <p14:tracePt t="76424" x="7400925" y="1393825"/>
          <p14:tracePt t="76441" x="7391400" y="1393825"/>
          <p14:tracePt t="76458" x="7372350" y="1393825"/>
          <p14:tracePt t="76474" x="7343775" y="1393825"/>
          <p14:tracePt t="76491" x="7321550" y="1393825"/>
          <p14:tracePt t="76508" x="7280275" y="1393825"/>
          <p14:tracePt t="76524" x="7258050" y="1393825"/>
          <p14:tracePt t="76541" x="7242175" y="1393825"/>
          <p14:tracePt t="76558" x="7229475" y="1387475"/>
          <p14:tracePt t="76574" x="7216775" y="1387475"/>
          <p14:tracePt t="76592" x="7213600" y="1381125"/>
          <p14:tracePt t="76608" x="7207250" y="1368425"/>
          <p14:tracePt t="76625" x="7207250" y="1362075"/>
          <p14:tracePt t="76642" x="7191375" y="1352550"/>
          <p14:tracePt t="76658" x="7188200" y="1336675"/>
          <p14:tracePt t="76679" x="7181850" y="1336675"/>
          <p14:tracePt t="76764" x="7178675" y="1336675"/>
          <p14:tracePt t="76772" x="7172325" y="1336675"/>
          <p14:tracePt t="76779" x="7172325" y="1333500"/>
          <p14:tracePt t="76844" x="7169150" y="1333500"/>
          <p14:tracePt t="78530" x="7191375" y="1314450"/>
          <p14:tracePt t="78536" x="7239000" y="1289050"/>
          <p14:tracePt t="78543" x="7280275" y="1263650"/>
          <p14:tracePt t="78558" x="7381875" y="1222375"/>
          <p14:tracePt t="78574" x="7489825" y="1187450"/>
          <p14:tracePt t="78591" x="7543800" y="1168400"/>
          <p14:tracePt t="78624" x="7623175" y="1155700"/>
          <p14:tracePt t="78658" x="7648575" y="1155700"/>
          <p14:tracePt t="78675" x="7654925" y="1155700"/>
          <p14:tracePt t="78723" x="7658100" y="1149350"/>
          <p14:tracePt t="78744" x="7667625" y="1149350"/>
          <p14:tracePt t="78759" x="7673975" y="1149350"/>
          <p14:tracePt t="78765" x="7673975" y="1146175"/>
          <p14:tracePt t="78775" x="7677150" y="1146175"/>
          <p14:tracePt t="78791" x="7683500" y="1139825"/>
          <p14:tracePt t="78808" x="7693025" y="1139825"/>
          <p14:tracePt t="78824" x="7699375" y="1136650"/>
          <p14:tracePt t="79330" x="7696200" y="1149350"/>
          <p14:tracePt t="79337" x="7689850" y="1158875"/>
          <p14:tracePt t="79344" x="7683500" y="1177925"/>
          <p14:tracePt t="79359" x="7670800" y="1203325"/>
          <p14:tracePt t="79375" x="7654925" y="1225550"/>
          <p14:tracePt t="79391" x="7642225" y="1250950"/>
          <p14:tracePt t="79424" x="7613650" y="1295400"/>
          <p14:tracePt t="79458" x="7578725" y="1320800"/>
          <p14:tracePt t="79474" x="7556500" y="1336675"/>
          <p14:tracePt t="79491" x="7524750" y="1349375"/>
          <p14:tracePt t="79508" x="7480300" y="1374775"/>
          <p14:tracePt t="79525" x="7458075" y="1387475"/>
          <p14:tracePt t="79541" x="7419975" y="1403350"/>
          <p14:tracePt t="79557" x="7356475" y="1416050"/>
          <p14:tracePt t="79574" x="7318375" y="1416050"/>
          <p14:tracePt t="79591" x="7277100" y="1416050"/>
          <p14:tracePt t="79608" x="7229475" y="1416050"/>
          <p14:tracePt t="79624" x="7207250" y="1416050"/>
          <p14:tracePt t="79641" x="7178675" y="1416050"/>
          <p14:tracePt t="79658" x="7162800" y="1416050"/>
          <p14:tracePt t="79674" x="7153275" y="1406525"/>
          <p14:tracePt t="79691" x="7137400" y="1393825"/>
          <p14:tracePt t="79694" x="7131050" y="1390650"/>
          <p14:tracePt t="79707" x="7121525" y="1381125"/>
          <p14:tracePt t="79724" x="7112000" y="1374775"/>
          <p14:tracePt t="79741" x="7102475" y="1374775"/>
          <p14:tracePt t="79758" x="7083425" y="1365250"/>
          <p14:tracePt t="79774" x="7083425" y="1358900"/>
          <p14:tracePt t="79791" x="7083425" y="1355725"/>
          <p14:tracePt t="79808" x="7083425" y="1339850"/>
          <p14:tracePt t="79824" x="7083425" y="1336675"/>
          <p14:tracePt t="79841" x="7083425" y="1327150"/>
          <p14:tracePt t="79858" x="7083425" y="1311275"/>
          <p14:tracePt t="79874" x="7083425" y="1295400"/>
          <p14:tracePt t="79892" x="7083425" y="1285875"/>
          <p14:tracePt t="79908" x="7083425" y="1270000"/>
          <p14:tracePt t="79925" x="7083425" y="1260475"/>
          <p14:tracePt t="79941" x="7083425" y="1250950"/>
          <p14:tracePt t="79958" x="7083425" y="1238250"/>
          <p14:tracePt t="80964" x="7051675" y="1238250"/>
          <p14:tracePt t="80972" x="7016750" y="1238250"/>
          <p14:tracePt t="80979" x="6991350" y="1231900"/>
          <p14:tracePt t="80993" x="6927850" y="1225550"/>
          <p14:tracePt t="81008" x="6883400" y="1219200"/>
          <p14:tracePt t="81024" x="6861175" y="1219200"/>
          <p14:tracePt t="81043" x="6842125" y="1219200"/>
          <p14:tracePt t="81074" x="6816725" y="1219200"/>
          <p14:tracePt t="81108" x="6800850" y="1219200"/>
          <p14:tracePt t="81207" x="6804025" y="1219200"/>
          <p14:tracePt t="81215" x="6807200" y="1219200"/>
          <p14:tracePt t="81224" x="6813550" y="1225550"/>
          <p14:tracePt t="81241" x="6823075" y="1235075"/>
          <p14:tracePt t="81257" x="6842125" y="1247775"/>
          <p14:tracePt t="81274" x="6854825" y="1273175"/>
          <p14:tracePt t="81291" x="6867525" y="1295400"/>
          <p14:tracePt t="81307" x="6908800" y="1333500"/>
          <p14:tracePt t="81324" x="6934200" y="1343025"/>
          <p14:tracePt t="81341" x="6956425" y="1362075"/>
          <p14:tracePt t="81357" x="6978650" y="1377950"/>
          <p14:tracePt t="81374" x="6988175" y="1377950"/>
          <p14:tracePt t="81391" x="6997700" y="1374775"/>
          <p14:tracePt t="81407" x="7019925" y="1349375"/>
          <p14:tracePt t="81424" x="7032625" y="1295400"/>
          <p14:tracePt t="81441" x="7048500" y="1196975"/>
          <p14:tracePt t="81458" x="7048500" y="1047750"/>
          <p14:tracePt t="81474" x="7042150" y="942975"/>
          <p14:tracePt t="81491" x="7026275" y="844550"/>
          <p14:tracePt t="81507" x="7007225" y="746125"/>
          <p14:tracePt t="81524" x="6978650" y="698500"/>
          <p14:tracePt t="81541" x="6959600" y="650875"/>
          <p14:tracePt t="81558" x="6911975" y="590550"/>
          <p14:tracePt t="81574" x="6896100" y="568325"/>
          <p14:tracePt t="81591" x="6877050" y="536575"/>
          <p14:tracePt t="81608" x="6854825" y="520700"/>
          <p14:tracePt t="81624" x="6845300" y="511175"/>
          <p14:tracePt t="81641" x="6835775" y="501650"/>
          <p14:tracePt t="81658" x="6813550" y="479425"/>
          <p14:tracePt t="81674" x="6797675" y="473075"/>
          <p14:tracePt t="81691" x="6788150" y="473075"/>
          <p14:tracePt t="81708" x="6772275" y="473075"/>
          <p14:tracePt t="81725" x="6759575" y="473075"/>
          <p14:tracePt t="81741" x="6746875" y="473075"/>
          <p14:tracePt t="81743" x="6743700" y="473075"/>
          <p14:tracePt t="81757" x="6737350" y="473075"/>
          <p14:tracePt t="81778" x="6737350" y="476250"/>
          <p14:tracePt t="81791" x="6737350" y="479425"/>
          <p14:tracePt t="81807" x="6737350" y="501650"/>
          <p14:tracePt t="81824" x="6737350" y="511175"/>
          <p14:tracePt t="81841" x="6737350" y="520700"/>
          <p14:tracePt t="81858" x="6737350" y="539750"/>
          <p14:tracePt t="81874" x="6737350" y="555625"/>
          <p14:tracePt t="81891" x="6737350" y="577850"/>
          <p14:tracePt t="81907" x="6737350" y="609600"/>
          <p14:tracePt t="81924" x="6746875" y="631825"/>
          <p14:tracePt t="81941" x="6759575" y="663575"/>
          <p14:tracePt t="81958" x="6784975" y="736600"/>
          <p14:tracePt t="81974" x="6797675" y="774700"/>
          <p14:tracePt t="81991" x="6819900" y="838200"/>
          <p14:tracePt t="82008" x="6864350" y="942975"/>
          <p14:tracePt t="82024" x="6883400" y="990600"/>
          <p14:tracePt t="82041" x="6905625" y="1047750"/>
          <p14:tracePt t="82057" x="6931025" y="1104900"/>
          <p14:tracePt t="82074" x="6943725" y="1127125"/>
          <p14:tracePt t="82091" x="6956425" y="1152525"/>
          <p14:tracePt t="82108" x="6975475" y="1168400"/>
          <p14:tracePt t="82124" x="6985000" y="1181100"/>
          <p14:tracePt t="82141" x="6994525" y="1193800"/>
          <p14:tracePt t="82158" x="7000875" y="1196975"/>
          <p14:tracePt t="82245" x="7007225" y="1196975"/>
          <p14:tracePt t="83343" x="6978650" y="1209675"/>
          <p14:tracePt t="83351" x="6927850" y="1225550"/>
          <p14:tracePt t="83359" x="6899275" y="1241425"/>
          <p14:tracePt t="83374" x="6813550" y="1257300"/>
          <p14:tracePt t="83391" x="6737350" y="1279525"/>
          <p14:tracePt t="83407" x="6642100" y="1285875"/>
          <p14:tracePt t="83424" x="6613525" y="1285875"/>
          <p14:tracePt t="83457" x="6543675" y="1285875"/>
          <p14:tracePt t="83491" x="6502400" y="1279525"/>
          <p14:tracePt t="83507" x="6489700" y="1263650"/>
          <p14:tracePt t="83524" x="6480175" y="1257300"/>
          <p14:tracePt t="83541" x="6464300" y="1254125"/>
          <p14:tracePt t="83557" x="6464300" y="1238250"/>
          <p14:tracePt t="83574" x="6464300" y="1228725"/>
          <p14:tracePt t="83591" x="6464300" y="1219200"/>
          <p14:tracePt t="83607" x="6464300" y="1206500"/>
          <p14:tracePt t="83624" x="6464300" y="1200150"/>
          <p14:tracePt t="83686" x="6464300" y="1196975"/>
          <p14:tracePt t="83692" x="6464300" y="1190625"/>
          <p14:tracePt t="83707" x="6457950" y="1174750"/>
          <p14:tracePt t="83724" x="6457950" y="1165225"/>
          <p14:tracePt t="83741" x="6454775" y="1155700"/>
          <p14:tracePt t="83758" x="6454775" y="1139825"/>
          <p14:tracePt t="83774" x="6454775" y="1127125"/>
          <p14:tracePt t="83791" x="6454775" y="1120775"/>
          <p14:tracePt t="83795" x="6454775" y="1114425"/>
          <p14:tracePt t="83808" x="6454775" y="1111250"/>
          <p14:tracePt t="83824" x="6454775" y="1104900"/>
          <p14:tracePt t="83840" x="6454775" y="1095375"/>
          <p14:tracePt t="83857" x="6454775" y="1085850"/>
          <p14:tracePt t="83874" x="6454775" y="1076325"/>
          <p14:tracePt t="83915" x="6454775" y="1069975"/>
          <p14:tracePt t="84280" x="6448425" y="1047750"/>
          <p14:tracePt t="84286" x="6438900" y="1009650"/>
          <p14:tracePt t="84293" x="6438900" y="984250"/>
          <p14:tracePt t="84308" x="6426200" y="930275"/>
          <p14:tracePt t="84324" x="6407150" y="885825"/>
          <p14:tracePt t="84342" x="6400800" y="863600"/>
          <p14:tracePt t="84374" x="6381750" y="831850"/>
          <p14:tracePt t="84407" x="6359525" y="803275"/>
          <p14:tracePt t="84423" x="6359525" y="781050"/>
          <p14:tracePt t="84440" x="6350000" y="758825"/>
          <p14:tracePt t="84457" x="6330950" y="714375"/>
          <p14:tracePt t="84474" x="6318250" y="685800"/>
          <p14:tracePt t="84490" x="6299200" y="638175"/>
          <p14:tracePt t="84507" x="6280150" y="590550"/>
          <p14:tracePt t="84523" x="6267450" y="565150"/>
          <p14:tracePt t="84541" x="6257925" y="549275"/>
          <p14:tracePt t="84557" x="6235700" y="527050"/>
          <p14:tracePt t="84573" x="6235700" y="514350"/>
          <p14:tracePt t="84590" x="6226175" y="501650"/>
          <p14:tracePt t="84607" x="6219825" y="482600"/>
          <p14:tracePt t="84624" x="6219825" y="473075"/>
          <p14:tracePt t="84664" x="6219825" y="466725"/>
          <p14:tracePt t="84986" x="6257925" y="454025"/>
          <p14:tracePt t="84993" x="6296025" y="438150"/>
          <p14:tracePt t="85008" x="6429375" y="393700"/>
          <p14:tracePt t="85024" x="6550025" y="361950"/>
          <p14:tracePt t="85041" x="6645275" y="346075"/>
          <p14:tracePt t="85057" x="6800850" y="311150"/>
          <p14:tracePt t="85090" x="7013575" y="288925"/>
          <p14:tracePt t="85123" x="7140575" y="266700"/>
          <p14:tracePt t="85140" x="7185025" y="266700"/>
          <p14:tracePt t="85157" x="7210425" y="266700"/>
          <p14:tracePt t="85174" x="7219950" y="263525"/>
          <p14:tracePt t="85190" x="7235825" y="263525"/>
          <p14:tracePt t="85207" x="7242175" y="263525"/>
          <p14:tracePt t="85265" x="7245350" y="263525"/>
          <p14:tracePt t="85272" x="7251700" y="263525"/>
          <p14:tracePt t="85279" x="7254875" y="263525"/>
          <p14:tracePt t="85291" x="7261225" y="263525"/>
          <p14:tracePt t="85307" x="7280275" y="257175"/>
          <p14:tracePt t="85323" x="7296150" y="244475"/>
          <p14:tracePt t="85340" x="7318375" y="244475"/>
          <p14:tracePt t="85357" x="7353300" y="244475"/>
          <p14:tracePt t="85373" x="7375525" y="244475"/>
          <p14:tracePt t="85390" x="7404100" y="244475"/>
          <p14:tracePt t="85407" x="7435850" y="244475"/>
          <p14:tracePt t="85424" x="7464425" y="244475"/>
          <p14:tracePt t="85441" x="7486650" y="244475"/>
          <p14:tracePt t="85457" x="7515225" y="244475"/>
          <p14:tracePt t="85473" x="7531100" y="241300"/>
          <p14:tracePt t="85490" x="7540625" y="231775"/>
          <p14:tracePt t="85507" x="7559675" y="231775"/>
          <p14:tracePt t="85523" x="7572375" y="231775"/>
          <p14:tracePt t="85540" x="7575550" y="231775"/>
          <p14:tracePt t="85728" x="7581900" y="250825"/>
          <p14:tracePt t="85735" x="7597775" y="288925"/>
          <p14:tracePt t="85743" x="7604125" y="314325"/>
          <p14:tracePt t="85757" x="7616825" y="368300"/>
          <p14:tracePt t="85773" x="7629525" y="406400"/>
          <p14:tracePt t="85790" x="7642225" y="450850"/>
          <p14:tracePt t="85807" x="7677150" y="539750"/>
          <p14:tracePt t="85823" x="7693025" y="596900"/>
          <p14:tracePt t="85841" x="7705725" y="641350"/>
          <p14:tracePt t="85857" x="7727950" y="698500"/>
          <p14:tracePt t="85873" x="7740650" y="723900"/>
          <p14:tracePt t="85890" x="7747000" y="752475"/>
          <p14:tracePt t="85907" x="7747000" y="784225"/>
          <p14:tracePt t="85923" x="7753350" y="815975"/>
          <p14:tracePt t="85940" x="7753350" y="838200"/>
          <p14:tracePt t="85957" x="7753350" y="863600"/>
          <p14:tracePt t="85974" x="7753350" y="879475"/>
          <p14:tracePt t="85991" x="7753350" y="889000"/>
          <p14:tracePt t="86007" x="7753350" y="914400"/>
          <p14:tracePt t="86023" x="7756525" y="923925"/>
          <p14:tracePt t="86040" x="7756525" y="933450"/>
          <p14:tracePt t="86057" x="7762875" y="949325"/>
          <p14:tracePt t="86074" x="7762875" y="965200"/>
          <p14:tracePt t="86091" x="7762875" y="974725"/>
          <p14:tracePt t="86108" x="7762875" y="977900"/>
          <p14:tracePt t="87364" x="7762875" y="990600"/>
          <p14:tracePt t="87393" x="7762875" y="993775"/>
          <p14:tracePt t="87400" x="7762875" y="1000125"/>
          <p14:tracePt t="87407" x="7759700" y="1003300"/>
          <p14:tracePt t="87424" x="7750175" y="1012825"/>
          <p14:tracePt t="87457" x="7708900" y="1044575"/>
          <p14:tracePt t="87491" x="7616825" y="1069975"/>
          <p14:tracePt t="87507" x="7546975" y="1079500"/>
          <p14:tracePt t="87523" x="7502525" y="1085850"/>
          <p14:tracePt t="87540" x="7448550" y="1092200"/>
          <p14:tracePt t="87557" x="7375525" y="1117600"/>
          <p14:tracePt t="87574" x="7331075" y="1123950"/>
          <p14:tracePt t="87591" x="7308850" y="1130300"/>
          <p14:tracePt t="87607" x="7267575" y="1130300"/>
          <p14:tracePt t="87624" x="7251700" y="1136650"/>
          <p14:tracePt t="87640" x="7242175" y="1136650"/>
          <p14:tracePt t="87657" x="7210425" y="1136650"/>
          <p14:tracePt t="87673" x="7194550" y="1136650"/>
          <p14:tracePt t="87690" x="7165975" y="1136650"/>
          <p14:tracePt t="87707" x="7137400" y="1136650"/>
          <p14:tracePt t="87723" x="7108825" y="1136650"/>
          <p14:tracePt t="87740" x="7086600" y="1136650"/>
          <p14:tracePt t="87757" x="7048500" y="1136650"/>
          <p14:tracePt t="87774" x="7010400" y="1136650"/>
          <p14:tracePt t="87790" x="6965950" y="1127125"/>
          <p14:tracePt t="87806" x="6892925" y="1114425"/>
          <p14:tracePt t="87823" x="6848475" y="1114425"/>
          <p14:tracePt t="87840" x="6813550" y="1114425"/>
          <p14:tracePt t="87842" x="6800850" y="1114425"/>
          <p14:tracePt t="87857" x="6791325" y="1114425"/>
          <p14:tracePt t="87873" x="6781800" y="1114425"/>
          <p14:tracePt t="87890" x="6772275" y="1114425"/>
          <p14:tracePt t="87907" x="6753225" y="1114425"/>
          <p14:tracePt t="87923" x="6746875" y="1114425"/>
          <p14:tracePt t="87940" x="6743700" y="1114425"/>
          <p14:tracePt t="88036" x="6737350" y="1114425"/>
          <p14:tracePt t="88043" x="6734175" y="1114425"/>
          <p14:tracePt t="88057" x="6724650" y="1114425"/>
          <p14:tracePt t="88073" x="6708775" y="1114425"/>
          <p14:tracePt t="88090" x="6702425" y="1114425"/>
          <p14:tracePt t="88172" x="6699250" y="1114425"/>
          <p14:tracePt t="88178" x="6692900" y="1114425"/>
          <p14:tracePt t="88192" x="6689725" y="1114425"/>
          <p14:tracePt t="90313" x="6708775" y="1095375"/>
          <p14:tracePt t="90321" x="6740525" y="1073150"/>
          <p14:tracePt t="90327" x="6791325" y="1038225"/>
          <p14:tracePt t="90340" x="6842125" y="1012825"/>
          <p14:tracePt t="90357" x="6972300" y="930275"/>
          <p14:tracePt t="90373" x="7042150" y="892175"/>
          <p14:tracePt t="90390" x="7121525" y="854075"/>
          <p14:tracePt t="90423" x="7334250" y="790575"/>
          <p14:tracePt t="90456" x="7477125" y="790575"/>
          <p14:tracePt t="90473" x="7527925" y="790575"/>
          <p14:tracePt t="90490" x="7566025" y="790575"/>
          <p14:tracePt t="90506" x="7629525" y="790575"/>
          <p14:tracePt t="90523" x="7658100" y="790575"/>
          <p14:tracePt t="90540" x="7680325" y="790575"/>
          <p14:tracePt t="90556" x="7708900" y="796925"/>
          <p14:tracePt t="90573" x="7718425" y="803275"/>
          <p14:tracePt t="90590" x="7727950" y="806450"/>
          <p14:tracePt t="90606" x="7753350" y="822325"/>
          <p14:tracePt t="90623" x="7762875" y="831850"/>
          <p14:tracePt t="90640" x="7781925" y="847725"/>
          <p14:tracePt t="90656" x="7800975" y="863600"/>
          <p14:tracePt t="90673" x="7810500" y="873125"/>
          <p14:tracePt t="90690" x="7820025" y="882650"/>
          <p14:tracePt t="90706" x="7826375" y="898525"/>
          <p14:tracePt t="90723" x="7826375" y="904875"/>
          <p14:tracePt t="90757" x="7829550" y="904875"/>
          <p14:tracePt t="90773" x="7835900" y="904875"/>
          <p14:tracePt t="90814" x="7835900" y="901700"/>
          <p14:tracePt t="91023" x="7832725" y="901700"/>
          <p14:tracePt t="91028" x="7829550" y="901700"/>
          <p14:tracePt t="91040" x="7823200" y="901700"/>
          <p14:tracePt t="91057" x="7810500" y="904875"/>
          <p14:tracePt t="91073" x="7794625" y="908050"/>
          <p14:tracePt t="91090" x="7785100" y="914400"/>
          <p14:tracePt t="91107" x="7769225" y="917575"/>
          <p14:tracePt t="91124" x="7759700" y="927100"/>
          <p14:tracePt t="91140" x="7743825" y="942975"/>
          <p14:tracePt t="91157" x="7727950" y="958850"/>
          <p14:tracePt t="91174" x="7718425" y="968375"/>
          <p14:tracePt t="91190" x="7708900" y="977900"/>
          <p14:tracePt t="91207" x="7693025" y="993775"/>
          <p14:tracePt t="91224" x="7693025" y="1003300"/>
          <p14:tracePt t="91240" x="7693025" y="1012825"/>
          <p14:tracePt t="91457" x="7693025" y="1006475"/>
          <p14:tracePt t="91464" x="7693025" y="1000125"/>
          <p14:tracePt t="91474" x="7693025" y="984250"/>
          <p14:tracePt t="91491" x="7693025" y="958850"/>
          <p14:tracePt t="91507" x="7683500" y="927100"/>
          <p14:tracePt t="91523" x="7664450" y="911225"/>
          <p14:tracePt t="91540" x="7654925" y="895350"/>
          <p14:tracePt t="91556" x="7639050" y="873125"/>
          <p14:tracePt t="91573" x="7629525" y="863600"/>
          <p14:tracePt t="91592" x="7607300" y="860425"/>
          <p14:tracePt t="91607" x="7597775" y="860425"/>
          <p14:tracePt t="91623" x="7588250" y="860425"/>
          <p14:tracePt t="91640" x="7578725" y="860425"/>
          <p14:tracePt t="91657" x="7575550" y="860425"/>
          <p14:tracePt t="91871" x="7581900" y="860425"/>
          <p14:tracePt t="91879" x="7585075" y="860425"/>
          <p14:tracePt t="91890" x="7591425" y="860425"/>
          <p14:tracePt t="91907" x="7616825" y="860425"/>
          <p14:tracePt t="91923" x="7626350" y="860425"/>
          <p14:tracePt t="91940" x="7635875" y="860425"/>
          <p14:tracePt t="91956" x="7645400" y="860425"/>
          <p14:tracePt t="92057" x="7645400" y="866775"/>
          <p14:tracePt t="92450" x="7645400" y="869950"/>
          <p14:tracePt t="92457" x="7645400" y="876300"/>
          <p14:tracePt t="92474" x="7645400" y="898525"/>
          <p14:tracePt t="92491" x="7645400" y="952500"/>
          <p14:tracePt t="92507" x="7664450" y="990600"/>
          <p14:tracePt t="92523" x="7677150" y="1028700"/>
          <p14:tracePt t="92540" x="7683500" y="1050925"/>
          <p14:tracePt t="92573" x="7683500" y="1089025"/>
          <p14:tracePt t="92607" x="7683500" y="1117600"/>
          <p14:tracePt t="92623" x="7683500" y="1127125"/>
          <p14:tracePt t="92640" x="7683500" y="1136650"/>
          <p14:tracePt t="92656" x="7683500" y="1152525"/>
          <p14:tracePt t="92673" x="7683500" y="1165225"/>
          <p14:tracePt t="92690" x="7683500" y="1171575"/>
          <p14:tracePt t="92723" x="7677150" y="1168400"/>
          <p14:tracePt t="92741" x="7654925" y="1130300"/>
          <p14:tracePt t="92756" x="7632700" y="1063625"/>
          <p14:tracePt t="92773" x="7600950" y="974725"/>
          <p14:tracePt t="92790" x="7562850" y="898525"/>
          <p14:tracePt t="92806" x="7512050" y="809625"/>
          <p14:tracePt t="92823" x="7483475" y="762000"/>
          <p14:tracePt t="92841" x="7470775" y="698500"/>
          <p14:tracePt t="92857" x="7442200" y="606425"/>
          <p14:tracePt t="92873" x="7429500" y="555625"/>
          <p14:tracePt t="92890" x="7423150" y="511175"/>
          <p14:tracePt t="92906" x="7416800" y="469900"/>
          <p14:tracePt t="92923" x="7416800" y="441325"/>
          <p14:tracePt t="92939" x="7410450" y="428625"/>
          <p14:tracePt t="92956" x="7407275" y="415925"/>
          <p14:tracePt t="92973" x="7400925" y="400050"/>
          <p14:tracePt t="92990" x="7400925" y="390525"/>
          <p14:tracePt t="93007" x="7400925" y="365125"/>
          <p14:tracePt t="93023" x="7400925" y="336550"/>
          <p14:tracePt t="93040" x="7400925" y="323850"/>
          <p14:tracePt t="93056" x="7400925" y="311150"/>
          <p14:tracePt t="93073" x="7400925" y="295275"/>
          <p14:tracePt t="93090" x="7397750" y="285750"/>
          <p14:tracePt t="93106" x="7375525" y="269875"/>
          <p14:tracePt t="93123" x="7366000" y="260350"/>
          <p14:tracePt t="93141" x="7366000" y="257175"/>
          <p14:tracePt t="93157" x="7362825" y="257175"/>
          <p14:tracePt t="93173" x="7353300" y="257175"/>
          <p14:tracePt t="93190" x="7337425" y="257175"/>
          <p14:tracePt t="93206" x="7321550" y="257175"/>
          <p14:tracePt t="93223" x="7312025" y="257175"/>
          <p14:tracePt t="93240" x="7302500" y="257175"/>
          <p14:tracePt t="93256" x="7286625" y="257175"/>
          <p14:tracePt t="93313" x="7286625" y="263525"/>
          <p14:tracePt t="93320" x="7286625" y="266700"/>
          <p14:tracePt t="93327" x="7286625" y="273050"/>
          <p14:tracePt t="93340" x="7286625" y="276225"/>
          <p14:tracePt t="93356" x="7286625" y="317500"/>
          <p14:tracePt t="93373" x="7286625" y="339725"/>
          <p14:tracePt t="93390" x="7286625" y="384175"/>
          <p14:tracePt t="93406" x="7286625" y="460375"/>
          <p14:tracePt t="93423" x="7305675" y="523875"/>
          <p14:tracePt t="93427" x="7312025" y="549275"/>
          <p14:tracePt t="93441" x="7324725" y="606425"/>
          <p14:tracePt t="93456" x="7337425" y="650875"/>
          <p14:tracePt t="93473" x="7350125" y="688975"/>
          <p14:tracePt t="93490" x="7369175" y="720725"/>
          <p14:tracePt t="93506" x="7388225" y="768350"/>
          <p14:tracePt t="93523" x="7394575" y="800100"/>
          <p14:tracePt t="93540" x="7400925" y="828675"/>
          <p14:tracePt t="93557" x="7404100" y="863600"/>
          <p14:tracePt t="93573" x="7404100" y="892175"/>
          <p14:tracePt t="93589" x="7404100" y="901700"/>
          <p14:tracePt t="93606" x="7404100" y="917575"/>
          <p14:tracePt t="93623" x="7404100" y="927100"/>
          <p14:tracePt t="93640" x="7404100" y="942975"/>
          <p14:tracePt t="93656" x="7404100" y="955675"/>
          <p14:tracePt t="93673" x="7404100" y="962025"/>
          <p14:tracePt t="93713" x="7404100" y="958850"/>
          <p14:tracePt t="93722" x="7404100" y="949325"/>
          <p14:tracePt t="93740" x="7404100" y="917575"/>
          <p14:tracePt t="93756" x="7397750" y="885825"/>
          <p14:tracePt t="93773" x="7385050" y="854075"/>
          <p14:tracePt t="93789" x="7378700" y="844550"/>
          <p14:tracePt t="93806" x="7369175" y="831850"/>
          <p14:tracePt t="93823" x="7369175" y="819150"/>
          <p14:tracePt t="93840" x="7359650" y="793750"/>
          <p14:tracePt t="93856" x="7346950" y="730250"/>
          <p14:tracePt t="93872" x="7331075" y="666750"/>
          <p14:tracePt t="93889" x="7318375" y="603250"/>
          <p14:tracePt t="93906" x="7289800" y="511175"/>
          <p14:tracePt t="93923" x="7283450" y="450850"/>
          <p14:tracePt t="93940" x="7283450" y="381000"/>
          <p14:tracePt t="93956" x="7277100" y="273050"/>
          <p14:tracePt t="93973" x="7270750" y="219075"/>
          <p14:tracePt t="93990" x="7270750" y="203200"/>
          <p14:tracePt t="94006" x="7270750" y="180975"/>
          <p14:tracePt t="94023" x="7264400" y="177800"/>
          <p14:tracePt t="94040" x="7254875" y="177800"/>
          <p14:tracePt t="94056" x="7235825" y="177800"/>
          <p14:tracePt t="94073" x="7226300" y="177800"/>
          <p14:tracePt t="94091" x="7197725" y="180975"/>
          <p14:tracePt t="94107" x="7159625" y="193675"/>
          <p14:tracePt t="94123" x="7105650" y="219075"/>
          <p14:tracePt t="94140" x="7038975" y="241300"/>
          <p14:tracePt t="94156" x="6975475" y="260350"/>
          <p14:tracePt t="94173" x="6953250" y="279400"/>
          <p14:tracePt t="94190" x="6927850" y="288925"/>
          <p14:tracePt t="94206" x="6886575" y="295275"/>
          <p14:tracePt t="94223" x="6858000" y="301625"/>
          <p14:tracePt t="94240" x="6842125" y="307975"/>
          <p14:tracePt t="94256" x="6826250" y="311150"/>
          <p14:tracePt t="94272" x="6816725" y="317500"/>
          <p14:tracePt t="94289" x="6807200" y="317500"/>
          <p14:tracePt t="94306" x="6794500" y="317500"/>
          <p14:tracePt t="94323" x="6788150" y="317500"/>
          <p14:tracePt t="94370" x="6784975" y="317500"/>
          <p14:tracePt t="94377" x="6778625" y="317500"/>
          <p14:tracePt t="94389" x="6769100" y="317500"/>
          <p14:tracePt t="94464" x="6769100" y="327025"/>
          <p14:tracePt t="94478" x="6769100" y="333375"/>
          <p14:tracePt t="94485" x="6762750" y="333375"/>
          <p14:tracePt t="94492" x="6759575" y="336550"/>
          <p14:tracePt t="94507" x="6753225" y="346075"/>
          <p14:tracePt t="94523" x="6750050" y="358775"/>
          <p14:tracePt t="94539" x="6750050" y="368300"/>
          <p14:tracePt t="94556" x="6750050" y="387350"/>
          <p14:tracePt t="94573" x="6750050" y="396875"/>
          <p14:tracePt t="94589" x="6750050" y="406400"/>
          <p14:tracePt t="94606" x="6750050" y="425450"/>
          <p14:tracePt t="94623" x="6750050" y="434975"/>
          <p14:tracePt t="94640" x="6750050" y="447675"/>
          <p14:tracePt t="94656" x="6750050" y="460375"/>
          <p14:tracePt t="94672" x="6750050" y="476250"/>
          <p14:tracePt t="94713" x="6750050" y="479425"/>
          <p14:tracePt t="94743" x="6750050" y="485775"/>
          <p14:tracePt t="94749" x="6750050" y="492125"/>
          <p14:tracePt t="94757" x="6750050" y="495300"/>
          <p14:tracePt t="94773" x="6740525" y="504825"/>
          <p14:tracePt t="94791" x="6724650" y="520700"/>
          <p14:tracePt t="94806" x="6702425" y="536575"/>
          <p14:tracePt t="94823" x="6680200" y="549275"/>
          <p14:tracePt t="94841" x="6619875" y="581025"/>
          <p14:tracePt t="94856" x="6572250" y="615950"/>
          <p14:tracePt t="94873" x="6505575" y="644525"/>
          <p14:tracePt t="94891" x="6432550" y="669925"/>
          <p14:tracePt t="94907" x="6403975" y="682625"/>
          <p14:tracePt t="94922" x="6372225" y="695325"/>
          <p14:tracePt t="94939" x="6356350" y="704850"/>
          <p14:tracePt t="94956" x="6340475" y="727075"/>
          <p14:tracePt t="94972" x="6324600" y="736600"/>
          <p14:tracePt t="94990" x="6315075" y="739775"/>
          <p14:tracePt t="95006" x="6299200" y="739775"/>
          <p14:tracePt t="95091" x="6296025" y="739775"/>
          <p14:tracePt t="95113" x="6289675" y="739775"/>
          <p14:tracePt t="95456" x="6334125" y="746125"/>
          <p14:tracePt t="95463" x="6403975" y="746125"/>
          <p14:tracePt t="95473" x="6470650" y="746125"/>
          <p14:tracePt t="95490" x="6578600" y="765175"/>
          <p14:tracePt t="95506" x="6699250" y="781050"/>
          <p14:tracePt t="95539" x="6861175" y="781050"/>
          <p14:tracePt t="95573" x="6985000" y="781050"/>
          <p14:tracePt t="95591" x="7058025" y="771525"/>
          <p14:tracePt t="95607" x="7102475" y="755650"/>
          <p14:tracePt t="95623" x="7134225" y="746125"/>
          <p14:tracePt t="95639" x="7162800" y="733425"/>
          <p14:tracePt t="95656" x="7213600" y="708025"/>
          <p14:tracePt t="95672" x="7239000" y="695325"/>
          <p14:tracePt t="95689" x="7283450" y="682625"/>
          <p14:tracePt t="95706" x="7340600" y="663575"/>
          <p14:tracePt t="95723" x="7378700" y="644525"/>
          <p14:tracePt t="95741" x="7442200" y="625475"/>
          <p14:tracePt t="95757" x="7486650" y="625475"/>
          <p14:tracePt t="95773" x="7515225" y="619125"/>
          <p14:tracePt t="95789" x="7546975" y="612775"/>
          <p14:tracePt t="95806" x="7585075" y="612775"/>
          <p14:tracePt t="95823" x="7607300" y="609600"/>
          <p14:tracePt t="95841" x="7648575" y="603250"/>
          <p14:tracePt t="95856" x="7664450" y="596900"/>
          <p14:tracePt t="95873" x="7680325" y="587375"/>
          <p14:tracePt t="95891" x="7702550" y="574675"/>
          <p14:tracePt t="95906" x="7712075" y="571500"/>
          <p14:tracePt t="95922" x="7721600" y="565150"/>
          <p14:tracePt t="95939" x="7731125" y="565150"/>
          <p14:tracePt t="95942" x="7737475" y="565150"/>
          <p14:tracePt t="95956" x="7747000" y="565150"/>
          <p14:tracePt t="95972" x="7756525" y="565150"/>
          <p14:tracePt t="95989" x="7766050" y="565150"/>
          <p14:tracePt t="96006" x="7781925" y="565150"/>
          <p14:tracePt t="96023" x="7794625" y="565150"/>
          <p14:tracePt t="96041" x="7800975" y="565150"/>
          <p14:tracePt t="97150" x="7775575" y="565150"/>
          <p14:tracePt t="97156" x="7737475" y="571500"/>
          <p14:tracePt t="97173" x="7680325" y="600075"/>
          <p14:tracePt t="97191" x="7540625" y="657225"/>
          <p14:tracePt t="97207" x="7451725" y="695325"/>
          <p14:tracePt t="97222" x="7359650" y="755650"/>
          <p14:tracePt t="97256" x="7210425" y="873125"/>
          <p14:tracePt t="97291" x="7112000" y="939800"/>
          <p14:tracePt t="97306" x="7089775" y="949325"/>
          <p14:tracePt t="97323" x="7077075" y="962025"/>
          <p14:tracePt t="97340" x="7058025" y="962025"/>
          <p14:tracePt t="97356" x="7054850" y="962025"/>
          <p14:tracePt t="97372" x="7054850" y="958850"/>
          <p14:tracePt t="97389" x="7054850" y="942975"/>
          <p14:tracePt t="97406" x="7054850" y="904875"/>
          <p14:tracePt t="97423" x="7054850" y="873125"/>
          <p14:tracePt t="97439" x="7054850" y="850900"/>
          <p14:tracePt t="97456" x="7054850" y="819150"/>
          <p14:tracePt t="97473" x="7054850" y="803275"/>
          <p14:tracePt t="97489" x="7054850" y="793750"/>
          <p14:tracePt t="97506" x="7054850" y="768350"/>
          <p14:tracePt t="97523" x="7061200" y="749300"/>
          <p14:tracePt t="97539" x="7080250" y="727075"/>
          <p14:tracePt t="97556" x="7096125" y="692150"/>
          <p14:tracePt t="97573" x="7105650" y="676275"/>
          <p14:tracePt t="97590" x="7112000" y="663575"/>
          <p14:tracePt t="97606" x="7112000" y="654050"/>
          <p14:tracePt t="97622" x="7112000" y="644525"/>
          <p14:tracePt t="97639" x="7112000" y="635000"/>
          <p14:tracePt t="97656" x="7112000" y="612775"/>
          <p14:tracePt t="97673" x="7112000" y="603250"/>
          <p14:tracePt t="97689" x="7112000" y="593725"/>
          <p14:tracePt t="97706" x="7112000" y="584200"/>
          <p14:tracePt t="97723" x="7102475" y="584200"/>
          <p14:tracePt t="97740" x="7089775" y="577850"/>
          <p14:tracePt t="97756" x="7080250" y="577850"/>
          <p14:tracePt t="97772" x="7064375" y="577850"/>
          <p14:tracePt t="97789" x="7054850" y="577850"/>
          <p14:tracePt t="97806" x="7038975" y="577850"/>
          <p14:tracePt t="97823" x="7029450" y="577850"/>
          <p14:tracePt t="97839" x="7013575" y="581025"/>
          <p14:tracePt t="97856" x="7000875" y="596900"/>
          <p14:tracePt t="97873" x="6991350" y="606425"/>
          <p14:tracePt t="97889" x="6981825" y="622300"/>
          <p14:tracePt t="97906" x="6956425" y="650875"/>
          <p14:tracePt t="97922" x="6946900" y="666750"/>
          <p14:tracePt t="97939" x="6940550" y="682625"/>
          <p14:tracePt t="97956" x="6940550" y="701675"/>
          <p14:tracePt t="97973" x="6940550" y="711200"/>
          <p14:tracePt t="97989" x="6940550" y="727075"/>
          <p14:tracePt t="98006" x="6940550" y="739775"/>
          <p14:tracePt t="98022" x="6940550" y="749300"/>
          <p14:tracePt t="98039" x="6940550" y="758825"/>
          <p14:tracePt t="98056" x="6940550" y="781050"/>
          <p14:tracePt t="98073" x="6940550" y="784225"/>
          <p14:tracePt t="98091" x="6940550" y="790575"/>
          <p14:tracePt t="98123" x="6940550" y="793750"/>
          <p14:tracePt t="98184" x="6940550" y="800100"/>
          <p14:tracePt t="98228" x="6940550" y="803275"/>
          <p14:tracePt t="98977" x="6940550" y="815975"/>
          <p14:tracePt t="98984" x="6937375" y="819150"/>
          <p14:tracePt t="98991" x="6931025" y="825500"/>
          <p14:tracePt t="99006" x="6915150" y="841375"/>
          <p14:tracePt t="99022" x="6908800" y="930275"/>
          <p14:tracePt t="99040" x="6899275" y="1047750"/>
          <p14:tracePt t="99073" x="6905625" y="1504950"/>
          <p14:tracePt t="99106" x="6962775" y="1965325"/>
          <p14:tracePt t="99123" x="6997700" y="2117725"/>
          <p14:tracePt t="99140" x="7070725" y="2378075"/>
          <p14:tracePt t="99156" x="7115175" y="2520950"/>
          <p14:tracePt t="99173" x="7159625" y="2663825"/>
          <p14:tracePt t="99190" x="7232650" y="2889250"/>
          <p14:tracePt t="99206" x="7248525" y="2997200"/>
          <p14:tracePt t="99223" x="7267575" y="3105150"/>
          <p14:tracePt t="99240" x="7267575" y="3219450"/>
          <p14:tracePt t="99256" x="7267575" y="3279775"/>
          <p14:tracePt t="99272" x="7267575" y="3317875"/>
          <p14:tracePt t="99289" x="7267575" y="3362325"/>
          <p14:tracePt t="99306" x="7267575" y="3409950"/>
          <p14:tracePt t="99323" x="7267575" y="3438525"/>
          <p14:tracePt t="99340" x="7267575" y="3486150"/>
          <p14:tracePt t="99356" x="7267575" y="3514725"/>
          <p14:tracePt t="99373" x="7267575" y="3536950"/>
          <p14:tracePt t="99390" x="7267575" y="3552825"/>
          <p14:tracePt t="99405" x="7267575" y="3565525"/>
          <p14:tracePt t="99422" x="7267575" y="3571875"/>
          <p14:tracePt t="99456" x="7280275" y="3565525"/>
          <p14:tracePt t="99472" x="7292975" y="3533775"/>
          <p14:tracePt t="99476" x="7305675" y="3521075"/>
          <p14:tracePt t="99490" x="7324725" y="3492500"/>
          <p14:tracePt t="99506" x="7343775" y="3467100"/>
          <p14:tracePt t="99523" x="7353300" y="3444875"/>
          <p14:tracePt t="99540" x="7369175" y="3416300"/>
          <p14:tracePt t="99556" x="7369175" y="3400425"/>
          <p14:tracePt t="99572" x="7369175" y="3378200"/>
          <p14:tracePt t="99589" x="7369175" y="3362325"/>
          <p14:tracePt t="99606" x="7369175" y="3349625"/>
          <p14:tracePt t="99622" x="7369175" y="3340100"/>
          <p14:tracePt t="99640" x="7362825" y="3317875"/>
          <p14:tracePt t="99656" x="7359650" y="3308350"/>
          <p14:tracePt t="99673" x="7353300" y="3298825"/>
          <p14:tracePt t="99689" x="7353300" y="3267075"/>
          <p14:tracePt t="99705" x="7350125" y="3254375"/>
          <p14:tracePt t="99722" x="7350125" y="3244850"/>
          <p14:tracePt t="99740" x="7350125" y="3225800"/>
          <p14:tracePt t="99756" x="7350125" y="3216275"/>
          <p14:tracePt t="99772" x="7350125" y="3206750"/>
          <p14:tracePt t="99789" x="7350125" y="3190875"/>
          <p14:tracePt t="99806" x="7350125" y="3178175"/>
          <p14:tracePt t="99822" x="7350125" y="3165475"/>
          <p14:tracePt t="99840" x="7350125" y="3152775"/>
          <p14:tracePt t="99855" x="7350125" y="3143250"/>
          <p14:tracePt t="99872" x="7350125" y="3127375"/>
          <p14:tracePt t="99890" x="7350125" y="3111500"/>
          <p14:tracePt t="100113" x="7350125" y="3114675"/>
          <p14:tracePt t="100119" x="7350125" y="3117850"/>
          <p14:tracePt t="100126" x="7350125" y="3130550"/>
          <p14:tracePt t="100139" x="7350125" y="3140075"/>
          <p14:tracePt t="100156" x="7350125" y="3175000"/>
          <p14:tracePt t="100173" x="7350125" y="3203575"/>
          <p14:tracePt t="100190" x="7350125" y="3222625"/>
          <p14:tracePt t="100206" x="7350125" y="3238500"/>
          <p14:tracePt t="100223" x="7350125" y="3248025"/>
          <p14:tracePt t="100240" x="7350125" y="3263900"/>
          <p14:tracePt t="100255" x="7350125" y="3273425"/>
          <p14:tracePt t="100272" x="7350125" y="3289300"/>
          <p14:tracePt t="100526" x="7350125" y="3286125"/>
          <p14:tracePt t="100533" x="7350125" y="3282950"/>
          <p14:tracePt t="100540" x="7350125" y="3263900"/>
          <p14:tracePt t="100556" x="7350125" y="3254375"/>
          <p14:tracePt t="100573" x="7350125" y="3238500"/>
          <p14:tracePt t="100590" x="7350125" y="3206750"/>
          <p14:tracePt t="100606" x="7350125" y="3190875"/>
          <p14:tracePt t="100623" x="7350125" y="3181350"/>
          <p14:tracePt t="100640" x="7350125" y="3162300"/>
          <p14:tracePt t="100655" x="7350125" y="3155950"/>
          <p14:tracePt t="101162" x="7350125" y="3162300"/>
          <p14:tracePt t="101170" x="7350125" y="3168650"/>
          <p14:tracePt t="101177" x="7350125" y="3171825"/>
          <p14:tracePt t="101189" x="7350125" y="3181350"/>
          <p14:tracePt t="101205" x="7350125" y="3190875"/>
          <p14:tracePt t="101222" x="7350125" y="3197225"/>
          <p14:tracePt t="101340" x="7350125" y="3194050"/>
          <p14:tracePt t="101347" x="7356475" y="3190875"/>
          <p14:tracePt t="101355" x="7359650" y="3184525"/>
          <p14:tracePt t="101372" x="7366000" y="3175000"/>
          <p14:tracePt t="101388" x="7366000" y="3165475"/>
          <p14:tracePt t="101406" x="7366000" y="3146425"/>
          <p14:tracePt t="101422" x="7366000" y="3136900"/>
          <p14:tracePt t="101440" x="7366000" y="3121025"/>
          <p14:tracePt t="101456" x="7366000" y="3105150"/>
          <p14:tracePt t="101472" x="7366000" y="3095625"/>
          <p14:tracePt t="101489" x="7366000" y="3082925"/>
          <p14:tracePt t="101505" x="7366000" y="3073400"/>
          <p14:tracePt t="101522" x="7366000" y="3057525"/>
          <p14:tracePt t="101540" x="7366000" y="3048000"/>
          <p14:tracePt t="101572" x="7366000" y="3041650"/>
          <p14:tracePt t="102405" x="7385050" y="3009900"/>
          <p14:tracePt t="102412" x="7397750" y="2981325"/>
          <p14:tracePt t="102423" x="7413625" y="2952750"/>
          <p14:tracePt t="102440" x="7467600" y="2835275"/>
          <p14:tracePt t="102456" x="7483475" y="2771775"/>
          <p14:tracePt t="102472" x="7489825" y="2736850"/>
          <p14:tracePt t="102505" x="7489825" y="2686050"/>
          <p14:tracePt t="102540" x="7489825" y="2654300"/>
          <p14:tracePt t="102555" x="7489825" y="2644775"/>
          <p14:tracePt t="102604" x="7489825" y="2641600"/>
          <p14:tracePt t="102634" x="7486650" y="2635250"/>
          <p14:tracePt t="102641" x="7483475" y="2632075"/>
          <p14:tracePt t="102656" x="7470775" y="2632075"/>
          <p14:tracePt t="102672" x="7458075" y="2632075"/>
          <p14:tracePt t="102690" x="7442200" y="2625725"/>
          <p14:tracePt t="102706" x="7419975" y="2625725"/>
          <p14:tracePt t="102723" x="7391400" y="2606675"/>
          <p14:tracePt t="102739" x="7346950" y="2590800"/>
          <p14:tracePt t="102755" x="7324725" y="2578100"/>
          <p14:tracePt t="102772" x="7308850" y="2578100"/>
          <p14:tracePt t="102790" x="7289800" y="2578100"/>
          <p14:tracePt t="102805" x="7277100" y="2578100"/>
          <p14:tracePt t="102822" x="7267575" y="2578100"/>
          <p14:tracePt t="102840" x="7258050" y="2578100"/>
          <p14:tracePt t="102872" x="7248525" y="2578100"/>
          <p14:tracePt t="102889" x="7229475" y="2578100"/>
          <p14:tracePt t="102905" x="7219950" y="2578100"/>
          <p14:tracePt t="102922" x="7210425" y="2578100"/>
          <p14:tracePt t="103005" x="7204075" y="2578100"/>
          <p14:tracePt t="103034" x="7200900" y="2584450"/>
          <p14:tracePt t="103040" x="7200900" y="2590800"/>
          <p14:tracePt t="103055" x="7200900" y="2600325"/>
          <p14:tracePt t="103072" x="7188200" y="2616200"/>
          <p14:tracePt t="103090" x="7188200" y="2628900"/>
          <p14:tracePt t="103106" x="7188200" y="2651125"/>
          <p14:tracePt t="103122" x="7188200" y="2689225"/>
          <p14:tracePt t="103140" x="7210425" y="2752725"/>
          <p14:tracePt t="103156" x="7223125" y="2774950"/>
          <p14:tracePt t="103172" x="7235825" y="2806700"/>
          <p14:tracePt t="103189" x="7245350" y="2819400"/>
          <p14:tracePt t="103205" x="7245350" y="2832100"/>
          <p14:tracePt t="103222" x="7245350" y="2841625"/>
          <p14:tracePt t="103240" x="7245350" y="2860675"/>
          <p14:tracePt t="103255" x="7245350" y="2863850"/>
          <p14:tracePt t="103273" x="7254875" y="2863850"/>
          <p14:tracePt t="103319" x="7261225" y="2863850"/>
          <p14:tracePt t="103698" x="7261225" y="2851150"/>
          <p14:tracePt t="103705" x="7261225" y="2835275"/>
          <p14:tracePt t="103711" x="7261225" y="2822575"/>
          <p14:tracePt t="103722" x="7261225" y="2813050"/>
          <p14:tracePt t="103739" x="7261225" y="2797175"/>
          <p14:tracePt t="103755" x="7261225" y="2781300"/>
          <p14:tracePt t="103772" x="7261225" y="2771775"/>
          <p14:tracePt t="103805" x="7261225" y="2768600"/>
          <p14:tracePt t="103839" x="7261225" y="2762250"/>
          <p14:tracePt t="103872" x="7261225" y="2752725"/>
          <p14:tracePt t="103889" x="7261225" y="2736850"/>
          <p14:tracePt t="103905" x="7261225" y="2727325"/>
          <p14:tracePt t="103922" x="7261225" y="2717800"/>
          <p14:tracePt t="103939" x="7261225" y="2714625"/>
          <p14:tracePt t="106054" x="7242175" y="2765425"/>
          <p14:tracePt t="106061" x="7226300" y="2835275"/>
          <p14:tracePt t="106072" x="7207250" y="2917825"/>
          <p14:tracePt t="106089" x="7121525" y="3244850"/>
          <p14:tracePt t="106105" x="7083425" y="3441700"/>
          <p14:tracePt t="106122" x="7073900" y="3667125"/>
          <p14:tracePt t="106139" x="7073900" y="3952875"/>
          <p14:tracePt t="106172" x="7115175" y="4289425"/>
          <p14:tracePt t="106205" x="7213600" y="4613275"/>
          <p14:tracePt t="106222" x="7229475" y="4718050"/>
          <p14:tracePt t="106240" x="7258050" y="4813300"/>
          <p14:tracePt t="106255" x="7270750" y="4857750"/>
          <p14:tracePt t="106272" x="7283450" y="4889500"/>
          <p14:tracePt t="106289" x="7302500" y="4940300"/>
          <p14:tracePt t="106306" x="7302500" y="4959350"/>
          <p14:tracePt t="106322" x="7302500" y="4991100"/>
          <p14:tracePt t="106339" x="7302500" y="5003800"/>
          <p14:tracePt t="106355" x="7302500" y="5013325"/>
          <p14:tracePt t="106372" x="7302500" y="5029200"/>
          <p14:tracePt t="106389" x="7302500" y="5045075"/>
          <p14:tracePt t="106405" x="7302500" y="5054600"/>
          <p14:tracePt t="106423" x="7302500" y="5064125"/>
          <p14:tracePt t="106439" x="7302500" y="5083175"/>
          <p14:tracePt t="106456" x="7302500" y="5092700"/>
          <p14:tracePt t="106472" x="7302500" y="5102225"/>
          <p14:tracePt t="106489" x="7302500" y="5118100"/>
          <p14:tracePt t="106540" x="7302500" y="5114925"/>
          <p14:tracePt t="106547" x="7299325" y="5111750"/>
          <p14:tracePt t="106555" x="7299325" y="5102225"/>
          <p14:tracePt t="106572" x="7286625" y="5070475"/>
          <p14:tracePt t="106589" x="7270750" y="5035550"/>
          <p14:tracePt t="106605" x="7258050" y="5019675"/>
          <p14:tracePt t="106621" x="7248525" y="5003800"/>
          <p14:tracePt t="106639" x="7232650" y="4987925"/>
          <p14:tracePt t="106655" x="7223125" y="4978400"/>
          <p14:tracePt t="106672" x="7210425" y="4975225"/>
          <p14:tracePt t="106689" x="7194550" y="4975225"/>
          <p14:tracePt t="107226" x="7096125" y="4908550"/>
          <p14:tracePt t="107233" x="6858000" y="4730750"/>
          <p14:tracePt t="107240" x="6667500" y="4594225"/>
          <p14:tracePt t="107261" x="5965825" y="4095750"/>
          <p14:tracePt t="107277" x="5553075" y="3756025"/>
          <p14:tracePt t="107293" x="5086350" y="3317875"/>
          <p14:tracePt t="107313" x="4368800" y="2632075"/>
          <p14:tracePt t="107340" x="3702050" y="1978025"/>
          <p14:tracePt t="107375" x="3340100" y="1708150"/>
          <p14:tracePt t="107390" x="3238500" y="1641475"/>
          <p14:tracePt t="107406" x="3165475" y="1584325"/>
          <p14:tracePt t="107422" x="3124200" y="1536700"/>
          <p14:tracePt t="107438" x="3086100" y="1470025"/>
          <p14:tracePt t="107455" x="3073400" y="1438275"/>
          <p14:tracePt t="107471" x="3073400" y="1403350"/>
          <p14:tracePt t="107489" x="3073400" y="1339850"/>
          <p14:tracePt t="107505" x="3076575" y="1279525"/>
          <p14:tracePt t="107522" x="3076575" y="1219200"/>
          <p14:tracePt t="107539" x="3073400" y="1133475"/>
          <p14:tracePt t="107555" x="3060700" y="1089025"/>
          <p14:tracePt t="107572" x="3035300" y="1050925"/>
          <p14:tracePt t="107589" x="2994025" y="984250"/>
          <p14:tracePt t="107604" x="2959100" y="917575"/>
          <p14:tracePt t="107621" x="2943225" y="863600"/>
          <p14:tracePt t="107638" x="2927350" y="815975"/>
          <p14:tracePt t="107655" x="2911475" y="806450"/>
          <p14:tracePt t="107672" x="2901950" y="796925"/>
          <p14:tracePt t="107689" x="2879725" y="781050"/>
          <p14:tracePt t="107705" x="2847975" y="755650"/>
          <p14:tracePt t="107722" x="2809875" y="730250"/>
          <p14:tracePt t="107739" x="2749550" y="682625"/>
          <p14:tracePt t="107755" x="2720975" y="657225"/>
          <p14:tracePt t="107772" x="2708275" y="644525"/>
          <p14:tracePt t="107789" x="2695575" y="628650"/>
          <p14:tracePt t="107806" x="2689225" y="619125"/>
          <p14:tracePt t="108076" x="2689225" y="625475"/>
          <p14:tracePt t="108083" x="2689225" y="628650"/>
          <p14:tracePt t="108090" x="2689225" y="635000"/>
          <p14:tracePt t="108105" x="2689225" y="669925"/>
          <p14:tracePt t="108121" x="2689225" y="730250"/>
          <p14:tracePt t="108139" x="2689225" y="847725"/>
          <p14:tracePt t="108154" x="2689225" y="908050"/>
          <p14:tracePt t="108171" x="2689225" y="987425"/>
          <p14:tracePt t="108188" x="2701925" y="1130300"/>
          <p14:tracePt t="108204" x="2708275" y="1212850"/>
          <p14:tracePt t="108221" x="2724150" y="1276350"/>
          <p14:tracePt t="108238" x="2746375" y="1377950"/>
          <p14:tracePt t="108254" x="2765425" y="1431925"/>
          <p14:tracePt t="108271" x="2781300" y="1495425"/>
          <p14:tracePt t="108289" x="2794000" y="1558925"/>
          <p14:tracePt t="108305" x="2794000" y="1587500"/>
          <p14:tracePt t="108322" x="2797175" y="1612900"/>
          <p14:tracePt t="108339" x="2809875" y="1654175"/>
          <p14:tracePt t="108355" x="2822575" y="1663700"/>
          <p14:tracePt t="108372" x="2832100" y="1679575"/>
          <p14:tracePt t="108389" x="2832100" y="1698625"/>
          <p14:tracePt t="108404" x="2832100" y="1708150"/>
          <p14:tracePt t="108421" x="2832100" y="1717675"/>
          <p14:tracePt t="108439" x="2832100" y="1724025"/>
          <p14:tracePt t="108455" x="2841625" y="1724025"/>
          <p14:tracePt t="108472" x="2851150" y="1717675"/>
          <p14:tracePt t="108489" x="2863850" y="1638300"/>
          <p14:tracePt t="108505" x="2863850" y="1562100"/>
          <p14:tracePt t="108521" x="2860675" y="1476375"/>
          <p14:tracePt t="108538" x="2822575" y="1362075"/>
          <p14:tracePt t="108554" x="2781300" y="1282700"/>
          <p14:tracePt t="108571" x="2752725" y="1216025"/>
          <p14:tracePt t="108589" x="2701925" y="1120775"/>
          <p14:tracePt t="108605" x="2689225" y="1076325"/>
          <p14:tracePt t="108622" x="2676525" y="1038225"/>
          <p14:tracePt t="108638" x="2660650" y="939800"/>
          <p14:tracePt t="108654" x="2660650" y="879475"/>
          <p14:tracePt t="108671" x="2660650" y="835025"/>
          <p14:tracePt t="108689" x="2660650" y="781050"/>
          <p14:tracePt t="108704" x="2660650" y="752475"/>
          <p14:tracePt t="108722" x="2660650" y="730250"/>
          <p14:tracePt t="108739" x="2663825" y="695325"/>
          <p14:tracePt t="108755" x="2663825" y="673100"/>
          <p14:tracePt t="108772" x="2663825" y="660400"/>
          <p14:tracePt t="108789" x="2663825" y="625475"/>
          <p14:tracePt t="108805" x="2663825" y="615950"/>
          <p14:tracePt t="108821" x="2663825" y="606425"/>
          <p14:tracePt t="108838" x="2663825" y="600075"/>
          <p14:tracePt t="108884" x="2663825" y="603250"/>
          <p14:tracePt t="108890" x="2663825" y="606425"/>
          <p14:tracePt t="108905" x="2663825" y="615950"/>
          <p14:tracePt t="108922" x="2663825" y="654050"/>
          <p14:tracePt t="108938" x="2689225" y="819150"/>
          <p14:tracePt t="108954" x="2705100" y="936625"/>
          <p14:tracePt t="108971" x="2720975" y="1085850"/>
          <p14:tracePt t="108988" x="2774950" y="1298575"/>
          <p14:tracePt t="109004" x="2809875" y="1419225"/>
          <p14:tracePt t="109021" x="2854325" y="1530350"/>
          <p14:tracePt t="109038" x="2908300" y="1660525"/>
          <p14:tracePt t="109055" x="2936875" y="1727200"/>
          <p14:tracePt t="109071" x="2952750" y="1771650"/>
          <p14:tracePt t="109088" x="2974975" y="1812925"/>
          <p14:tracePt t="109104" x="2974975" y="1822450"/>
          <p14:tracePt t="109121" x="2974975" y="1835150"/>
          <p14:tracePt t="109138" x="2974975" y="1847850"/>
          <p14:tracePt t="109154" x="2974975" y="1854200"/>
          <p14:tracePt t="109247" x="2974975" y="1851025"/>
          <p14:tracePt t="110075" x="2981325" y="1879600"/>
          <p14:tracePt t="110082" x="2990850" y="1927225"/>
          <p14:tracePt t="110090" x="3013075" y="1968500"/>
          <p14:tracePt t="110105" x="3028950" y="2032000"/>
          <p14:tracePt t="110122" x="3041650" y="2095500"/>
          <p14:tracePt t="110139" x="3092450" y="2181225"/>
          <p14:tracePt t="110155" x="3121025" y="2228850"/>
          <p14:tracePt t="110188" x="3190875" y="2333625"/>
          <p14:tracePt t="110221" x="3222625" y="2416175"/>
          <p14:tracePt t="110238" x="3241675" y="2482850"/>
          <p14:tracePt t="110255" x="3254375" y="2527300"/>
          <p14:tracePt t="110272" x="3276600" y="2581275"/>
          <p14:tracePt t="110288" x="3282950" y="2644775"/>
          <p14:tracePt t="110305" x="3282950" y="2689225"/>
          <p14:tracePt t="110322" x="3289300" y="2743200"/>
          <p14:tracePt t="110338" x="3305175" y="2838450"/>
          <p14:tracePt t="110354" x="3321050" y="2936875"/>
          <p14:tracePt t="110371" x="3336925" y="3041650"/>
          <p14:tracePt t="110388" x="3352800" y="3162300"/>
          <p14:tracePt t="110404" x="3368675" y="3282950"/>
          <p14:tracePt t="110421" x="3384550" y="3365500"/>
          <p14:tracePt t="110439" x="3390900" y="3457575"/>
          <p14:tracePt t="110455" x="3390900" y="3502025"/>
          <p14:tracePt t="110471" x="3390900" y="3524250"/>
          <p14:tracePt t="110488" x="3390900" y="3578225"/>
          <p14:tracePt t="110504" x="3390900" y="3638550"/>
          <p14:tracePt t="110521" x="3390900" y="3698875"/>
          <p14:tracePt t="110539" x="3390900" y="3784600"/>
          <p14:tracePt t="110555" x="3390900" y="3835400"/>
          <p14:tracePt t="110572" x="3390900" y="3873500"/>
          <p14:tracePt t="110589" x="3390900" y="3949700"/>
          <p14:tracePt t="110605" x="3390900" y="3987800"/>
          <p14:tracePt t="110622" x="3390900" y="4032250"/>
          <p14:tracePt t="110638" x="3387725" y="4095750"/>
          <p14:tracePt t="110654" x="3381375" y="4130675"/>
          <p14:tracePt t="110671" x="3381375" y="4159250"/>
          <p14:tracePt t="110688" x="3381375" y="4200525"/>
          <p14:tracePt t="110705" x="3381375" y="4222750"/>
          <p14:tracePt t="110721" x="3381375" y="4244975"/>
          <p14:tracePt t="110738" x="3381375" y="4267200"/>
          <p14:tracePt t="110755" x="3371850" y="4276725"/>
          <p14:tracePt t="110771" x="3355975" y="4286250"/>
          <p14:tracePt t="110788" x="3343275" y="4289425"/>
          <p14:tracePt t="110804" x="3321050" y="4289425"/>
          <p14:tracePt t="110821" x="3292475" y="4289425"/>
          <p14:tracePt t="110839" x="3257550" y="4289425"/>
          <p14:tracePt t="110855" x="3235325" y="4289425"/>
          <p14:tracePt t="110871" x="3225800" y="4289425"/>
          <p14:tracePt t="110888" x="3190875" y="4276725"/>
          <p14:tracePt t="110904" x="3168650" y="4257675"/>
          <p14:tracePt t="110921" x="3143250" y="4219575"/>
          <p14:tracePt t="110938" x="3117850" y="4171950"/>
          <p14:tracePt t="110955" x="3105150" y="4146550"/>
          <p14:tracePt t="110971" x="3092450" y="4117975"/>
          <p14:tracePt t="110989" x="3086100" y="4083050"/>
          <p14:tracePt t="111006" x="3086100" y="4054475"/>
          <p14:tracePt t="111021" x="3086100" y="4032250"/>
          <p14:tracePt t="111038" x="3086100" y="4016375"/>
          <p14:tracePt t="111054" x="3086100" y="4000500"/>
          <p14:tracePt t="111111" x="3089275" y="4000500"/>
          <p14:tracePt t="111125" x="3095625" y="4000500"/>
          <p14:tracePt t="111154" x="3098800" y="4000500"/>
          <p14:tracePt t="111168" x="3098800" y="3997325"/>
          <p14:tracePt t="111175" x="3105150" y="3990975"/>
          <p14:tracePt t="111188" x="3114675" y="3981450"/>
          <p14:tracePt t="111204" x="3117850" y="3971925"/>
          <p14:tracePt t="111221" x="3117850" y="3949700"/>
          <p14:tracePt t="111238" x="3117850" y="3924300"/>
          <p14:tracePt t="111254" x="3130550" y="3886200"/>
          <p14:tracePt t="111272" x="3136900" y="3851275"/>
          <p14:tracePt t="111288" x="3136900" y="3787775"/>
          <p14:tracePt t="111305" x="3136900" y="3743325"/>
          <p14:tracePt t="111322" x="3136900" y="3714750"/>
          <p14:tracePt t="111338" x="3136900" y="3660775"/>
          <p14:tracePt t="111354" x="3136900" y="3629025"/>
          <p14:tracePt t="111371" x="3136900" y="3606800"/>
          <p14:tracePt t="111388" x="3136900" y="3568700"/>
          <p14:tracePt t="111404" x="3136900" y="3540125"/>
          <p14:tracePt t="111421" x="3136900" y="3502025"/>
          <p14:tracePt t="111438" x="3136900" y="3454400"/>
          <p14:tracePt t="111454" x="3136900" y="3425825"/>
          <p14:tracePt t="111471" x="3136900" y="3397250"/>
          <p14:tracePt t="111488" x="3136900" y="3349625"/>
          <p14:tracePt t="111504" x="3136900" y="3327400"/>
          <p14:tracePt t="111521" x="3136900" y="3289300"/>
          <p14:tracePt t="111538" x="3136900" y="3248025"/>
          <p14:tracePt t="111554" x="3136900" y="3206750"/>
          <p14:tracePt t="111572" x="3149600" y="3159125"/>
          <p14:tracePt t="111588" x="3162300" y="3105150"/>
          <p14:tracePt t="111605" x="3168650" y="3073400"/>
          <p14:tracePt t="111621" x="3168650" y="3044825"/>
          <p14:tracePt t="111638" x="3168650" y="2997200"/>
          <p14:tracePt t="111654" x="3168650" y="2962275"/>
          <p14:tracePt t="111671" x="3168650" y="2917825"/>
          <p14:tracePt t="111688" x="3175000" y="2838450"/>
          <p14:tracePt t="111705" x="3175000" y="2787650"/>
          <p14:tracePt t="111722" x="3175000" y="2743200"/>
          <p14:tracePt t="111739" x="3175000" y="2638425"/>
          <p14:tracePt t="111754" x="3175000" y="2533650"/>
          <p14:tracePt t="111771" x="3171825" y="2460625"/>
          <p14:tracePt t="111788" x="3171825" y="2400300"/>
          <p14:tracePt t="111804" x="3171825" y="2368550"/>
          <p14:tracePt t="111821" x="3171825" y="2339975"/>
          <p14:tracePt t="111838" x="3162300" y="2260600"/>
          <p14:tracePt t="111854" x="3155950" y="2181225"/>
          <p14:tracePt t="111872" x="3140075" y="2108200"/>
          <p14:tracePt t="111888" x="3127375" y="2025650"/>
          <p14:tracePt t="111904" x="3127375" y="1987550"/>
          <p14:tracePt t="111921" x="3127375" y="1943100"/>
          <p14:tracePt t="111938" x="3127375" y="1876425"/>
          <p14:tracePt t="111954" x="3127375" y="1831975"/>
          <p14:tracePt t="111972" x="3127375" y="1771650"/>
          <p14:tracePt t="111988" x="3127375" y="1708150"/>
          <p14:tracePt t="112005" x="3105150" y="1644650"/>
          <p14:tracePt t="112021" x="3098800" y="1562100"/>
          <p14:tracePt t="112038" x="3089275" y="1463675"/>
          <p14:tracePt t="112054" x="3089275" y="1419225"/>
          <p14:tracePt t="112071" x="3089275" y="1397000"/>
          <p14:tracePt t="112088" x="3089275" y="1362075"/>
          <p14:tracePt t="112105" x="3089275" y="1339850"/>
          <p14:tracePt t="112121" x="3089275" y="1311275"/>
          <p14:tracePt t="112138" x="3089275" y="1247775"/>
          <p14:tracePt t="112155" x="3089275" y="1187450"/>
          <p14:tracePt t="112171" x="3089275" y="1146175"/>
          <p14:tracePt t="112188" x="3089275" y="1082675"/>
          <p14:tracePt t="112204" x="3089275" y="1054100"/>
          <p14:tracePt t="112222" x="3089275" y="1044575"/>
          <p14:tracePt t="112239" x="3086100" y="1019175"/>
          <p14:tracePt t="112254" x="3086100" y="981075"/>
          <p14:tracePt t="112272" x="3073400" y="927100"/>
          <p14:tracePt t="112288" x="3063875" y="822325"/>
          <p14:tracePt t="112304" x="3057525" y="758825"/>
          <p14:tracePt t="112321" x="3057525" y="708025"/>
          <p14:tracePt t="112339" x="3057525" y="666750"/>
          <p14:tracePt t="112355" x="3057525" y="657225"/>
          <p14:tracePt t="112372" x="3057525" y="647700"/>
          <p14:tracePt t="112389" x="3057525" y="631825"/>
          <p14:tracePt t="112405" x="3048000" y="609600"/>
          <p14:tracePt t="112421" x="3048000" y="600075"/>
          <p14:tracePt t="112438" x="3048000" y="584200"/>
          <p14:tracePt t="112454" x="3048000" y="581025"/>
          <p14:tracePt t="112518" x="3048000" y="574675"/>
          <p14:tracePt t="112874" x="3057525" y="660400"/>
          <p14:tracePt t="112882" x="3067050" y="784225"/>
          <p14:tracePt t="112888" x="3076575" y="927100"/>
          <p14:tracePt t="112904" x="3108325" y="1158875"/>
          <p14:tracePt t="112921" x="3159125" y="1447800"/>
          <p14:tracePt t="112938" x="3260725" y="1793875"/>
          <p14:tracePt t="112972" x="3362325" y="2178050"/>
          <p14:tracePt t="113005" x="3409950" y="2581275"/>
          <p14:tracePt t="113022" x="3409950" y="2708275"/>
          <p14:tracePt t="113038" x="3387725" y="2886075"/>
          <p14:tracePt t="113054" x="3371850" y="2962275"/>
          <p14:tracePt t="113071" x="3352800" y="3016250"/>
          <p14:tracePt t="113088" x="3333750" y="3067050"/>
          <p14:tracePt t="113104" x="3324225" y="3082925"/>
          <p14:tracePt t="113122" x="3324225" y="3092450"/>
          <p14:tracePt t="113138" x="3324225" y="3111500"/>
          <p14:tracePt t="113154" x="3324225" y="3124200"/>
          <p14:tracePt t="113171" x="3324225" y="3127375"/>
          <p14:tracePt t="113188" x="3324225" y="3133725"/>
          <p14:tracePt t="113204" x="3324225" y="3136900"/>
          <p14:tracePt t="113222" x="3324225" y="3143250"/>
          <p14:tracePt t="113253" x="3317875" y="3143250"/>
          <p14:tracePt t="113260" x="3314700" y="3143250"/>
          <p14:tracePt t="113271" x="3308350" y="3143250"/>
          <p14:tracePt t="113288" x="3273425" y="3127375"/>
          <p14:tracePt t="113304" x="3251200" y="3117850"/>
          <p14:tracePt t="113321" x="3219450" y="3105150"/>
          <p14:tracePt t="113338" x="3162300" y="3079750"/>
          <p14:tracePt t="113354" x="3095625" y="3051175"/>
          <p14:tracePt t="113372" x="3019425" y="3025775"/>
          <p14:tracePt t="113388" x="2917825" y="2997200"/>
          <p14:tracePt t="113405" x="2873375" y="2984500"/>
          <p14:tracePt t="113421" x="2851150" y="2984500"/>
          <p14:tracePt t="113438" x="2822575" y="2984500"/>
          <p14:tracePt t="113454" x="2813050" y="2984500"/>
          <p14:tracePt t="113471" x="2803525" y="2984500"/>
          <p14:tracePt t="113488" x="2790825" y="2978150"/>
          <p14:tracePt t="113505" x="2762250" y="2978150"/>
          <p14:tracePt t="113522" x="2740025" y="2974975"/>
          <p14:tracePt t="113538" x="2711450" y="2968625"/>
          <p14:tracePt t="113554" x="2701925" y="2968625"/>
          <p14:tracePt t="113571" x="2692400" y="2962275"/>
          <p14:tracePt t="113588" x="2673350" y="2962275"/>
          <p14:tracePt t="113604" x="2667000" y="2962275"/>
          <p14:tracePt t="113882" x="2670175" y="3006725"/>
          <p14:tracePt t="113888" x="2670175" y="3063875"/>
          <p14:tracePt t="113895" x="2670175" y="3111500"/>
          <p14:tracePt t="113904" x="2670175" y="3168650"/>
          <p14:tracePt t="113921" x="2670175" y="3305175"/>
          <p14:tracePt t="113938" x="2670175" y="3457575"/>
          <p14:tracePt t="113954" x="2670175" y="3562350"/>
          <p14:tracePt t="113971" x="2667000" y="3689350"/>
          <p14:tracePt t="113988" x="2647950" y="3898900"/>
          <p14:tracePt t="114004" x="2647950" y="3981450"/>
          <p14:tracePt t="114021" x="2647950" y="4060825"/>
          <p14:tracePt t="114038" x="2647950" y="4191000"/>
          <p14:tracePt t="114054" x="2647950" y="4251325"/>
          <p14:tracePt t="114071" x="2647950" y="4286250"/>
          <p14:tracePt t="114088" x="2635250" y="4343400"/>
          <p14:tracePt t="114105" x="2619375" y="4365625"/>
          <p14:tracePt t="114121" x="2606675" y="4397375"/>
          <p14:tracePt t="114138" x="2587625" y="4438650"/>
          <p14:tracePt t="114154" x="2578100" y="4454525"/>
          <p14:tracePt t="114171" x="2562225" y="4464050"/>
          <p14:tracePt t="114187" x="2546350" y="4479925"/>
          <p14:tracePt t="114204" x="2536825" y="4495800"/>
          <p14:tracePt t="114221" x="2527300" y="4505325"/>
          <p14:tracePt t="114238" x="2511425" y="4521200"/>
          <p14:tracePt t="114254" x="2501900" y="4530725"/>
          <p14:tracePt t="114271" x="2495550" y="4546600"/>
          <p14:tracePt t="114288" x="2486025" y="4559300"/>
          <p14:tracePt t="114304" x="2482850" y="4575175"/>
          <p14:tracePt t="114322" x="2476500" y="4597400"/>
          <p14:tracePt t="114338" x="2454275" y="4625975"/>
          <p14:tracePt t="114354" x="2444750" y="4641850"/>
          <p14:tracePt t="114371" x="2432050" y="4670425"/>
          <p14:tracePt t="114388" x="2413000" y="4714875"/>
          <p14:tracePt t="114404" x="2413000" y="4733925"/>
          <p14:tracePt t="114421" x="2403475" y="4759325"/>
          <p14:tracePt t="114437" x="2403475" y="4778375"/>
          <p14:tracePt t="114454" x="2403475" y="4787900"/>
          <p14:tracePt t="114471" x="2403475" y="4797425"/>
          <p14:tracePt t="114487" x="2387600" y="4803775"/>
          <p14:tracePt t="114504" x="2378075" y="4803775"/>
          <p14:tracePt t="114521" x="2371725" y="4803775"/>
          <p14:tracePt t="115481" x="2441575" y="4832350"/>
          <p14:tracePt t="115488" x="2536825" y="4870450"/>
          <p14:tracePt t="115495" x="2641600" y="4908550"/>
          <p14:tracePt t="115504" x="2746375" y="4937125"/>
          <p14:tracePt t="115521" x="2987675" y="5026025"/>
          <p14:tracePt t="115538" x="3486150" y="5178425"/>
          <p14:tracePt t="115562" x="4098925" y="5305425"/>
          <p14:tracePt t="115589" x="4984750" y="5492750"/>
          <p14:tracePt t="115623" x="5895975" y="5686425"/>
          <p14:tracePt t="115639" x="6175375" y="5759450"/>
          <p14:tracePt t="115655" x="6416675" y="5810250"/>
          <p14:tracePt t="115671" x="6613525" y="5848350"/>
          <p14:tracePt t="115688" x="6902450" y="5876925"/>
          <p14:tracePt t="115704" x="7026275" y="5876925"/>
          <p14:tracePt t="115721" x="7112000" y="5870575"/>
          <p14:tracePt t="115738" x="7194550" y="5851525"/>
          <p14:tracePt t="115754" x="7216775" y="5832475"/>
          <p14:tracePt t="115771" x="7226300" y="5816600"/>
          <p14:tracePt t="115787" x="7232650" y="5775325"/>
          <p14:tracePt t="115804" x="7232650" y="5753100"/>
          <p14:tracePt t="115821" x="7232650" y="5740400"/>
          <p14:tracePt t="115838" x="7226300" y="5711825"/>
          <p14:tracePt t="115854" x="7219950" y="5702300"/>
          <p14:tracePt t="115871" x="7204075" y="5692775"/>
          <p14:tracePt t="115887" x="7191375" y="5676900"/>
          <p14:tracePt t="115904" x="7169150" y="5661025"/>
          <p14:tracePt t="115921" x="7121525" y="5648325"/>
          <p14:tracePt t="115937" x="6994525" y="5591175"/>
          <p14:tracePt t="115954" x="6918325" y="5559425"/>
          <p14:tracePt t="115971" x="6880225" y="5546725"/>
          <p14:tracePt t="115987" x="6835775" y="5514975"/>
          <p14:tracePt t="116004" x="6810375" y="5492750"/>
          <p14:tracePt t="116021" x="6778625" y="5461000"/>
          <p14:tracePt t="116038" x="6756400" y="5432425"/>
          <p14:tracePt t="116054" x="6737350" y="5416550"/>
          <p14:tracePt t="116071" x="6724650" y="5391150"/>
          <p14:tracePt t="116087" x="6708775" y="5362575"/>
          <p14:tracePt t="116104" x="6696075" y="5343525"/>
          <p14:tracePt t="116121" x="6680200" y="5327650"/>
          <p14:tracePt t="116137" x="6664325" y="5299075"/>
          <p14:tracePt t="116154" x="6648450" y="5276850"/>
          <p14:tracePt t="116171" x="6616700" y="5257800"/>
          <p14:tracePt t="116187" x="6581775" y="5232400"/>
          <p14:tracePt t="116204" x="6565900" y="5222875"/>
          <p14:tracePt t="116221" x="6553200" y="5213350"/>
          <p14:tracePt t="116237" x="6550025" y="5207000"/>
          <p14:tracePt t="116273" x="6556375" y="5207000"/>
          <p14:tracePt t="116288" x="6565900" y="5207000"/>
          <p14:tracePt t="116304" x="6581775" y="5207000"/>
          <p14:tracePt t="116321" x="6604000" y="5207000"/>
          <p14:tracePt t="116337" x="6642100" y="5207000"/>
          <p14:tracePt t="116354" x="6673850" y="5207000"/>
          <p14:tracePt t="116371" x="6715125" y="5207000"/>
          <p14:tracePt t="116387" x="6807200" y="5219700"/>
          <p14:tracePt t="116404" x="6889750" y="5229225"/>
          <p14:tracePt t="116421" x="6994525" y="5235575"/>
          <p14:tracePt t="116437" x="7089775" y="5235575"/>
          <p14:tracePt t="116454" x="7175500" y="5245100"/>
          <p14:tracePt t="116471" x="7292975" y="5251450"/>
          <p14:tracePt t="116487" x="7419975" y="5260975"/>
          <p14:tracePt t="116504" x="7477125" y="5276850"/>
          <p14:tracePt t="116521" x="7521575" y="5276850"/>
          <p14:tracePt t="116538" x="7550150" y="5280025"/>
          <p14:tracePt t="116555" x="7566025" y="5280025"/>
          <p14:tracePt t="116571" x="7575550" y="5280025"/>
          <p14:tracePt t="116831" x="7594600" y="5314950"/>
          <p14:tracePt t="116838" x="7620000" y="5353050"/>
          <p14:tracePt t="116854" x="7696200" y="5448300"/>
          <p14:tracePt t="116870" x="7759700" y="5530850"/>
          <p14:tracePt t="116887" x="7893050" y="5686425"/>
          <p14:tracePt t="116904" x="7978775" y="5791200"/>
          <p14:tracePt t="116921" x="8045450" y="5873750"/>
          <p14:tracePt t="116938" x="8108950" y="5956300"/>
          <p14:tracePt t="116954" x="8137525" y="5988050"/>
          <p14:tracePt t="116971" x="8147050" y="5997575"/>
          <p14:tracePt t="116987" x="8150225" y="6010275"/>
          <p14:tracePt t="117004" x="8150225" y="6026150"/>
          <p14:tracePt t="117020" x="8150225" y="6035675"/>
          <p14:tracePt t="117037" x="8150225" y="6042025"/>
          <p14:tracePt t="117070" x="8140700" y="6045200"/>
          <p14:tracePt t="117087" x="8105775" y="6057900"/>
          <p14:tracePt t="117105" x="8083550" y="6061075"/>
          <p14:tracePt t="117121" x="8051800" y="6080125"/>
          <p14:tracePt t="117137" x="8016875" y="6099175"/>
          <p14:tracePt t="117154" x="7972425" y="6111875"/>
          <p14:tracePt t="117170" x="7927975" y="6124575"/>
          <p14:tracePt t="117188" x="7861300" y="6169025"/>
          <p14:tracePt t="117204" x="7823200" y="6197600"/>
          <p14:tracePt t="117222" x="7775575" y="6229350"/>
          <p14:tracePt t="117238" x="7724775" y="6267450"/>
          <p14:tracePt t="117254" x="7699375" y="6286500"/>
          <p14:tracePt t="117270" x="7683500" y="6296025"/>
          <p14:tracePt t="117287" x="7670800" y="6311900"/>
          <p14:tracePt t="117304" x="7661275" y="6321425"/>
          <p14:tracePt t="117321" x="7648575" y="6337300"/>
          <p14:tracePt t="117337" x="7616825" y="6353175"/>
          <p14:tracePt t="117354" x="7594600" y="6365875"/>
          <p14:tracePt t="117371" x="7562850" y="6375400"/>
          <p14:tracePt t="117387" x="7527925" y="6400800"/>
          <p14:tracePt t="117403" x="7483475" y="6413500"/>
          <p14:tracePt t="117420" x="7445375" y="6413500"/>
          <p14:tracePt t="117437" x="7413625" y="6413500"/>
          <p14:tracePt t="117453" x="7375525" y="6413500"/>
          <p14:tracePt t="117470" x="7331075" y="6413500"/>
          <p14:tracePt t="117487" x="7242175" y="6394450"/>
          <p14:tracePt t="117503" x="7175500" y="6372225"/>
          <p14:tracePt t="117521" x="7137400" y="6359525"/>
          <p14:tracePt t="117537" x="7089775" y="6350000"/>
          <p14:tracePt t="117553" x="7058025" y="6337300"/>
          <p14:tracePt t="117571" x="7035800" y="6324600"/>
          <p14:tracePt t="117587" x="6994525" y="6302375"/>
          <p14:tracePt t="117603" x="6969125" y="6289675"/>
          <p14:tracePt t="117620" x="6937375" y="6270625"/>
          <p14:tracePt t="117637" x="6902450" y="6226175"/>
          <p14:tracePt t="117654" x="6883400" y="6188075"/>
          <p14:tracePt t="117671" x="6877050" y="6165850"/>
          <p14:tracePt t="117687" x="6877050" y="6146800"/>
          <p14:tracePt t="117703" x="6877050" y="6130925"/>
          <p14:tracePt t="117720" x="6877050" y="6127750"/>
          <p14:tracePt t="117737" x="6877050" y="6121400"/>
          <p14:tracePt t="117816" x="6877050" y="6115050"/>
          <p14:tracePt t="122060" x="6864350" y="6076950"/>
          <p14:tracePt t="122066" x="6845300" y="6007100"/>
          <p14:tracePt t="122074" x="6819900" y="5943600"/>
          <p14:tracePt t="122087" x="6746875" y="5819775"/>
          <p14:tracePt t="122104" x="6661150" y="5705475"/>
          <p14:tracePt t="122120" x="6515100" y="5530850"/>
          <p14:tracePt t="122137" x="6219825" y="5226050"/>
          <p14:tracePt t="122171" x="5629275" y="4667250"/>
          <p14:tracePt t="122206" x="5216525" y="4330700"/>
          <p14:tracePt t="122223" x="5029200" y="4216400"/>
          <p14:tracePt t="122238" x="4918075" y="4156075"/>
          <p14:tracePt t="122254" x="4806950" y="4102100"/>
          <p14:tracePt t="122271" x="4695825" y="4060825"/>
          <p14:tracePt t="122287" x="4565650" y="4003675"/>
          <p14:tracePt t="122303" x="4505325" y="3952875"/>
          <p14:tracePt t="122320" x="4460875" y="3892550"/>
          <p14:tracePt t="122337" x="4403725" y="3813175"/>
          <p14:tracePt t="122353" x="4391025" y="3781425"/>
          <p14:tracePt t="122370" x="4378325" y="3759200"/>
          <p14:tracePt t="122387" x="4343400" y="3721100"/>
          <p14:tracePt t="122404" x="4286250" y="3686175"/>
          <p14:tracePt t="122420" x="4203700" y="3619500"/>
          <p14:tracePt t="122437" x="3959225" y="3441700"/>
          <p14:tracePt t="122453" x="3778250" y="3327400"/>
          <p14:tracePt t="122471" x="3619500" y="3244850"/>
          <p14:tracePt t="122487" x="3368675" y="3143250"/>
          <p14:tracePt t="122504" x="3238500" y="3089275"/>
          <p14:tracePt t="122521" x="3073400" y="3051175"/>
          <p14:tracePt t="122537" x="2797175" y="3025775"/>
          <p14:tracePt t="122553" x="2638425" y="3025775"/>
          <p14:tracePt t="122570" x="2495550" y="3038475"/>
          <p14:tracePt t="122587" x="2362200" y="3060700"/>
          <p14:tracePt t="122603" x="2327275" y="3073400"/>
          <p14:tracePt t="122620" x="2308225" y="3092450"/>
          <p14:tracePt t="122638" x="2292350" y="3111500"/>
          <p14:tracePt t="122653" x="2292350" y="3149600"/>
          <p14:tracePt t="122671" x="2305050" y="3222625"/>
          <p14:tracePt t="122687" x="2327275" y="3346450"/>
          <p14:tracePt t="122703" x="2368550" y="3435350"/>
          <p14:tracePt t="122720" x="2403475" y="3546475"/>
          <p14:tracePt t="122738" x="2441575" y="3679825"/>
          <p14:tracePt t="122754" x="2457450" y="3756025"/>
          <p14:tracePt t="122770" x="2470150" y="3819525"/>
          <p14:tracePt t="122787" x="2492375" y="3921125"/>
          <p14:tracePt t="122804" x="2511425" y="3975100"/>
          <p14:tracePt t="122820" x="2520950" y="4019550"/>
          <p14:tracePt t="122837" x="2520950" y="4083050"/>
          <p14:tracePt t="122853" x="2524125" y="4105275"/>
          <p14:tracePt t="122870" x="2524125" y="4133850"/>
          <p14:tracePt t="122872" x="2530475" y="4146550"/>
          <p14:tracePt t="122886" x="2536825" y="4175125"/>
          <p14:tracePt t="122903" x="2549525" y="4191000"/>
          <p14:tracePt t="122920" x="2559050" y="4213225"/>
          <p14:tracePt t="122937" x="2581275" y="4238625"/>
          <p14:tracePt t="122953" x="2590800" y="4248150"/>
          <p14:tracePt t="122970" x="2600325" y="4257675"/>
          <p14:tracePt t="122987" x="2628900" y="4260850"/>
          <p14:tracePt t="123003" x="2638425" y="4260850"/>
          <p14:tracePt t="123020" x="2641600" y="4260850"/>
          <p14:tracePt t="123074" x="2635250" y="4260850"/>
          <p14:tracePt t="123081" x="2632075" y="4260850"/>
          <p14:tracePt t="123109" x="2625725" y="4260850"/>
          <p14:tracePt t="123181" x="2625725" y="4267200"/>
          <p14:tracePt t="123202" x="2628900" y="4270375"/>
          <p14:tracePt t="123216" x="2632075" y="4270375"/>
          <p14:tracePt t="123237" x="2638425" y="4270375"/>
          <p14:tracePt t="123244" x="2641600" y="4270375"/>
          <p14:tracePt t="123253" x="2647950" y="4270375"/>
          <p14:tracePt t="123270" x="2663825" y="4283075"/>
          <p14:tracePt t="123287" x="2774950" y="4305300"/>
          <p14:tracePt t="123303" x="2949575" y="4340225"/>
          <p14:tracePt t="123320" x="3222625" y="4413250"/>
          <p14:tracePt t="123337" x="3927475" y="4565650"/>
          <p14:tracePt t="123354" x="4337050" y="4654550"/>
          <p14:tracePt t="123371" x="4645025" y="4699000"/>
          <p14:tracePt t="123373" x="4778375" y="4721225"/>
          <p14:tracePt t="123387" x="5073650" y="4787900"/>
          <p14:tracePt t="123404" x="5257800" y="4832350"/>
          <p14:tracePt t="123420" x="5457825" y="4908550"/>
          <p14:tracePt t="123437" x="5667375" y="5010150"/>
          <p14:tracePt t="123454" x="5788025" y="5070475"/>
          <p14:tracePt t="123470" x="5934075" y="5133975"/>
          <p14:tracePt t="123486" x="6073775" y="5191125"/>
          <p14:tracePt t="123503" x="6121400" y="5210175"/>
          <p14:tracePt t="123520" x="6159500" y="5222875"/>
          <p14:tracePt t="123537" x="6200775" y="5241925"/>
          <p14:tracePt t="123554" x="6223000" y="5241925"/>
          <p14:tracePt t="123570" x="6245225" y="5248275"/>
          <p14:tracePt t="123587" x="6302375" y="5273675"/>
          <p14:tracePt t="123604" x="6353175" y="5280025"/>
          <p14:tracePt t="123620" x="6397625" y="5286375"/>
          <p14:tracePt t="123637" x="6461125" y="5286375"/>
          <p14:tracePt t="123653" x="6499225" y="5286375"/>
          <p14:tracePt t="123670" x="6565900" y="5286375"/>
          <p14:tracePt t="123687" x="6718300" y="5286375"/>
          <p14:tracePt t="123703" x="6835775" y="5302250"/>
          <p14:tracePt t="123720" x="6921500" y="5318125"/>
          <p14:tracePt t="123737" x="7067550" y="5349875"/>
          <p14:tracePt t="123753" x="7131050" y="5365750"/>
          <p14:tracePt t="123770" x="7169150" y="5378450"/>
          <p14:tracePt t="123787" x="7210425" y="5381625"/>
          <p14:tracePt t="123803" x="7219950" y="5381625"/>
          <p14:tracePt t="123820" x="7229475" y="5381625"/>
          <p14:tracePt t="123837" x="7242175" y="5381625"/>
          <p14:tracePt t="123853" x="7242175" y="5387975"/>
          <p14:tracePt t="123870" x="7242175" y="5394325"/>
          <p14:tracePt t="124603" x="7213600" y="5375275"/>
          <p14:tracePt t="124609" x="7175500" y="5362575"/>
          <p14:tracePt t="124621" x="7092950" y="5334000"/>
          <p14:tracePt t="124637" x="6778625" y="5238750"/>
          <p14:tracePt t="124654" x="6530975" y="5133975"/>
          <p14:tracePt t="124679" x="6181725" y="4933950"/>
          <p14:tracePt t="124705" x="5813425" y="4762500"/>
          <p14:tracePt t="124738" x="5540375" y="4660900"/>
          <p14:tracePt t="124754" x="5419725" y="4616450"/>
          <p14:tracePt t="124770" x="5334000" y="4594225"/>
          <p14:tracePt t="124787" x="5232400" y="4572000"/>
          <p14:tracePt t="124803" x="5187950" y="4559300"/>
          <p14:tracePt t="124821" x="5156200" y="4540250"/>
          <p14:tracePt t="124836" x="5111750" y="4524375"/>
          <p14:tracePt t="124853" x="5076825" y="4511675"/>
          <p14:tracePt t="124870" x="5029200" y="4498975"/>
          <p14:tracePt t="124887" x="4949825" y="4489450"/>
          <p14:tracePt t="124903" x="4911725" y="4489450"/>
          <p14:tracePt t="124920" x="4860925" y="4489450"/>
          <p14:tracePt t="124937" x="4787900" y="4498975"/>
          <p14:tracePt t="124954" x="4727575" y="4505325"/>
          <p14:tracePt t="124970" x="4667250" y="4514850"/>
          <p14:tracePt t="124986" x="4527550" y="4514850"/>
          <p14:tracePt t="125003" x="4378325" y="4508500"/>
          <p14:tracePt t="125020" x="4216400" y="4489450"/>
          <p14:tracePt t="125037" x="3994150" y="4454525"/>
          <p14:tracePt t="125053" x="3851275" y="4429125"/>
          <p14:tracePt t="125070" x="3708400" y="4391025"/>
          <p14:tracePt t="125087" x="3508375" y="4340225"/>
          <p14:tracePt t="125104" x="3343275" y="4302125"/>
          <p14:tracePt t="125120" x="3190875" y="4257675"/>
          <p14:tracePt t="125136" x="2965450" y="4194175"/>
          <p14:tracePt t="125153" x="2867025" y="4178300"/>
          <p14:tracePt t="125170" x="2813050" y="4165600"/>
          <p14:tracePt t="125186" x="2765425" y="4165600"/>
          <p14:tracePt t="125203" x="2755900" y="4165600"/>
          <p14:tracePt t="125220" x="2746375" y="4165600"/>
          <p14:tracePt t="125237" x="2724150" y="4165600"/>
          <p14:tracePt t="125273" x="2724150" y="4171950"/>
          <p14:tracePt t="125286" x="2724150" y="4178300"/>
          <p14:tracePt t="125303" x="2724150" y="4191000"/>
          <p14:tracePt t="125320" x="2724150" y="4200525"/>
          <p14:tracePt t="125336" x="2724150" y="4216400"/>
          <p14:tracePt t="125353" x="2724150" y="4225925"/>
          <p14:tracePt t="125370" x="2724150" y="4241800"/>
          <p14:tracePt t="125386" x="2724150" y="4257675"/>
          <p14:tracePt t="125403" x="2724150" y="4267200"/>
          <p14:tracePt t="125420" x="2736850" y="4276725"/>
          <p14:tracePt t="125437" x="2752725" y="4302125"/>
          <p14:tracePt t="125454" x="2762250" y="4318000"/>
          <p14:tracePt t="125470" x="2781300" y="4349750"/>
          <p14:tracePt t="125487" x="2825750" y="4375150"/>
          <p14:tracePt t="125504" x="2854325" y="4387850"/>
          <p14:tracePt t="125520" x="2863850" y="4397375"/>
          <p14:tracePt t="125536" x="2879725" y="4416425"/>
          <p14:tracePt t="125553" x="2889250" y="4425950"/>
          <p14:tracePt t="125570" x="2905125" y="443547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3357563" y="0"/>
            <a:ext cx="3598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Différentes moutardes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0" y="3749675"/>
            <a:ext cx="38925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Sinapis alba,</a:t>
            </a:r>
            <a:r>
              <a:rPr lang="fr-FR" altLang="fr-FR"/>
              <a:t> Moutarde condiment ou moutarde blanche : graines broyées ou non mélangées à du sel et du vinaigre</a:t>
            </a:r>
            <a:r>
              <a:rPr lang="fr-FR" altLang="fr-FR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2532" name="Picture 8" descr="moutar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0" descr="moutar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642938"/>
            <a:ext cx="4143375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11"/>
          <p:cNvSpPr>
            <a:spLocks noChangeArrowheads="1"/>
          </p:cNvSpPr>
          <p:nvPr/>
        </p:nvSpPr>
        <p:spPr bwMode="auto">
          <a:xfrm>
            <a:off x="5500688" y="3749675"/>
            <a:ext cx="364331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Brassica nigra, </a:t>
            </a:r>
            <a:r>
              <a:rPr lang="fr-FR" altLang="fr-FR"/>
              <a:t>Moutarde officinale ou moutarde noire * propriétés révulsives (qui provoquent un afflux de sang) des graines </a:t>
            </a:r>
            <a:endParaRPr lang="fr-FR" altLang="fr-FR">
              <a:solidFill>
                <a:srgbClr val="FF0000"/>
              </a:solidFill>
            </a:endParaRPr>
          </a:p>
        </p:txBody>
      </p:sp>
      <p:pic>
        <p:nvPicPr>
          <p:cNvPr id="22535" name="Picture 8" descr="http://www.saveurdujour.com/images/Amora-44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r="22499"/>
          <a:stretch>
            <a:fillRect/>
          </a:stretch>
        </p:blipFill>
        <p:spPr bwMode="auto">
          <a:xfrm>
            <a:off x="3286125" y="571500"/>
            <a:ext cx="15716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http://idata.over-blog.com/1/38/46/21/Mondizen/maille-moutarde-a-l-ancienne-traditional-mustard-380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5999"/>
          <a:stretch>
            <a:fillRect/>
          </a:stretch>
        </p:blipFill>
        <p:spPr bwMode="auto">
          <a:xfrm>
            <a:off x="3643313" y="3786188"/>
            <a:ext cx="164306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71"/>
    </mc:Choice>
    <mc:Fallback>
      <p:transition spd="slow" advTm="5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4" x="6076950" y="1470025"/>
          <p14:tracePt t="2851" x="6102350" y="1530350"/>
          <p14:tracePt t="2862" x="6137275" y="1603375"/>
          <p14:tracePt t="2879" x="6302375" y="1939925"/>
          <p14:tracePt t="2896" x="6480175" y="2238375"/>
          <p14:tracePt t="2918" x="6794500" y="2746375"/>
          <p14:tracePt t="2936" x="7045325" y="3127375"/>
          <p14:tracePt t="2964" x="7172325" y="3438525"/>
          <p14:tracePt t="2996" x="7207250" y="3705225"/>
          <p14:tracePt t="3014" x="7194550" y="3838575"/>
          <p14:tracePt t="3029" x="7181850" y="3911600"/>
          <p14:tracePt t="3045" x="7159625" y="3978275"/>
          <p14:tracePt t="3062" x="7153275" y="4013200"/>
          <p14:tracePt t="3079" x="7140575" y="4076700"/>
          <p14:tracePt t="3095" x="7127875" y="4114800"/>
          <p14:tracePt t="3112" x="7115175" y="4152900"/>
          <p14:tracePt t="3128" x="7089775" y="4216400"/>
          <p14:tracePt t="3146" x="7070725" y="4254500"/>
          <p14:tracePt t="3162" x="7045325" y="4302125"/>
          <p14:tracePt t="3178" x="6943725" y="4371975"/>
          <p14:tracePt t="3195" x="6823075" y="4413250"/>
          <p14:tracePt t="3215" x="6565900" y="4470400"/>
          <p14:tracePt t="3228" x="6381750" y="4486275"/>
          <p14:tracePt t="3244" x="6232525" y="4495800"/>
          <p14:tracePt t="3262" x="6105525" y="4495800"/>
          <p14:tracePt t="3278" x="5965825" y="4492625"/>
          <p14:tracePt t="3295" x="5880100" y="4476750"/>
          <p14:tracePt t="3312" x="5803900" y="4460875"/>
          <p14:tracePt t="3329" x="5721350" y="4441825"/>
          <p14:tracePt t="3345" x="5680075" y="4441825"/>
          <p14:tracePt t="3362" x="5654675" y="4435475"/>
          <p14:tracePt t="3378" x="5616575" y="4435475"/>
          <p14:tracePt t="3395" x="5607050" y="4429125"/>
          <p14:tracePt t="3411" x="5591175" y="4419600"/>
          <p14:tracePt t="3428" x="5575300" y="4410075"/>
          <p14:tracePt t="3445" x="5565775" y="4400550"/>
          <p14:tracePt t="3462" x="5559425" y="4378325"/>
          <p14:tracePt t="3773" x="5505450" y="4346575"/>
          <p14:tracePt t="3779" x="5419725" y="4289425"/>
          <p14:tracePt t="3795" x="5270500" y="4168775"/>
          <p14:tracePt t="3812" x="5130800" y="4029075"/>
          <p14:tracePt t="3829" x="4953000" y="3794125"/>
          <p14:tracePt t="3845" x="4895850" y="3711575"/>
          <p14:tracePt t="3862" x="4867275" y="3663950"/>
          <p14:tracePt t="3878" x="4845050" y="3622675"/>
          <p14:tracePt t="3895" x="4832350" y="3590925"/>
          <p14:tracePt t="3912" x="4819650" y="3575050"/>
          <p14:tracePt t="3928" x="4803775" y="3533775"/>
          <p14:tracePt t="3946" x="4778375" y="3508375"/>
          <p14:tracePt t="3962" x="4765675" y="3463925"/>
          <p14:tracePt t="3978" x="4746625" y="3400425"/>
          <p14:tracePt t="3995" x="4746625" y="3371850"/>
          <p14:tracePt t="4011" x="4746625" y="3343275"/>
          <p14:tracePt t="4028" x="4746625" y="3308350"/>
          <p14:tracePt t="4045" x="4746625" y="3286125"/>
          <p14:tracePt t="4062" x="4746625" y="3270250"/>
          <p14:tracePt t="4079" x="4746625" y="3228975"/>
          <p14:tracePt t="4095" x="4746625" y="3200400"/>
          <p14:tracePt t="4112" x="4749800" y="3155950"/>
          <p14:tracePt t="4128" x="4762500" y="3092450"/>
          <p14:tracePt t="4145" x="4762500" y="3048000"/>
          <p14:tracePt t="4162" x="4762500" y="3019425"/>
          <p14:tracePt t="4178" x="4762500" y="2940050"/>
          <p14:tracePt t="4195" x="4752975" y="2879725"/>
          <p14:tracePt t="4212" x="4737100" y="2816225"/>
          <p14:tracePt t="4228" x="4708525" y="2733675"/>
          <p14:tracePt t="4246" x="4695825" y="2686050"/>
          <p14:tracePt t="4262" x="4676775" y="2647950"/>
          <p14:tracePt t="4278" x="4641850" y="2613025"/>
          <p14:tracePt t="4295" x="4616450" y="2581275"/>
          <p14:tracePt t="4312" x="4584700" y="2555875"/>
          <p14:tracePt t="4328" x="4546600" y="2517775"/>
          <p14:tracePt t="4345" x="4514850" y="2492375"/>
          <p14:tracePt t="4362" x="4492625" y="2476500"/>
          <p14:tracePt t="4379" x="4470400" y="2454275"/>
          <p14:tracePt t="4396" x="4460875" y="2444750"/>
          <p14:tracePt t="4412" x="4451350" y="2438400"/>
          <p14:tracePt t="5256" x="4429125" y="2390775"/>
          <p14:tracePt t="5263" x="4400550" y="2308225"/>
          <p14:tracePt t="5270" x="4384675" y="2235200"/>
          <p14:tracePt t="5278" x="4356100" y="2165350"/>
          <p14:tracePt t="5295" x="4330700" y="2035175"/>
          <p14:tracePt t="5328" x="4314825" y="1809750"/>
          <p14:tracePt t="5362" x="4308475" y="1749425"/>
          <p14:tracePt t="5378" x="4302125" y="1717675"/>
          <p14:tracePt t="5395" x="4302125" y="1701800"/>
          <p14:tracePt t="5412" x="4302125" y="1685925"/>
          <p14:tracePt t="5429" x="4302125" y="1666875"/>
          <p14:tracePt t="5446" x="4302125" y="1657350"/>
          <p14:tracePt t="5463" x="4279900" y="1641475"/>
          <p14:tracePt t="5479" x="4270375" y="1631950"/>
          <p14:tracePt t="5495" x="4267200" y="1603375"/>
          <p14:tracePt t="5512" x="4267200" y="1574800"/>
          <p14:tracePt t="5528" x="4267200" y="1517650"/>
          <p14:tracePt t="5544" x="4267200" y="1476375"/>
          <p14:tracePt t="5562" x="4267200" y="1431925"/>
          <p14:tracePt t="5579" x="4267200" y="1358900"/>
          <p14:tracePt t="5596" x="4257675" y="1298575"/>
          <p14:tracePt t="5612" x="4244975" y="1260475"/>
          <p14:tracePt t="5629" x="4232275" y="1212850"/>
          <p14:tracePt t="5645" x="4229100" y="1196975"/>
          <p14:tracePt t="5661" x="4229100" y="1181100"/>
          <p14:tracePt t="5678" x="4229100" y="1165225"/>
          <p14:tracePt t="5694" x="4229100" y="1155700"/>
          <p14:tracePt t="5712" x="4229100" y="1146175"/>
          <p14:tracePt t="5764" x="4229100" y="1149350"/>
          <p14:tracePt t="5771" x="4229100" y="1152525"/>
          <p14:tracePt t="5778" x="4229100" y="1158875"/>
          <p14:tracePt t="5794" x="4229100" y="1168400"/>
          <p14:tracePt t="5811" x="4229100" y="1177925"/>
          <p14:tracePt t="5829" x="4229100" y="1216025"/>
          <p14:tracePt t="5846" x="4229100" y="1244600"/>
          <p14:tracePt t="5863" x="4222750" y="1285875"/>
          <p14:tracePt t="5879" x="4222750" y="1336675"/>
          <p14:tracePt t="5896" x="4222750" y="1406525"/>
          <p14:tracePt t="5913" x="4222750" y="1546225"/>
          <p14:tracePt t="5928" x="4222750" y="1619250"/>
          <p14:tracePt t="5945" x="4222750" y="1676400"/>
          <p14:tracePt t="5961" x="4222750" y="1714500"/>
          <p14:tracePt t="5979" x="4222750" y="1806575"/>
          <p14:tracePt t="5995" x="4222750" y="1866900"/>
          <p14:tracePt t="6013" x="4222750" y="1936750"/>
          <p14:tracePt t="6029" x="4222750" y="2041525"/>
          <p14:tracePt t="6046" x="4222750" y="2124075"/>
          <p14:tracePt t="6063" x="4222750" y="2251075"/>
          <p14:tracePt t="6078" x="4222750" y="2311400"/>
          <p14:tracePt t="6094" x="4222750" y="2371725"/>
          <p14:tracePt t="6113" x="4222750" y="2447925"/>
          <p14:tracePt t="6129" x="4222750" y="2508250"/>
          <p14:tracePt t="6145" x="4222750" y="2568575"/>
          <p14:tracePt t="6163" x="4222750" y="2654300"/>
          <p14:tracePt t="6179" x="4222750" y="2724150"/>
          <p14:tracePt t="6195" x="4222750" y="2803525"/>
          <p14:tracePt t="6200" x="4222750" y="2851150"/>
          <p14:tracePt t="6211" x="4222750" y="2876550"/>
          <p14:tracePt t="6228" x="4222750" y="2955925"/>
          <p14:tracePt t="6244" x="4222750" y="2990850"/>
          <p14:tracePt t="6261" x="4222750" y="3013075"/>
          <p14:tracePt t="6278" x="4222750" y="3048000"/>
          <p14:tracePt t="6294" x="4222750" y="3057525"/>
          <p14:tracePt t="6311" x="4222750" y="3067050"/>
          <p14:tracePt t="6329" x="4222750" y="3086100"/>
          <p14:tracePt t="6345" x="4222750" y="3095625"/>
          <p14:tracePt t="6362" x="4222750" y="3111500"/>
          <p14:tracePt t="6378" x="4222750" y="3127375"/>
          <p14:tracePt t="6422" x="4222750" y="3117850"/>
          <p14:tracePt t="6429" x="4222750" y="3114675"/>
          <p14:tracePt t="6445" x="4222750" y="3098800"/>
          <p14:tracePt t="6462" x="4222750" y="3063875"/>
          <p14:tracePt t="6479" x="4222750" y="2984500"/>
          <p14:tracePt t="6494" x="4222750" y="2914650"/>
          <p14:tracePt t="6511" x="4222750" y="2832100"/>
          <p14:tracePt t="6528" x="4222750" y="2660650"/>
          <p14:tracePt t="6545" x="4222750" y="2511425"/>
          <p14:tracePt t="6563" x="4222750" y="2260600"/>
          <p14:tracePt t="6579" x="4222750" y="2057400"/>
          <p14:tracePt t="6595" x="4213225" y="1851025"/>
          <p14:tracePt t="6613" x="4203700" y="1577975"/>
          <p14:tracePt t="6628" x="4194175" y="1482725"/>
          <p14:tracePt t="6644" x="4181475" y="1425575"/>
          <p14:tracePt t="6661" x="4162425" y="1393825"/>
          <p14:tracePt t="6678" x="4149725" y="1358900"/>
          <p14:tracePt t="6694" x="4140200" y="1336675"/>
          <p14:tracePt t="6713" x="4140200" y="1317625"/>
          <p14:tracePt t="6729" x="4140200" y="1308100"/>
          <p14:tracePt t="6745" x="4140200" y="1298575"/>
          <p14:tracePt t="6762" x="4133850" y="1276350"/>
          <p14:tracePt t="6778" x="4133850" y="1266825"/>
          <p14:tracePt t="6794" x="4133850" y="1257300"/>
          <p14:tracePt t="6813" x="4133850" y="1238250"/>
          <p14:tracePt t="6829" x="4133850" y="1222375"/>
          <p14:tracePt t="6845" x="4133850" y="1212850"/>
          <p14:tracePt t="6891" x="4133850" y="1219200"/>
          <p14:tracePt t="6898" x="4133850" y="1222375"/>
          <p14:tracePt t="6911" x="4133850" y="1235075"/>
          <p14:tracePt t="6928" x="4133850" y="1266825"/>
          <p14:tracePt t="6945" x="4133850" y="1295400"/>
          <p14:tracePt t="6963" x="4133850" y="1330325"/>
          <p14:tracePt t="6979" x="4133850" y="1358900"/>
          <p14:tracePt t="6995" x="4133850" y="1381125"/>
          <p14:tracePt t="7013" x="4133850" y="1476375"/>
          <p14:tracePt t="7029" x="4133850" y="1555750"/>
          <p14:tracePt t="7045" x="4133850" y="1609725"/>
          <p14:tracePt t="7062" x="4133850" y="1663700"/>
          <p14:tracePt t="7078" x="4133850" y="1692275"/>
          <p14:tracePt t="7094" x="4133850" y="1714500"/>
          <p14:tracePt t="7113" x="4133850" y="1749425"/>
          <p14:tracePt t="7129" x="4133850" y="1768475"/>
          <p14:tracePt t="7145" x="4133850" y="1800225"/>
          <p14:tracePt t="7163" x="4133850" y="1854200"/>
          <p14:tracePt t="7179" x="4133850" y="1898650"/>
          <p14:tracePt t="7195" x="4133850" y="1943100"/>
          <p14:tracePt t="7212" x="4133850" y="1997075"/>
          <p14:tracePt t="7228" x="4127500" y="2025650"/>
          <p14:tracePt t="7244" x="4127500" y="2047875"/>
          <p14:tracePt t="7261" x="4127500" y="2092325"/>
          <p14:tracePt t="7278" x="4127500" y="2162175"/>
          <p14:tracePt t="7295" x="4127500" y="2222500"/>
          <p14:tracePt t="7312" x="4127500" y="2327275"/>
          <p14:tracePt t="7328" x="4127500" y="2397125"/>
          <p14:tracePt t="7344" x="4127500" y="2451100"/>
          <p14:tracePt t="7361" x="4127500" y="2495550"/>
          <p14:tracePt t="7378" x="4127500" y="2543175"/>
          <p14:tracePt t="7394" x="4127500" y="2581275"/>
          <p14:tracePt t="7411" x="4127500" y="2616200"/>
          <p14:tracePt t="7428" x="4127500" y="2663825"/>
          <p14:tracePt t="7445" x="4130675" y="2708275"/>
          <p14:tracePt t="7462" x="4130675" y="2781300"/>
          <p14:tracePt t="7478" x="4137025" y="2809875"/>
          <p14:tracePt t="7494" x="4137025" y="2832100"/>
          <p14:tracePt t="7513" x="4137025" y="2873375"/>
          <p14:tracePt t="7529" x="4137025" y="2892425"/>
          <p14:tracePt t="7545" x="4137025" y="2924175"/>
          <p14:tracePt t="7563" x="4137025" y="2955925"/>
          <p14:tracePt t="7579" x="4137025" y="3000375"/>
          <p14:tracePt t="7595" x="4143375" y="3022600"/>
          <p14:tracePt t="7612" x="4143375" y="3063875"/>
          <p14:tracePt t="7628" x="4143375" y="3073400"/>
          <p14:tracePt t="7644" x="4143375" y="3082925"/>
          <p14:tracePt t="7662" x="4143375" y="3098800"/>
          <p14:tracePt t="7695" x="4143375" y="3095625"/>
          <p14:tracePt t="7713" x="4143375" y="3057525"/>
          <p14:tracePt t="7728" x="4143375" y="3003550"/>
          <p14:tracePt t="7745" x="4149725" y="2943225"/>
          <p14:tracePt t="7761" x="4159250" y="2860675"/>
          <p14:tracePt t="7777" x="4159250" y="2720975"/>
          <p14:tracePt t="7794" x="4159250" y="2616200"/>
          <p14:tracePt t="7812" x="4165600" y="2463800"/>
          <p14:tracePt t="7829" x="4165600" y="2359025"/>
          <p14:tracePt t="7845" x="4165600" y="2254250"/>
          <p14:tracePt t="7862" x="4184650" y="2025650"/>
          <p14:tracePt t="7878" x="4184650" y="1863725"/>
          <p14:tracePt t="7894" x="4184650" y="1717675"/>
          <p14:tracePt t="7911" x="4184650" y="1590675"/>
          <p14:tracePt t="7928" x="4184650" y="1473200"/>
          <p14:tracePt t="7945" x="4184650" y="1444625"/>
          <p14:tracePt t="7963" x="4184650" y="1416050"/>
          <p14:tracePt t="7978" x="4184650" y="1406525"/>
          <p14:tracePt t="7995" x="4184650" y="1397000"/>
          <p14:tracePt t="8012" x="4184650" y="1381125"/>
          <p14:tracePt t="8028" x="4184650" y="1368425"/>
          <p14:tracePt t="8628" x="4229100" y="1508125"/>
          <p14:tracePt t="8634" x="4302125" y="1765300"/>
          <p14:tracePt t="8645" x="4387850" y="2022475"/>
          <p14:tracePt t="8662" x="4673600" y="2765425"/>
          <p14:tracePt t="8684" x="4933950" y="3279775"/>
          <p14:tracePt t="8700" x="5060950" y="3578225"/>
          <p14:tracePt t="8719" x="5219700" y="3952875"/>
          <p14:tracePt t="8745" x="5305425" y="4292600"/>
          <p14:tracePt t="8778" x="5353050" y="4772025"/>
          <p14:tracePt t="8796" x="5353050" y="4911725"/>
          <p14:tracePt t="8812" x="5349875" y="5064125"/>
          <p14:tracePt t="9141" x="5327650" y="5035550"/>
          <p14:tracePt t="9148" x="5302250" y="4984750"/>
          <p14:tracePt t="9162" x="5229225" y="4860925"/>
          <p14:tracePt t="9178" x="5165725" y="4718050"/>
          <p14:tracePt t="9195" x="5114925" y="4594225"/>
          <p14:tracePt t="9212" x="5048250" y="4454525"/>
          <p14:tracePt t="9244" x="4987925" y="4365625"/>
          <p14:tracePt t="9278" x="4949825" y="4327525"/>
          <p14:tracePt t="9294" x="4940300" y="4311650"/>
          <p14:tracePt t="9312" x="4921250" y="4283075"/>
          <p14:tracePt t="9327" x="4914900" y="4254500"/>
          <p14:tracePt t="9344" x="4899025" y="4238625"/>
          <p14:tracePt t="9362" x="4886325" y="4222750"/>
          <p14:tracePt t="9378" x="4876800" y="4206875"/>
          <p14:tracePt t="9395" x="4867275" y="4203700"/>
          <p14:tracePt t="9411" x="4819650" y="4197350"/>
          <p14:tracePt t="9427" x="4759325" y="4197350"/>
          <p14:tracePt t="9444" x="4679950" y="4210050"/>
          <p14:tracePt t="9461" x="4508500" y="4251325"/>
          <p14:tracePt t="9478" x="4403725" y="4267200"/>
          <p14:tracePt t="9495" x="4295775" y="4283075"/>
          <p14:tracePt t="9512" x="4206875" y="4283075"/>
          <p14:tracePt t="9528" x="4162425" y="4289425"/>
          <p14:tracePt t="9545" x="4124325" y="4308475"/>
          <p14:tracePt t="9562" x="4067175" y="4327525"/>
          <p14:tracePt t="9578" x="4029075" y="4340225"/>
          <p14:tracePt t="9594" x="3997325" y="4365625"/>
          <p14:tracePt t="9612" x="3952875" y="4410075"/>
          <p14:tracePt t="9628" x="3927475" y="4441825"/>
          <p14:tracePt t="9645" x="3898900" y="4460875"/>
          <p14:tracePt t="9662" x="3876675" y="4483100"/>
          <p14:tracePt t="9678" x="3863975" y="4511675"/>
          <p14:tracePt t="9694" x="3844925" y="4537075"/>
          <p14:tracePt t="9711" x="3819525" y="4594225"/>
          <p14:tracePt t="9727" x="3806825" y="4654550"/>
          <p14:tracePt t="9744" x="3794125" y="4718050"/>
          <p14:tracePt t="9762" x="3765550" y="4810125"/>
          <p14:tracePt t="9778" x="3765550" y="4870450"/>
          <p14:tracePt t="9795" x="3765550" y="4930775"/>
          <p14:tracePt t="9812" x="3765550" y="5010150"/>
          <p14:tracePt t="9827" x="3768725" y="5070475"/>
          <p14:tracePt t="9844" x="3790950" y="5133975"/>
          <p14:tracePt t="9861" x="3797300" y="5264150"/>
          <p14:tracePt t="9877" x="3803650" y="5337175"/>
          <p14:tracePt t="9895" x="3810000" y="5400675"/>
          <p14:tracePt t="9912" x="3816350" y="5486400"/>
          <p14:tracePt t="9928" x="3816350" y="5530850"/>
          <p14:tracePt t="9945" x="3822700" y="5568950"/>
          <p14:tracePt t="9961" x="3841750" y="5632450"/>
          <p14:tracePt t="9978" x="3863975" y="5676900"/>
          <p14:tracePt t="9994" x="3876675" y="5715000"/>
          <p14:tracePt t="10012" x="3892550" y="5759450"/>
          <p14:tracePt t="10028" x="3905250" y="5788025"/>
          <p14:tracePt t="10045" x="3924300" y="5813425"/>
          <p14:tracePt t="10062" x="3946525" y="5854700"/>
          <p14:tracePt t="10078" x="3965575" y="5880100"/>
          <p14:tracePt t="10094" x="3990975" y="5911850"/>
          <p14:tracePt t="10111" x="4022725" y="5946775"/>
          <p14:tracePt t="10127" x="4032250" y="5978525"/>
          <p14:tracePt t="10144" x="4051300" y="6000750"/>
          <p14:tracePt t="10161" x="4076700" y="6045200"/>
          <p14:tracePt t="10178" x="4108450" y="6067425"/>
          <p14:tracePt t="10195" x="4130675" y="6080125"/>
          <p14:tracePt t="10212" x="4175125" y="6105525"/>
          <p14:tracePt t="10228" x="4197350" y="6118225"/>
          <p14:tracePt t="10245" x="4206875" y="6127750"/>
          <p14:tracePt t="10262" x="4241800" y="6149975"/>
          <p14:tracePt t="10278" x="4264025" y="6162675"/>
          <p14:tracePt t="10295" x="4286250" y="6172200"/>
          <p14:tracePt t="10312" x="4321175" y="6184900"/>
          <p14:tracePt t="10327" x="4349750" y="6184900"/>
          <p14:tracePt t="10344" x="4359275" y="6184900"/>
          <p14:tracePt t="10361" x="4375150" y="6184900"/>
          <p14:tracePt t="10377" x="4391025" y="6184900"/>
          <p14:tracePt t="10394" x="4400550" y="6184900"/>
          <p14:tracePt t="10412" x="4413250" y="6184900"/>
          <p14:tracePt t="10428" x="4422775" y="6184900"/>
          <p14:tracePt t="10445" x="4445000" y="6184900"/>
          <p14:tracePt t="10462" x="4486275" y="6184900"/>
          <p14:tracePt t="10478" x="4521200" y="6184900"/>
          <p14:tracePt t="10494" x="4537075" y="6184900"/>
          <p14:tracePt t="10511" x="4559300" y="6184900"/>
          <p14:tracePt t="10527" x="4562475" y="6184900"/>
          <p14:tracePt t="10627" x="4568825" y="6184900"/>
          <p14:tracePt t="10748" x="4572000" y="6184900"/>
          <p14:tracePt t="11013" x="4578350" y="6184900"/>
          <p14:tracePt t="11019" x="4581525" y="6184900"/>
          <p14:tracePt t="11034" x="4587875" y="6184900"/>
          <p14:tracePt t="11045" x="4597400" y="6184900"/>
          <p14:tracePt t="11061" x="4603750" y="6184900"/>
          <p14:tracePt t="11077" x="4606925" y="6184900"/>
          <p14:tracePt t="11112" x="4613275" y="6184900"/>
          <p14:tracePt t="11128" x="4616450" y="6184900"/>
          <p14:tracePt t="11162" x="4635500" y="6184900"/>
          <p14:tracePt t="11178" x="4651375" y="6184900"/>
          <p14:tracePt t="11195" x="4660900" y="6184900"/>
          <p14:tracePt t="11211" x="4683125" y="6184900"/>
          <p14:tracePt t="11228" x="4705350" y="6184900"/>
          <p14:tracePt t="11244" x="4721225" y="6184900"/>
          <p14:tracePt t="11262" x="4740275" y="6175375"/>
          <p14:tracePt t="11278" x="4768850" y="6159500"/>
          <p14:tracePt t="11295" x="4806950" y="6102350"/>
          <p14:tracePt t="11300" x="4841875" y="6038850"/>
          <p14:tracePt t="11312" x="4892675" y="5918200"/>
          <p14:tracePt t="11328" x="4978400" y="5715000"/>
          <p14:tracePt t="11344" x="5045075" y="5505450"/>
          <p14:tracePt t="11361" x="5121275" y="5194300"/>
          <p14:tracePt t="11378" x="5137150" y="5086350"/>
          <p14:tracePt t="11394" x="5137150" y="5035550"/>
          <p14:tracePt t="11411" x="5137150" y="5006975"/>
          <p14:tracePt t="11428" x="5137150" y="4997450"/>
          <p14:tracePt t="11445" x="5137150" y="4987925"/>
          <p14:tracePt t="11461" x="5137150" y="4978400"/>
          <p14:tracePt t="11478" x="5127625" y="4968875"/>
          <p14:tracePt t="11494" x="5111750" y="4959350"/>
          <p14:tracePt t="11511" x="5095875" y="4937125"/>
          <p14:tracePt t="11528" x="5080000" y="4927600"/>
          <p14:tracePt t="11544" x="5051425" y="4914900"/>
          <p14:tracePt t="11561" x="5016500" y="4899025"/>
          <p14:tracePt t="11578" x="4984750" y="4879975"/>
          <p14:tracePt t="11595" x="4975225" y="4870450"/>
          <p14:tracePt t="11611" x="4959350" y="4854575"/>
          <p14:tracePt t="11628" x="4943475" y="4845050"/>
          <p14:tracePt t="11644" x="4933950" y="4829175"/>
          <p14:tracePt t="11661" x="4918075" y="4813300"/>
          <p14:tracePt t="11677" x="4908550" y="4813300"/>
          <p14:tracePt t="11695" x="4892675" y="4810125"/>
          <p14:tracePt t="11712" x="4879975" y="4810125"/>
          <p14:tracePt t="11728" x="4870450" y="4810125"/>
          <p14:tracePt t="11745" x="4860925" y="4810125"/>
          <p14:tracePt t="11761" x="4838700" y="4822825"/>
          <p14:tracePt t="11778" x="4835525" y="4835525"/>
          <p14:tracePt t="11794" x="4829175" y="4841875"/>
          <p14:tracePt t="12176" x="4829175" y="4791075"/>
          <p14:tracePt t="12183" x="4829175" y="4699000"/>
          <p14:tracePt t="12194" x="4829175" y="4587875"/>
          <p14:tracePt t="12211" x="4800600" y="4267200"/>
          <p14:tracePt t="12233" x="4727575" y="3848100"/>
          <p14:tracePt t="12250" x="4676775" y="3609975"/>
          <p14:tracePt t="12268" x="4597400" y="3263900"/>
          <p14:tracePt t="12295" x="4533900" y="3019425"/>
          <p14:tracePt t="12327" x="4508500" y="2749550"/>
          <p14:tracePt t="12344" x="4508500" y="2695575"/>
          <p14:tracePt t="12361" x="4502150" y="2593975"/>
          <p14:tracePt t="12377" x="4486275" y="2530475"/>
          <p14:tracePt t="12394" x="4473575" y="2476500"/>
          <p14:tracePt t="12411" x="4454525" y="2413000"/>
          <p14:tracePt t="12428" x="4448175" y="2381250"/>
          <p14:tracePt t="12444" x="4448175" y="2352675"/>
          <p14:tracePt t="12461" x="4448175" y="2314575"/>
          <p14:tracePt t="12477" x="4448175" y="2282825"/>
          <p14:tracePt t="12494" x="4448175" y="2254250"/>
          <p14:tracePt t="12511" x="4435475" y="2190750"/>
          <p14:tracePt t="12528" x="4422775" y="2146300"/>
          <p14:tracePt t="12544" x="4416425" y="2101850"/>
          <p14:tracePt t="12561" x="4410075" y="2066925"/>
          <p14:tracePt t="12578" x="4410075" y="2038350"/>
          <p14:tracePt t="12594" x="4406900" y="2022475"/>
          <p14:tracePt t="12611" x="4406900" y="2006600"/>
          <p14:tracePt t="12627" x="4406900" y="1993900"/>
          <p14:tracePt t="12740" x="4394200" y="1993900"/>
          <p14:tracePt t="12746" x="4391025" y="1993900"/>
          <p14:tracePt t="12760" x="4381500" y="2000250"/>
          <p14:tracePt t="12777" x="4371975" y="2000250"/>
          <p14:tracePt t="12794" x="4365625" y="2006600"/>
          <p14:tracePt t="12829" x="4365625" y="2009775"/>
          <p14:tracePt t="12845" x="4365625" y="2019300"/>
          <p14:tracePt t="12861" x="4365625" y="2035175"/>
          <p14:tracePt t="12877" x="4365625" y="2060575"/>
          <p14:tracePt t="12894" x="4365625" y="2120900"/>
          <p14:tracePt t="12911" x="4365625" y="2200275"/>
          <p14:tracePt t="12927" x="4365625" y="2235200"/>
          <p14:tracePt t="12945" x="4352925" y="2279650"/>
          <p14:tracePt t="12961" x="4340225" y="2343150"/>
          <p14:tracePt t="12978" x="4340225" y="2387600"/>
          <p14:tracePt t="12994" x="4340225" y="2438400"/>
          <p14:tracePt t="13011" x="4340225" y="2517775"/>
          <p14:tracePt t="13027" x="4340225" y="2552700"/>
          <p14:tracePt t="13044" x="4340225" y="2597150"/>
          <p14:tracePt t="13060" x="4340225" y="2682875"/>
          <p14:tracePt t="13077" x="4340225" y="2733675"/>
          <p14:tracePt t="13094" x="4340225" y="2778125"/>
          <p14:tracePt t="13112" x="4340225" y="2825750"/>
          <p14:tracePt t="13128" x="4340225" y="2847975"/>
          <p14:tracePt t="13144" x="4340225" y="2876550"/>
          <p14:tracePt t="13160" x="4340225" y="2940050"/>
          <p14:tracePt t="13177" x="4340225" y="2974975"/>
          <p14:tracePt t="13194" x="4340225" y="3035300"/>
          <p14:tracePt t="13211" x="4340225" y="3105150"/>
          <p14:tracePt t="13228" x="4340225" y="3159125"/>
          <p14:tracePt t="13245" x="4340225" y="3197225"/>
          <p14:tracePt t="13261" x="4340225" y="3228975"/>
          <p14:tracePt t="13277" x="4340225" y="3263900"/>
          <p14:tracePt t="13294" x="4340225" y="3302000"/>
          <p14:tracePt t="13310" x="4340225" y="3381375"/>
          <p14:tracePt t="13327" x="4340225" y="3432175"/>
          <p14:tracePt t="13344" x="4340225" y="3492500"/>
          <p14:tracePt t="13360" x="4340225" y="3552825"/>
          <p14:tracePt t="13377" x="4340225" y="3597275"/>
          <p14:tracePt t="13394" x="4340225" y="3641725"/>
          <p14:tracePt t="13411" x="4340225" y="3689350"/>
          <p14:tracePt t="13427" x="4340225" y="3724275"/>
          <p14:tracePt t="13445" x="4340225" y="3768725"/>
          <p14:tracePt t="13461" x="4340225" y="3816350"/>
          <p14:tracePt t="13478" x="4340225" y="3854450"/>
          <p14:tracePt t="13495" x="4340225" y="3876675"/>
          <p14:tracePt t="13511" x="4349750" y="3917950"/>
          <p14:tracePt t="13528" x="4359275" y="3933825"/>
          <p14:tracePt t="13544" x="4371975" y="3962400"/>
          <p14:tracePt t="13560" x="4413250" y="3994150"/>
          <p14:tracePt t="13577" x="4438650" y="4010025"/>
          <p14:tracePt t="13594" x="4448175" y="4019550"/>
          <p14:tracePt t="13610" x="4467225" y="4035425"/>
          <p14:tracePt t="13628" x="4473575" y="4041775"/>
          <p14:tracePt t="13645" x="4473575" y="4044950"/>
          <p14:tracePt t="13661" x="4479925" y="4054475"/>
          <p14:tracePt t="13783" x="4479925" y="4060825"/>
          <p14:tracePt t="13790" x="4479925" y="4064000"/>
          <p14:tracePt t="13818" x="4479925" y="4070350"/>
          <p14:tracePt t="13824" x="4479925" y="4076700"/>
          <p14:tracePt t="13940" x="4479925" y="4079875"/>
          <p14:tracePt t="13954" x="4479925" y="4086225"/>
          <p14:tracePt t="13961" x="4479925" y="4089400"/>
          <p14:tracePt t="13977" x="4483100" y="4098925"/>
          <p14:tracePt t="13995" x="4483100" y="4105275"/>
          <p14:tracePt t="14011" x="4483100" y="4114800"/>
          <p14:tracePt t="14028" x="4489450" y="4114800"/>
          <p14:tracePt t="14045" x="4489450" y="4117975"/>
          <p14:tracePt t="14061" x="4489450" y="4133850"/>
          <p14:tracePt t="14078" x="4489450" y="4149725"/>
          <p14:tracePt t="14094" x="4486275" y="4159250"/>
          <p14:tracePt t="14110" x="4464050" y="4187825"/>
          <p14:tracePt t="14127" x="4425950" y="4225925"/>
          <p14:tracePt t="14145" x="4343400" y="4292600"/>
          <p14:tracePt t="14161" x="4206875" y="4400550"/>
          <p14:tracePt t="14178" x="4143375" y="4464050"/>
          <p14:tracePt t="14195" x="4060825" y="4530725"/>
          <p14:tracePt t="14211" x="3835400" y="4613275"/>
          <p14:tracePt t="14227" x="3705225" y="4648200"/>
          <p14:tracePt t="14244" x="3521075" y="4667250"/>
          <p14:tracePt t="14260" x="3235325" y="4667250"/>
          <p14:tracePt t="14277" x="3009900" y="4667250"/>
          <p14:tracePt t="14295" x="2803525" y="4651375"/>
          <p14:tracePt t="14311" x="2505075" y="4622800"/>
          <p14:tracePt t="14328" x="2308225" y="4594225"/>
          <p14:tracePt t="14344" x="2136775" y="4575175"/>
          <p14:tracePt t="14348" x="2044700" y="4568825"/>
          <p14:tracePt t="14360" x="1870075" y="4559300"/>
          <p14:tracePt t="14378" x="1708150" y="4540250"/>
          <p14:tracePt t="14394" x="1524000" y="4521200"/>
          <p14:tracePt t="14410" x="1323975" y="4486275"/>
          <p14:tracePt t="14427" x="1228725" y="4470400"/>
          <p14:tracePt t="14444" x="1130300" y="4438650"/>
          <p14:tracePt t="14460" x="1047750" y="4410075"/>
          <p14:tracePt t="14477" x="1009650" y="4397375"/>
          <p14:tracePt t="14494" x="965200" y="4384675"/>
          <p14:tracePt t="14510" x="917575" y="4359275"/>
          <p14:tracePt t="14527" x="892175" y="4349750"/>
          <p14:tracePt t="14544" x="863600" y="4349750"/>
          <p14:tracePt t="14560" x="822325" y="4349750"/>
          <p14:tracePt t="14577" x="793750" y="4349750"/>
          <p14:tracePt t="14594" x="749300" y="4349750"/>
          <p14:tracePt t="14611" x="685800" y="4337050"/>
          <p14:tracePt t="14627" x="635000" y="4324350"/>
          <p14:tracePt t="14644" x="571500" y="4308475"/>
          <p14:tracePt t="14660" x="466725" y="4279900"/>
          <p14:tracePt t="14677" x="422275" y="4273550"/>
          <p14:tracePt t="14694" x="387350" y="4273550"/>
          <p14:tracePt t="14710" x="365125" y="4273550"/>
          <p14:tracePt t="14727" x="349250" y="4273550"/>
          <p14:tracePt t="14744" x="339725" y="4273550"/>
          <p14:tracePt t="14760" x="330200" y="4273550"/>
          <p14:tracePt t="14825" x="327025" y="4273550"/>
          <p14:tracePt t="14861" x="320675" y="4273550"/>
          <p14:tracePt t="14874" x="320675" y="4267200"/>
          <p14:tracePt t="14932" x="323850" y="4264025"/>
          <p14:tracePt t="14939" x="339725" y="4257675"/>
          <p14:tracePt t="14946" x="365125" y="4257675"/>
          <p14:tracePt t="14960" x="434975" y="4257675"/>
          <p14:tracePt t="14978" x="549275" y="4257675"/>
          <p14:tracePt t="14995" x="676275" y="4264025"/>
          <p14:tracePt t="15011" x="815975" y="4264025"/>
          <p14:tracePt t="15027" x="933450" y="4270375"/>
          <p14:tracePt t="15044" x="1047750" y="4270375"/>
          <p14:tracePt t="15060" x="1200150" y="4270375"/>
          <p14:tracePt t="15077" x="1279525" y="4270375"/>
          <p14:tracePt t="15094" x="1339850" y="4270375"/>
          <p14:tracePt t="15111" x="1409700" y="4270375"/>
          <p14:tracePt t="15127" x="1431925" y="4270375"/>
          <p14:tracePt t="15144" x="1447800" y="4270375"/>
          <p14:tracePt t="15160" x="1463675" y="4270375"/>
          <p14:tracePt t="15203" x="1466850" y="4270375"/>
          <p14:tracePt t="15211" x="1473200" y="4270375"/>
          <p14:tracePt t="15227" x="1485900" y="4270375"/>
          <p14:tracePt t="15244" x="1517650" y="4270375"/>
          <p14:tracePt t="15260" x="1571625" y="4270375"/>
          <p14:tracePt t="15277" x="1606550" y="4270375"/>
          <p14:tracePt t="15294" x="1660525" y="4270375"/>
          <p14:tracePt t="15310" x="1774825" y="4270375"/>
          <p14:tracePt t="15327" x="1857375" y="4270375"/>
          <p14:tracePt t="15343" x="1917700" y="4270375"/>
          <p14:tracePt t="15346" x="1943100" y="4270375"/>
          <p14:tracePt t="15360" x="2003425" y="4270375"/>
          <p14:tracePt t="15377" x="2063750" y="4276725"/>
          <p14:tracePt t="15394" x="2108200" y="4276725"/>
          <p14:tracePt t="15410" x="2133600" y="4276725"/>
          <p14:tracePt t="15427" x="2143125" y="4276725"/>
          <p14:tracePt t="15444" x="2159000" y="4276725"/>
          <p14:tracePt t="15505" x="2155825" y="4276725"/>
          <p14:tracePt t="15514" x="2146300" y="4276725"/>
          <p14:tracePt t="15527" x="2136775" y="4276725"/>
          <p14:tracePt t="15544" x="2127250" y="4276725"/>
          <p14:tracePt t="15560" x="2092325" y="4276725"/>
          <p14:tracePt t="15577" x="2073275" y="4276725"/>
          <p14:tracePt t="15594" x="2051050" y="4276725"/>
          <p14:tracePt t="15610" x="2009775" y="4273550"/>
          <p14:tracePt t="15627" x="1978025" y="4267200"/>
          <p14:tracePt t="15645" x="1949450" y="4267200"/>
          <p14:tracePt t="15661" x="1895475" y="4267200"/>
          <p14:tracePt t="15677" x="1873250" y="4267200"/>
          <p14:tracePt t="15694" x="1844675" y="4267200"/>
          <p14:tracePt t="15710" x="1803400" y="4267200"/>
          <p14:tracePt t="15727" x="1774825" y="4267200"/>
          <p14:tracePt t="15744" x="1730375" y="4267200"/>
          <p14:tracePt t="15760" x="1676400" y="4267200"/>
          <p14:tracePt t="15777" x="1644650" y="4267200"/>
          <p14:tracePt t="15794" x="1616075" y="4267200"/>
          <p14:tracePt t="15811" x="1590675" y="4267200"/>
          <p14:tracePt t="15827" x="1581150" y="4267200"/>
          <p14:tracePt t="15844" x="1565275" y="4267200"/>
          <p14:tracePt t="15847" x="1558925" y="4267200"/>
          <p14:tracePt t="15860" x="1549400" y="4267200"/>
          <p14:tracePt t="15911" x="1552575" y="4267200"/>
          <p14:tracePt t="15918" x="1562100" y="4267200"/>
          <p14:tracePt t="15927" x="1587500" y="4267200"/>
          <p14:tracePt t="15944" x="1616075" y="4267200"/>
          <p14:tracePt t="15961" x="1673225" y="4264025"/>
          <p14:tracePt t="15977" x="1708150" y="4264025"/>
          <p14:tracePt t="15994" x="1746250" y="4257675"/>
          <p14:tracePt t="16010" x="1809750" y="4235450"/>
          <p14:tracePt t="16027" x="1854200" y="4229100"/>
          <p14:tracePt t="16044" x="1876425" y="4229100"/>
          <p14:tracePt t="16060" x="1898650" y="4225925"/>
          <p14:tracePt t="16077" x="1901825" y="4225925"/>
          <p14:tracePt t="16388" x="1914525" y="4225925"/>
          <p14:tracePt t="16395" x="1924050" y="4225925"/>
          <p14:tracePt t="16410" x="1952625" y="4225925"/>
          <p14:tracePt t="16427" x="1974850" y="4225925"/>
          <p14:tracePt t="16445" x="1997075" y="4225925"/>
          <p14:tracePt t="16460" x="2006600" y="4225925"/>
          <p14:tracePt t="16477" x="2009775" y="4225925"/>
          <p14:tracePt t="16510" x="2009775" y="4219575"/>
          <p14:tracePt t="16545" x="1892300" y="4194175"/>
          <p14:tracePt t="16561" x="1793875" y="4168775"/>
          <p14:tracePt t="16578" x="1714500" y="4168775"/>
          <p14:tracePt t="16595" x="1562100" y="4168775"/>
          <p14:tracePt t="16611" x="1470025" y="4168775"/>
          <p14:tracePt t="16627" x="1384300" y="4187825"/>
          <p14:tracePt t="16644" x="1301750" y="4187825"/>
          <p14:tracePt t="16660" x="1181100" y="4197350"/>
          <p14:tracePt t="16677" x="1098550" y="4197350"/>
          <p14:tracePt t="16694" x="1016000" y="4203700"/>
          <p14:tracePt t="16711" x="936625" y="4203700"/>
          <p14:tracePt t="16727" x="898525" y="4210050"/>
          <p14:tracePt t="16745" x="857250" y="4222750"/>
          <p14:tracePt t="16761" x="828675" y="4229100"/>
          <p14:tracePt t="16777" x="784225" y="4235450"/>
          <p14:tracePt t="16793" x="746125" y="4241800"/>
          <p14:tracePt t="16810" x="704850" y="4257675"/>
          <p14:tracePt t="16827" x="688975" y="4257675"/>
          <p14:tracePt t="16845" x="673100" y="4257675"/>
          <p14:tracePt t="16860" x="660400" y="4257675"/>
          <p14:tracePt t="16877" x="647700" y="4257675"/>
          <p14:tracePt t="16894" x="638175" y="4257675"/>
          <p14:tracePt t="16910" x="619125" y="4257675"/>
          <p14:tracePt t="16927" x="609600" y="4257675"/>
          <p14:tracePt t="16944" x="603250" y="4257675"/>
          <p14:tracePt t="17053" x="606425" y="4257675"/>
          <p14:tracePt t="17061" x="612775" y="4257675"/>
          <p14:tracePt t="17077" x="657225" y="4257675"/>
          <p14:tracePt t="17095" x="793750" y="4257675"/>
          <p14:tracePt t="17110" x="974725" y="4257675"/>
          <p14:tracePt t="17127" x="1190625" y="4257675"/>
          <p14:tracePt t="17145" x="1520825" y="4257675"/>
          <p14:tracePt t="17161" x="1692275" y="4257675"/>
          <p14:tracePt t="17177" x="1806575" y="4257675"/>
          <p14:tracePt t="17194" x="1876425" y="4257675"/>
          <p14:tracePt t="17210" x="1917700" y="4257675"/>
          <p14:tracePt t="17227" x="1933575" y="4257675"/>
          <p14:tracePt t="17244" x="1936750" y="4257675"/>
          <p14:tracePt t="17277" x="1920875" y="4257675"/>
          <p14:tracePt t="17295" x="1889125" y="4257675"/>
          <p14:tracePt t="17311" x="1841500" y="4244975"/>
          <p14:tracePt t="17328" x="1797050" y="4238625"/>
          <p14:tracePt t="17345" x="1743075" y="4232275"/>
          <p14:tracePt t="17360" x="1727200" y="4232275"/>
          <p14:tracePt t="17376" x="1717675" y="4232275"/>
          <p14:tracePt t="17397" x="1701800" y="4232275"/>
          <p14:tracePt t="17411" x="1685925" y="4232275"/>
          <p14:tracePt t="17482" x="1689100" y="4225925"/>
          <p14:tracePt t="17489" x="1704975" y="4219575"/>
          <p14:tracePt t="17495" x="1733550" y="4213225"/>
          <p14:tracePt t="17510" x="1828800" y="4197350"/>
          <p14:tracePt t="17527" x="2047875" y="4168775"/>
          <p14:tracePt t="17544" x="2498725" y="4146550"/>
          <p14:tracePt t="17561" x="2917825" y="4146550"/>
          <p14:tracePt t="17577" x="3502025" y="4146550"/>
          <p14:tracePt t="17595" x="4425950" y="4203700"/>
          <p14:tracePt t="17612" x="4994275" y="4229100"/>
          <p14:tracePt t="17629" x="5524500" y="4286250"/>
          <p14:tracePt t="17645" x="6226175" y="4352925"/>
          <p14:tracePt t="17662" x="6572250" y="4387850"/>
          <p14:tracePt t="17677" x="6892925" y="4410075"/>
          <p14:tracePt t="17693" x="7131050" y="4429125"/>
          <p14:tracePt t="17710" x="7470775" y="4460875"/>
          <p14:tracePt t="17726" x="7620000" y="4460875"/>
          <p14:tracePt t="17744" x="7826375" y="4454525"/>
          <p14:tracePt t="17760" x="7902575" y="4432300"/>
          <p14:tracePt t="17776" x="7956550" y="4419600"/>
          <p14:tracePt t="17795" x="7997825" y="4400550"/>
          <p14:tracePt t="17810" x="8013700" y="4391025"/>
          <p14:tracePt t="17827" x="8023225" y="4371975"/>
          <p14:tracePt t="17844" x="8032750" y="4368800"/>
          <p14:tracePt t="17860" x="8032750" y="4352925"/>
          <p14:tracePt t="17877" x="8032750" y="4349750"/>
          <p14:tracePt t="17895" x="8039100" y="4343400"/>
          <p14:tracePt t="17910" x="8039100" y="4340225"/>
          <p14:tracePt t="18117" x="8010525" y="4343400"/>
          <p14:tracePt t="18125" x="7966075" y="4343400"/>
          <p14:tracePt t="18132" x="7927975" y="4349750"/>
          <p14:tracePt t="18145" x="7800975" y="4359275"/>
          <p14:tracePt t="18161" x="7639050" y="4359275"/>
          <p14:tracePt t="18178" x="7512050" y="4365625"/>
          <p14:tracePt t="18194" x="7327900" y="4365625"/>
          <p14:tracePt t="18210" x="7213600" y="4365625"/>
          <p14:tracePt t="18226" x="7131050" y="4365625"/>
          <p14:tracePt t="18245" x="7026275" y="4365625"/>
          <p14:tracePt t="18261" x="6918325" y="4352925"/>
          <p14:tracePt t="18277" x="6826250" y="4352925"/>
          <p14:tracePt t="18295" x="6677025" y="4352925"/>
          <p14:tracePt t="18311" x="6604000" y="4352925"/>
          <p14:tracePt t="18327" x="6569075" y="4352925"/>
          <p14:tracePt t="18343" x="6540500" y="4352925"/>
          <p14:tracePt t="18360" x="6499225" y="4352925"/>
          <p14:tracePt t="18376" x="6483350" y="4352925"/>
          <p14:tracePt t="18394" x="6442075" y="4352925"/>
          <p14:tracePt t="18411" x="6423025" y="4352925"/>
          <p14:tracePt t="18427" x="6400800" y="4352925"/>
          <p14:tracePt t="18445" x="6359525" y="4352925"/>
          <p14:tracePt t="18461" x="6343650" y="4352925"/>
          <p14:tracePt t="18477" x="6327775" y="4352925"/>
          <p14:tracePt t="18495" x="6302375" y="4352925"/>
          <p14:tracePt t="18510" x="6273800" y="4352925"/>
          <p14:tracePt t="18526" x="6242050" y="4346575"/>
          <p14:tracePt t="18544" x="6178550" y="4321175"/>
          <p14:tracePt t="18560" x="6134100" y="4308475"/>
          <p14:tracePt t="18576" x="6111875" y="4308475"/>
          <p14:tracePt t="18594" x="6083300" y="4308475"/>
          <p14:tracePt t="18610" x="6073775" y="4305300"/>
          <p14:tracePt t="18626" x="6064250" y="4298950"/>
          <p14:tracePt t="18644" x="6061075" y="4298950"/>
          <p14:tracePt t="18660" x="6054725" y="4295775"/>
          <p14:tracePt t="18694" x="6051550" y="4283075"/>
          <p14:tracePt t="18745" x="6051550" y="4279900"/>
          <p14:tracePt t="18766" x="6051550" y="4273550"/>
          <p14:tracePt t="18773" x="6057900" y="4270375"/>
          <p14:tracePt t="18781" x="6067425" y="4264025"/>
          <p14:tracePt t="18794" x="6111875" y="4251325"/>
          <p14:tracePt t="18810" x="6165850" y="4238625"/>
          <p14:tracePt t="18826" x="6232525" y="4216400"/>
          <p14:tracePt t="18845" x="6426200" y="4216400"/>
          <p14:tracePt t="18861" x="6540500" y="4216400"/>
          <p14:tracePt t="18877" x="6645275" y="4216400"/>
          <p14:tracePt t="18879" x="6705600" y="4222750"/>
          <p14:tracePt t="18894" x="6823075" y="4248150"/>
          <p14:tracePt t="18910" x="6927850" y="4248150"/>
          <p14:tracePt t="18927" x="7013575" y="4254500"/>
          <p14:tracePt t="18944" x="7096125" y="4254500"/>
          <p14:tracePt t="18961" x="7156450" y="4254500"/>
          <p14:tracePt t="18976" x="7210425" y="4254500"/>
          <p14:tracePt t="18994" x="7235825" y="4254500"/>
          <p14:tracePt t="19010" x="7251700" y="4254500"/>
          <p14:tracePt t="19075" x="7251700" y="4260850"/>
          <p14:tracePt t="19081" x="7251700" y="4264025"/>
          <p14:tracePt t="19096" x="7251700" y="4270375"/>
          <p14:tracePt t="19110" x="7226300" y="4279900"/>
          <p14:tracePt t="19127" x="7172325" y="4292600"/>
          <p14:tracePt t="19144" x="6905625" y="4340225"/>
          <p14:tracePt t="19160" x="6670675" y="4387850"/>
          <p14:tracePt t="19176" x="6308725" y="4413250"/>
          <p14:tracePt t="19194" x="5715000" y="4422775"/>
          <p14:tracePt t="19211" x="5197475" y="4435475"/>
          <p14:tracePt t="19228" x="4616450" y="4435475"/>
          <p14:tracePt t="19246" x="3590925" y="4435475"/>
          <p14:tracePt t="19262" x="2978150" y="4410075"/>
          <p14:tracePt t="19278" x="2432050" y="4381500"/>
          <p14:tracePt t="19295" x="1600200" y="4327525"/>
          <p14:tracePt t="19312" x="1190625" y="4302125"/>
          <p14:tracePt t="19327" x="825500" y="4279900"/>
          <p14:tracePt t="19344" x="425450" y="4238625"/>
          <p14:tracePt t="19360" x="206375" y="4219575"/>
          <p14:tracePt t="19376" x="57150" y="4203700"/>
          <p14:tracePt t="19688" x="0" y="4013200"/>
          <p14:tracePt t="19694" x="28575" y="4006850"/>
          <p14:tracePt t="19710" x="82550" y="4006850"/>
          <p14:tracePt t="19727" x="123825" y="4006850"/>
          <p14:tracePt t="19747" x="165100" y="4006850"/>
          <p14:tracePt t="19760" x="180975" y="4006850"/>
          <p14:tracePt t="19794" x="228600" y="4006850"/>
          <p14:tracePt t="19827" x="279400" y="4006850"/>
          <p14:tracePt t="19845" x="311150" y="4006850"/>
          <p14:tracePt t="19861" x="342900" y="4006850"/>
          <p14:tracePt t="19877" x="377825" y="4006850"/>
          <p14:tracePt t="19894" x="447675" y="4010025"/>
          <p14:tracePt t="19911" x="492125" y="4010025"/>
          <p14:tracePt t="19932" x="546100" y="4010025"/>
          <p14:tracePt t="19943" x="568325" y="4010025"/>
          <p14:tracePt t="19960" x="584200" y="4010025"/>
          <p14:tracePt t="19976" x="593725" y="4010025"/>
          <p14:tracePt t="19994" x="609600" y="4010025"/>
          <p14:tracePt t="20010" x="615950" y="4010025"/>
          <p14:tracePt t="20044" x="619125" y="4010025"/>
          <p14:tracePt t="20695" x="625475" y="4010025"/>
          <p14:tracePt t="20702" x="628650" y="4010025"/>
          <p14:tracePt t="20710" x="635000" y="4010025"/>
          <p14:tracePt t="20727" x="638175" y="4010025"/>
          <p14:tracePt t="20748" x="673100" y="4006850"/>
          <p14:tracePt t="20760" x="723900" y="4000500"/>
          <p14:tracePt t="20793" x="889000" y="4000500"/>
          <p14:tracePt t="20826" x="1108075" y="4000500"/>
          <p14:tracePt t="20844" x="1216025" y="4000500"/>
          <p14:tracePt t="20860" x="1320800" y="3990975"/>
          <p14:tracePt t="20877" x="1425575" y="3990975"/>
          <p14:tracePt t="20894" x="1597025" y="3990975"/>
          <p14:tracePt t="20911" x="1746250" y="3984625"/>
          <p14:tracePt t="20915" x="1806575" y="3984625"/>
          <p14:tracePt t="20927" x="1873250" y="3984625"/>
          <p14:tracePt t="20947" x="2003425" y="3984625"/>
          <p14:tracePt t="20959" x="2063750" y="3984625"/>
          <p14:tracePt t="20976" x="2133600" y="3975100"/>
          <p14:tracePt t="20994" x="2235200" y="3946525"/>
          <p14:tracePt t="21009" x="2298700" y="3940175"/>
          <p14:tracePt t="21027" x="2359025" y="3927475"/>
          <p14:tracePt t="21044" x="2422525" y="3927475"/>
          <p14:tracePt t="21060" x="2457450" y="3927475"/>
          <p14:tracePt t="21077" x="2473325" y="3927475"/>
          <p14:tracePt t="21094" x="2489200" y="3927475"/>
          <p14:tracePt t="21188" x="2489200" y="3933825"/>
          <p14:tracePt t="21195" x="2492375" y="3937000"/>
          <p14:tracePt t="21210" x="2492375" y="3946525"/>
          <p14:tracePt t="21227" x="2498725" y="3952875"/>
          <p14:tracePt t="21287" x="2508250" y="3952875"/>
          <p14:tracePt t="21294" x="2514600" y="3952875"/>
          <p14:tracePt t="21309" x="2524125" y="3956050"/>
          <p14:tracePt t="21344" x="2527300" y="3956050"/>
          <p14:tracePt t="21724" x="2533650" y="3962400"/>
          <p14:tracePt t="21731" x="2536825" y="3962400"/>
          <p14:tracePt t="21744" x="2549525" y="3971925"/>
          <p14:tracePt t="21761" x="2574925" y="3978275"/>
          <p14:tracePt t="21793" x="2613025" y="3994150"/>
          <p14:tracePt t="21827" x="2632075" y="3997325"/>
          <p14:tracePt t="21843" x="2647950" y="4003675"/>
          <p14:tracePt t="21860" x="2660650" y="4006850"/>
          <p14:tracePt t="21877" x="2667000" y="4013200"/>
          <p14:tracePt t="21893" x="2670175" y="4025900"/>
          <p14:tracePt t="21910" x="2676525" y="4041775"/>
          <p14:tracePt t="21927" x="2686050" y="4051300"/>
          <p14:tracePt t="21943" x="2701925" y="4067175"/>
          <p14:tracePt t="21960" x="2717800" y="4083050"/>
          <p14:tracePt t="21977" x="2736850" y="4114800"/>
          <p14:tracePt t="21994" x="2825750" y="4181475"/>
          <p14:tracePt t="22010" x="2917825" y="4238625"/>
          <p14:tracePt t="22027" x="3006725" y="4279900"/>
          <p14:tracePt t="22044" x="3187700" y="4340225"/>
          <p14:tracePt t="22060" x="3305175" y="4359275"/>
          <p14:tracePt t="22077" x="3381375" y="4371975"/>
          <p14:tracePt t="22093" x="3441700" y="4371975"/>
          <p14:tracePt t="22110" x="3457575" y="4371975"/>
          <p14:tracePt t="22127" x="3467100" y="4371975"/>
          <p14:tracePt t="22144" x="3489325" y="4371975"/>
          <p14:tracePt t="22501" x="3479800" y="4371975"/>
          <p14:tracePt t="22508" x="3460750" y="4365625"/>
          <p14:tracePt t="22515" x="3457575" y="4359275"/>
          <p14:tracePt t="22530" x="3441700" y="4343400"/>
          <p14:tracePt t="22543" x="3409950" y="4330700"/>
          <p14:tracePt t="22566" x="3384550" y="4330700"/>
          <p14:tracePt t="22593" x="3352800" y="4327525"/>
          <p14:tracePt t="22626" x="3333750" y="4327525"/>
          <p14:tracePt t="22643" x="3324225" y="4327525"/>
          <p14:tracePt t="22660" x="3324225" y="4321175"/>
          <p14:tracePt t="22677" x="3317875" y="4321175"/>
          <p14:tracePt t="22880" x="3314700" y="4321175"/>
          <p14:tracePt t="22887" x="3308350" y="4321175"/>
          <p14:tracePt t="22894" x="3305175" y="4321175"/>
          <p14:tracePt t="22909" x="3295650" y="4321175"/>
          <p14:tracePt t="22926" x="3286125" y="4321175"/>
          <p14:tracePt t="22928" x="3279775" y="4321175"/>
          <p14:tracePt t="22943" x="3263900" y="4327525"/>
          <p14:tracePt t="22964" x="3238500" y="4340225"/>
          <p14:tracePt t="22976" x="3225800" y="4352925"/>
          <p14:tracePt t="22993" x="3162300" y="4371975"/>
          <p14:tracePt t="23009" x="3054350" y="4387850"/>
          <p14:tracePt t="23026" x="2914650" y="4403725"/>
          <p14:tracePt t="23043" x="2670175" y="4441825"/>
          <p14:tracePt t="23059" x="2486025" y="4467225"/>
          <p14:tracePt t="23077" x="2324100" y="4486275"/>
          <p14:tracePt t="23093" x="2079625" y="4524375"/>
          <p14:tracePt t="23110" x="1927225" y="4540250"/>
          <p14:tracePt t="23127" x="1778000" y="4559300"/>
          <p14:tracePt t="23143" x="1498600" y="4622800"/>
          <p14:tracePt t="23160" x="1320800" y="4660900"/>
          <p14:tracePt t="23177" x="1123950" y="4708525"/>
          <p14:tracePt t="23193" x="898525" y="4772025"/>
          <p14:tracePt t="23209" x="755650" y="4816475"/>
          <p14:tracePt t="23227" x="647700" y="4848225"/>
          <p14:tracePt t="23243" x="501650" y="4879975"/>
          <p14:tracePt t="23261" x="438150" y="4889500"/>
          <p14:tracePt t="23277" x="377825" y="4895850"/>
          <p14:tracePt t="23293" x="301625" y="4895850"/>
          <p14:tracePt t="23310" x="257175" y="4895850"/>
          <p14:tracePt t="23326" x="234950" y="4895850"/>
          <p14:tracePt t="23343" x="203200" y="4895850"/>
          <p14:tracePt t="23359" x="190500" y="4895850"/>
          <p14:tracePt t="23377" x="180975" y="4895850"/>
          <p14:tracePt t="23393" x="168275" y="4895850"/>
          <p14:tracePt t="23737" x="168275" y="4892675"/>
          <p14:tracePt t="23744" x="168275" y="4889500"/>
          <p14:tracePt t="23760" x="152400" y="4867275"/>
          <p14:tracePt t="23777" x="146050" y="4841875"/>
          <p14:tracePt t="23793" x="127000" y="4806950"/>
          <p14:tracePt t="23811" x="117475" y="4791075"/>
          <p14:tracePt t="23827" x="111125" y="4781550"/>
          <p14:tracePt t="23859" x="111125" y="4765675"/>
          <p14:tracePt t="23932" x="111125" y="4762500"/>
          <p14:tracePt t="24052" x="111125" y="4756150"/>
          <p14:tracePt t="24059" x="111125" y="4752975"/>
          <p14:tracePt t="24077" x="111125" y="4743450"/>
          <p14:tracePt t="24094" x="136525" y="4714875"/>
          <p14:tracePt t="24110" x="203200" y="4676775"/>
          <p14:tracePt t="24126" x="295275" y="4619625"/>
          <p14:tracePt t="24143" x="460375" y="4533900"/>
          <p14:tracePt t="24159" x="600075" y="4498975"/>
          <p14:tracePt t="24177" x="708025" y="4479925"/>
          <p14:tracePt t="24193" x="869950" y="4479925"/>
          <p14:tracePt t="24209" x="984250" y="4479925"/>
          <p14:tracePt t="24226" x="1079500" y="4479925"/>
          <p14:tracePt t="24243" x="1177925" y="4492625"/>
          <p14:tracePt t="24260" x="1216025" y="4498975"/>
          <p14:tracePt t="24276" x="1260475" y="4511675"/>
          <p14:tracePt t="24293" x="1314450" y="4518025"/>
          <p14:tracePt t="24309" x="1358900" y="4524375"/>
          <p14:tracePt t="24326" x="1397000" y="4543425"/>
          <p14:tracePt t="24343" x="1460500" y="4556125"/>
          <p14:tracePt t="24359" x="1504950" y="4562475"/>
          <p14:tracePt t="24376" x="1549400" y="4562475"/>
          <p14:tracePt t="24393" x="1622425" y="4568825"/>
          <p14:tracePt t="24409" x="1679575" y="4568825"/>
          <p14:tracePt t="24426" x="1743075" y="4581525"/>
          <p14:tracePt t="24443" x="1831975" y="4587875"/>
          <p14:tracePt t="24460" x="1895475" y="4610100"/>
          <p14:tracePt t="24476" x="1968500" y="4616450"/>
          <p14:tracePt t="24493" x="2079625" y="4632325"/>
          <p14:tracePt t="24510" x="2139950" y="4632325"/>
          <p14:tracePt t="24526" x="2200275" y="4632325"/>
          <p14:tracePt t="24543" x="2260600" y="4632325"/>
          <p14:tracePt t="24559" x="2305050" y="4632325"/>
          <p14:tracePt t="24576" x="2343150" y="4632325"/>
          <p14:tracePt t="24593" x="2406650" y="4638675"/>
          <p14:tracePt t="24609" x="2451100" y="4645025"/>
          <p14:tracePt t="24626" x="2486025" y="4645025"/>
          <p14:tracePt t="24643" x="2520950" y="4651375"/>
          <p14:tracePt t="24660" x="2549525" y="4651375"/>
          <p14:tracePt t="24676" x="2571750" y="4651375"/>
          <p14:tracePt t="24693" x="2603500" y="4651375"/>
          <p14:tracePt t="24710" x="2619375" y="4651375"/>
          <p14:tracePt t="24726" x="2647950" y="4651375"/>
          <p14:tracePt t="24743" x="2682875" y="4651375"/>
          <p14:tracePt t="24759" x="2711450" y="4651375"/>
          <p14:tracePt t="24776" x="2740025" y="4651375"/>
          <p14:tracePt t="24793" x="2787650" y="4651375"/>
          <p14:tracePt t="24809" x="2809875" y="4651375"/>
          <p14:tracePt t="24826" x="2838450" y="4651375"/>
          <p14:tracePt t="24843" x="2854325" y="4651375"/>
          <p14:tracePt t="24859" x="2863850" y="4651375"/>
          <p14:tracePt t="24877" x="2879725" y="4651375"/>
          <p14:tracePt t="24894" x="2892425" y="4651375"/>
          <p14:tracePt t="24910" x="2901950" y="4651375"/>
          <p14:tracePt t="24926" x="2917825" y="4657725"/>
          <p14:tracePt t="24943" x="2940050" y="4657725"/>
          <p14:tracePt t="24959" x="2949575" y="4657725"/>
          <p14:tracePt t="24976" x="2959100" y="4657725"/>
          <p14:tracePt t="24993" x="2962275" y="4657725"/>
          <p14:tracePt t="25026" x="2968625" y="4657725"/>
          <p14:tracePt t="25050" x="2978150" y="4657725"/>
          <p14:tracePt t="25059" x="2984500" y="4657725"/>
          <p14:tracePt t="25076" x="2987675" y="4657725"/>
          <p14:tracePt t="25151" x="2987675" y="4660900"/>
          <p14:tracePt t="25200" x="2994025" y="4660900"/>
          <p14:tracePt t="25258" x="2994025" y="4673600"/>
          <p14:tracePt t="25265" x="2994025" y="4676775"/>
          <p14:tracePt t="26585" x="2917825" y="4683125"/>
          <p14:tracePt t="26592" x="2794000" y="4692650"/>
          <p14:tracePt t="26599" x="2667000" y="4702175"/>
          <p14:tracePt t="26613" x="2406650" y="4733925"/>
          <p14:tracePt t="26630" x="2143125" y="4772025"/>
          <p14:tracePt t="26648" x="1914525" y="4810125"/>
          <p14:tracePt t="26659" x="1685925" y="4838700"/>
          <p14:tracePt t="26693" x="1155700" y="4914900"/>
          <p14:tracePt t="26726" x="854075" y="4949825"/>
          <p14:tracePt t="26744" x="685800" y="4994275"/>
          <p14:tracePt t="26759" x="612775" y="5006975"/>
          <p14:tracePt t="26776" x="555625" y="5022850"/>
          <p14:tracePt t="26793" x="498475" y="5048250"/>
          <p14:tracePt t="26810" x="476250" y="5048250"/>
          <p14:tracePt t="26826" x="447675" y="5048250"/>
          <p14:tracePt t="26842" x="425450" y="5048250"/>
          <p14:tracePt t="26859" x="415925" y="5048250"/>
          <p14:tracePt t="26876" x="400050" y="5048250"/>
          <p14:tracePt t="26892" x="387350" y="5048250"/>
          <p14:tracePt t="26909" x="377825" y="5048250"/>
          <p14:tracePt t="26927" x="346075" y="5054600"/>
          <p14:tracePt t="26943" x="304800" y="5060950"/>
          <p14:tracePt t="26960" x="276225" y="5067300"/>
          <p14:tracePt t="26976" x="254000" y="5067300"/>
          <p14:tracePt t="26978" x="244475" y="5067300"/>
          <p14:tracePt t="26992" x="228600" y="5067300"/>
          <p14:tracePt t="27013" x="212725" y="5070475"/>
          <p14:tracePt t="27025" x="209550" y="5070475"/>
          <p14:tracePt t="27151" x="215900" y="5070475"/>
          <p14:tracePt t="27157" x="219075" y="5070475"/>
          <p14:tracePt t="27177" x="228600" y="5070475"/>
          <p14:tracePt t="27193" x="250825" y="5054600"/>
          <p14:tracePt t="27210" x="260350" y="5038725"/>
          <p14:tracePt t="27228" x="279400" y="5029200"/>
          <p14:tracePt t="27243" x="311150" y="5029200"/>
          <p14:tracePt t="27260" x="330200" y="5029200"/>
          <p14:tracePt t="27275" x="374650" y="5029200"/>
          <p14:tracePt t="27292" x="444500" y="5029200"/>
          <p14:tracePt t="27309" x="504825" y="5029200"/>
          <p14:tracePt t="27325" x="565150" y="5029200"/>
          <p14:tracePt t="27342" x="635000" y="5029200"/>
          <p14:tracePt t="27359" x="669925" y="5029200"/>
          <p14:tracePt t="27376" x="692150" y="5029200"/>
          <p14:tracePt t="27392" x="733425" y="5029200"/>
          <p14:tracePt t="27409" x="749300" y="5029200"/>
          <p14:tracePt t="27425" x="758825" y="5029200"/>
          <p14:tracePt t="27442" x="777875" y="5029200"/>
          <p14:tracePt t="27459" x="787400" y="5029200"/>
          <p14:tracePt t="27476" x="796925" y="5029200"/>
          <p14:tracePt t="27493" x="803275" y="5029200"/>
          <p14:tracePt t="27565" x="800100" y="5029200"/>
          <p14:tracePt t="27571" x="796925" y="5029200"/>
          <p14:tracePt t="27578" x="790575" y="5029200"/>
          <p14:tracePt t="27593" x="781050" y="5029200"/>
          <p14:tracePt t="27610" x="755650" y="5029200"/>
          <p14:tracePt t="27627" x="698500" y="5022850"/>
          <p14:tracePt t="27643" x="669925" y="5016500"/>
          <p14:tracePt t="27659" x="631825" y="5010150"/>
          <p14:tracePt t="27676" x="587375" y="5010150"/>
          <p14:tracePt t="27692" x="539750" y="5003800"/>
          <p14:tracePt t="27709" x="495300" y="5003800"/>
          <p14:tracePt t="27727" x="431800" y="5003800"/>
          <p14:tracePt t="27743" x="396875" y="5003800"/>
          <p14:tracePt t="27760" x="374650" y="5003800"/>
          <p14:tracePt t="27777" x="342900" y="5003800"/>
          <p14:tracePt t="27793" x="327025" y="5003800"/>
          <p14:tracePt t="27809" x="304800" y="5003800"/>
          <p14:tracePt t="27826" x="288925" y="5003800"/>
          <p14:tracePt t="27843" x="273050" y="5003800"/>
          <p14:tracePt t="27859" x="263525" y="5003800"/>
          <p14:tracePt t="27876" x="254000" y="5003800"/>
          <p14:tracePt t="27893" x="234950" y="5003800"/>
          <p14:tracePt t="27909" x="225425" y="5003800"/>
          <p14:tracePt t="27992" x="238125" y="5003800"/>
          <p14:tracePt t="28001" x="254000" y="5003800"/>
          <p14:tracePt t="28009" x="273050" y="5003800"/>
          <p14:tracePt t="28027" x="342900" y="5003800"/>
          <p14:tracePt t="28043" x="396875" y="5003800"/>
          <p14:tracePt t="28059" x="431800" y="5003800"/>
          <p14:tracePt t="28075" x="476250" y="5003800"/>
          <p14:tracePt t="28092" x="530225" y="5003800"/>
          <p14:tracePt t="28109" x="568325" y="5003800"/>
          <p14:tracePt t="28125" x="596900" y="5003800"/>
          <p14:tracePt t="28142" x="644525" y="5006975"/>
          <p14:tracePt t="28159" x="666750" y="5006975"/>
          <p14:tracePt t="28176" x="695325" y="5010150"/>
          <p14:tracePt t="28192" x="704850" y="5010150"/>
          <p14:tracePt t="28209" x="714375" y="5010150"/>
          <p14:tracePt t="29685" x="752475" y="5016500"/>
          <p14:tracePt t="29691" x="812800" y="5026025"/>
          <p14:tracePt t="29698" x="882650" y="5035550"/>
          <p14:tracePt t="29712" x="1012825" y="5060950"/>
          <p14:tracePt t="29729" x="1130300" y="5076825"/>
          <p14:tracePt t="29747" x="1238250" y="5102225"/>
          <p14:tracePt t="29760" x="1355725" y="5118100"/>
          <p14:tracePt t="29792" x="1593850" y="5127625"/>
          <p14:tracePt t="29825" x="1682750" y="5118100"/>
          <p14:tracePt t="29842" x="1717675" y="5095875"/>
          <p14:tracePt t="29859" x="1727200" y="5083175"/>
          <p14:tracePt t="29876" x="1762125" y="5067300"/>
          <p14:tracePt t="29892" x="1771650" y="5057775"/>
          <p14:tracePt t="29908" x="1781175" y="5054600"/>
          <p14:tracePt t="29926" x="1800225" y="5054600"/>
          <p14:tracePt t="29942" x="1809750" y="5054600"/>
          <p14:tracePt t="29959" x="1819275" y="5048250"/>
          <p14:tracePt t="29976" x="1835150" y="5038725"/>
          <p14:tracePt t="29992" x="1851025" y="5029200"/>
          <p14:tracePt t="30009" x="1873250" y="5016500"/>
          <p14:tracePt t="30026" x="1927225" y="5010150"/>
          <p14:tracePt t="30043" x="1987550" y="5010150"/>
          <p14:tracePt t="30058" x="2047875" y="5010150"/>
          <p14:tracePt t="30076" x="2108200" y="5010150"/>
          <p14:tracePt t="30077" x="2133600" y="5010150"/>
          <p14:tracePt t="30092" x="2193925" y="5010150"/>
          <p14:tracePt t="30112" x="2289175" y="5010150"/>
          <p14:tracePt t="30126" x="2362200" y="5016500"/>
          <p14:tracePt t="30142" x="2454275" y="5016500"/>
          <p14:tracePt t="30159" x="2527300" y="5022850"/>
          <p14:tracePt t="30176" x="2574925" y="5022850"/>
          <p14:tracePt t="30192" x="2603500" y="5022850"/>
          <p14:tracePt t="30208" x="2613025" y="5022850"/>
          <p14:tracePt t="30225" x="2622550" y="5022850"/>
          <p14:tracePt t="30341" x="2622550" y="5026025"/>
          <p14:tracePt t="30448" x="2622550" y="5032375"/>
          <p14:tracePt t="30455" x="2622550" y="5038725"/>
          <p14:tracePt t="30463" x="2622550" y="5041900"/>
          <p14:tracePt t="30475" x="2622550" y="5048250"/>
          <p14:tracePt t="30492" x="2616200" y="5060950"/>
          <p14:tracePt t="30509" x="2587625" y="5080000"/>
          <p14:tracePt t="30526" x="2470150" y="5149850"/>
          <p14:tracePt t="30542" x="2374900" y="5219700"/>
          <p14:tracePt t="30558" x="2282825" y="5286375"/>
          <p14:tracePt t="30576" x="2139950" y="5368925"/>
          <p14:tracePt t="30592" x="2060575" y="5416550"/>
          <p14:tracePt t="30610" x="1978025" y="5473700"/>
          <p14:tracePt t="30626" x="1828800" y="5530850"/>
          <p14:tracePt t="30642" x="1720850" y="5565775"/>
          <p14:tracePt t="30659" x="1631950" y="5597525"/>
          <p14:tracePt t="30676" x="1498600" y="5629275"/>
          <p14:tracePt t="30692" x="1412875" y="5635625"/>
          <p14:tracePt t="30709" x="1333500" y="5635625"/>
          <p14:tracePt t="30726" x="1247775" y="5635625"/>
          <p14:tracePt t="30742" x="1193800" y="5635625"/>
          <p14:tracePt t="30759" x="1133475" y="5632450"/>
          <p14:tracePt t="30776" x="1044575" y="5619750"/>
          <p14:tracePt t="30792" x="977900" y="5597525"/>
          <p14:tracePt t="30808" x="914400" y="5584825"/>
          <p14:tracePt t="30826" x="860425" y="5572125"/>
          <p14:tracePt t="30842" x="838200" y="5572125"/>
          <p14:tracePt t="30859" x="806450" y="5565775"/>
          <p14:tracePt t="30876" x="774700" y="5553075"/>
          <p14:tracePt t="30892" x="742950" y="5540375"/>
          <p14:tracePt t="30909" x="720725" y="5537200"/>
          <p14:tracePt t="30926" x="685800" y="5537200"/>
          <p14:tracePt t="30942" x="676275" y="5537200"/>
          <p14:tracePt t="30959" x="666750" y="5537200"/>
          <p14:tracePt t="30976" x="650875" y="5537200"/>
          <p14:tracePt t="30992" x="647700" y="5537200"/>
          <p14:tracePt t="31955" x="647700" y="5530850"/>
          <p14:tracePt t="31962" x="660400" y="5521325"/>
          <p14:tracePt t="31979" x="698500" y="5502275"/>
          <p14:tracePt t="31995" x="803275" y="5461000"/>
          <p14:tracePt t="32012" x="1073150" y="5375275"/>
          <p14:tracePt t="32026" x="1238250" y="5330825"/>
          <p14:tracePt t="32059" x="1543050" y="5276850"/>
          <p14:tracePt t="32092" x="1866900" y="5248275"/>
          <p14:tracePt t="32108" x="1993900" y="5248275"/>
          <p14:tracePt t="32126" x="2139950" y="5270500"/>
          <p14:tracePt t="32142" x="2257425" y="5286375"/>
          <p14:tracePt t="32159" x="2330450" y="5292725"/>
          <p14:tracePt t="32175" x="2406650" y="5292725"/>
          <p14:tracePt t="32192" x="2451100" y="5292725"/>
          <p14:tracePt t="32209" x="2473325" y="5299075"/>
          <p14:tracePt t="32225" x="2520950" y="5299075"/>
          <p14:tracePt t="32242" x="2574925" y="5299075"/>
          <p14:tracePt t="32259" x="2635250" y="5299075"/>
          <p14:tracePt t="32276" x="2730500" y="5299075"/>
          <p14:tracePt t="32292" x="2787650" y="5299075"/>
          <p14:tracePt t="32309" x="2835275" y="5289550"/>
          <p14:tracePt t="32326" x="2867025" y="5283200"/>
          <p14:tracePt t="32342" x="2876550" y="5280025"/>
          <p14:tracePt t="32358" x="2892425" y="5280025"/>
          <p14:tracePt t="32376" x="2908300" y="5280025"/>
          <p14:tracePt t="32409" x="2911475" y="5280025"/>
          <p14:tracePt t="32714" x="2892425" y="5295900"/>
          <p14:tracePt t="32720" x="2867025" y="5324475"/>
          <p14:tracePt t="32728" x="2838450" y="5346700"/>
          <p14:tracePt t="32742" x="2768600" y="5394325"/>
          <p14:tracePt t="32759" x="2701925" y="5432425"/>
          <p14:tracePt t="32775" x="2590800" y="5492750"/>
          <p14:tracePt t="32792" x="2511425" y="5549900"/>
          <p14:tracePt t="32808" x="2409825" y="5600700"/>
          <p14:tracePt t="32825" x="2276475" y="5683250"/>
          <p14:tracePt t="32842" x="2155825" y="5727700"/>
          <p14:tracePt t="32859" x="2022475" y="5768975"/>
          <p14:tracePt t="32876" x="1854200" y="5822950"/>
          <p14:tracePt t="32892" x="1758950" y="5838825"/>
          <p14:tracePt t="32908" x="1641475" y="5854700"/>
          <p14:tracePt t="32926" x="1501775" y="5854700"/>
          <p14:tracePt t="32942" x="1419225" y="5854700"/>
          <p14:tracePt t="32959" x="1336675" y="5854700"/>
          <p14:tracePt t="32976" x="1219200" y="5854700"/>
          <p14:tracePt t="32992" x="1136650" y="5851525"/>
          <p14:tracePt t="33009" x="1073150" y="5835650"/>
          <p14:tracePt t="33025" x="968375" y="5807075"/>
          <p14:tracePt t="33042" x="904875" y="5791200"/>
          <p14:tracePt t="33058" x="854075" y="5778500"/>
          <p14:tracePt t="33076" x="762000" y="5759450"/>
          <p14:tracePt t="33092" x="717550" y="5740400"/>
          <p14:tracePt t="33109" x="685800" y="5734050"/>
          <p14:tracePt t="33125" x="647700" y="5734050"/>
          <p14:tracePt t="33141" x="638175" y="5734050"/>
          <p14:tracePt t="33158" x="628650" y="5734050"/>
          <p14:tracePt t="33161" x="622300" y="5734050"/>
          <p14:tracePt t="33175" x="606425" y="5734050"/>
          <p14:tracePt t="33192" x="596900" y="5734050"/>
          <p14:tracePt t="33208" x="587375" y="5734050"/>
          <p14:tracePt t="33225" x="584200" y="5734050"/>
          <p14:tracePt t="33561" x="603250" y="5734050"/>
          <p14:tracePt t="33568" x="647700" y="5734050"/>
          <p14:tracePt t="33575" x="685800" y="5743575"/>
          <p14:tracePt t="33592" x="803275" y="5759450"/>
          <p14:tracePt t="33609" x="898525" y="5768975"/>
          <p14:tracePt t="33626" x="1019175" y="5781675"/>
          <p14:tracePt t="33642" x="1127125" y="5791200"/>
          <p14:tracePt t="33659" x="1222375" y="5813425"/>
          <p14:tracePt t="33676" x="1368425" y="5838825"/>
          <p14:tracePt t="33692" x="1438275" y="5845175"/>
          <p14:tracePt t="33708" x="1520825" y="5854700"/>
          <p14:tracePt t="33725" x="1695450" y="5870575"/>
          <p14:tracePt t="33742" x="1778000" y="5870575"/>
          <p14:tracePt t="33758" x="1838325" y="5870575"/>
          <p14:tracePt t="33775" x="1901825" y="5883275"/>
          <p14:tracePt t="33792" x="1936750" y="5883275"/>
          <p14:tracePt t="33809" x="1981200" y="5883275"/>
          <p14:tracePt t="33826" x="2054225" y="5883275"/>
          <p14:tracePt t="33842" x="2105025" y="5883275"/>
          <p14:tracePt t="33858" x="2165350" y="5889625"/>
          <p14:tracePt t="33875" x="2282825" y="5889625"/>
          <p14:tracePt t="33892" x="2387600" y="5899150"/>
          <p14:tracePt t="33909" x="2470150" y="5899150"/>
          <p14:tracePt t="33926" x="2540000" y="5899150"/>
          <p14:tracePt t="33942" x="2581275" y="5899150"/>
          <p14:tracePt t="33959" x="2613025" y="5899150"/>
          <p14:tracePt t="33975" x="2660650" y="5899150"/>
          <p14:tracePt t="33991" x="2689225" y="5899150"/>
          <p14:tracePt t="34008" x="2717800" y="5899150"/>
          <p14:tracePt t="34025" x="2733675" y="5899150"/>
          <p14:tracePt t="34042" x="2743200" y="5899150"/>
          <p14:tracePt t="34058" x="2752725" y="5899150"/>
          <p14:tracePt t="34169" x="2759075" y="5899150"/>
          <p14:tracePt t="34178" x="2762250" y="5899150"/>
          <p14:tracePt t="34192" x="2771775" y="5899150"/>
          <p14:tracePt t="34209" x="2794000" y="5899150"/>
          <p14:tracePt t="34225" x="2847975" y="5899150"/>
          <p14:tracePt t="34242" x="2921000" y="5905500"/>
          <p14:tracePt t="34258" x="3070225" y="5924550"/>
          <p14:tracePt t="34275" x="3314700" y="5949950"/>
          <p14:tracePt t="34291" x="3521075" y="5978525"/>
          <p14:tracePt t="34308" x="3705225" y="6007100"/>
          <p14:tracePt t="34326" x="3905250" y="6042025"/>
          <p14:tracePt t="34342" x="4057650" y="6080125"/>
          <p14:tracePt t="34359" x="4165600" y="6096000"/>
          <p14:tracePt t="34375" x="4327525" y="6096000"/>
          <p14:tracePt t="34391" x="4464050" y="6096000"/>
          <p14:tracePt t="34408" x="4559300" y="6089650"/>
          <p14:tracePt t="34425" x="4622800" y="6083300"/>
          <p14:tracePt t="34441" x="4632325" y="6083300"/>
          <p14:tracePt t="34459" x="4641850" y="6083300"/>
          <p14:tracePt t="34510" x="4635500" y="6083300"/>
          <p14:tracePt t="34518" x="4632325" y="6083300"/>
          <p14:tracePt t="34525" x="4625975" y="6083300"/>
          <p14:tracePt t="34541" x="4616450" y="6083300"/>
          <p14:tracePt t="34558" x="4594225" y="6083300"/>
          <p14:tracePt t="34575" x="4530725" y="6070600"/>
          <p14:tracePt t="34592" x="4445000" y="6054725"/>
          <p14:tracePt t="34608" x="4286250" y="6054725"/>
          <p14:tracePt t="34625" x="4022725" y="6070600"/>
          <p14:tracePt t="34643" x="3781425" y="6089650"/>
          <p14:tracePt t="34658" x="3565525" y="6108700"/>
          <p14:tracePt t="34675" x="3219450" y="6156325"/>
          <p14:tracePt t="34691" x="3022600" y="6200775"/>
          <p14:tracePt t="34708" x="2838450" y="6229350"/>
          <p14:tracePt t="34725" x="2584450" y="6267450"/>
          <p14:tracePt t="34742" x="2374900" y="6296025"/>
          <p14:tracePt t="34759" x="2159000" y="6315075"/>
          <p14:tracePt t="34775" x="1870075" y="6359525"/>
          <p14:tracePt t="34792" x="1685925" y="6378575"/>
          <p14:tracePt t="34808" x="1546225" y="6397625"/>
          <p14:tracePt t="34825" x="1336675" y="6403975"/>
          <p14:tracePt t="34841" x="1222375" y="6403975"/>
          <p14:tracePt t="34858" x="1152525" y="6403975"/>
          <p14:tracePt t="34875" x="1066800" y="6403975"/>
          <p14:tracePt t="34892" x="993775" y="6400800"/>
          <p14:tracePt t="34908" x="930275" y="6394450"/>
          <p14:tracePt t="34925" x="850900" y="6388100"/>
          <p14:tracePt t="34941" x="815975" y="6388100"/>
          <p14:tracePt t="34958" x="793750" y="6388100"/>
          <p14:tracePt t="34975" x="752475" y="6388100"/>
          <p14:tracePt t="34992" x="730250" y="6388100"/>
          <p14:tracePt t="35008" x="701675" y="6381750"/>
          <p14:tracePt t="35025" x="666750" y="6375400"/>
          <p14:tracePt t="35042" x="638175" y="6375400"/>
          <p14:tracePt t="35058" x="628650" y="6375400"/>
          <p14:tracePt t="35075" x="612775" y="6375400"/>
          <p14:tracePt t="35091" x="603250" y="6375400"/>
          <p14:tracePt t="35108" x="587375" y="6375400"/>
          <p14:tracePt t="35125" x="577850" y="6375400"/>
          <p14:tracePt t="35183" x="581025" y="6365875"/>
          <p14:tracePt t="35189" x="587375" y="6359525"/>
          <p14:tracePt t="35196" x="603250" y="6356350"/>
          <p14:tracePt t="35208" x="615950" y="6350000"/>
          <p14:tracePt t="35225" x="679450" y="6330950"/>
          <p14:tracePt t="35242" x="717550" y="6318250"/>
          <p14:tracePt t="35259" x="762000" y="6299200"/>
          <p14:tracePt t="35276" x="825500" y="6283325"/>
          <p14:tracePt t="35292" x="863600" y="6283325"/>
          <p14:tracePt t="35309" x="885825" y="6283325"/>
          <p14:tracePt t="35326" x="923925" y="6283325"/>
          <p14:tracePt t="35342" x="946150" y="6280150"/>
          <p14:tracePt t="35358" x="984250" y="6267450"/>
          <p14:tracePt t="35376" x="1050925" y="6238875"/>
          <p14:tracePt t="35392" x="1079500" y="6229350"/>
          <p14:tracePt t="35409" x="1111250" y="6223000"/>
          <p14:tracePt t="35426" x="1123950" y="6223000"/>
          <p14:tracePt t="35442" x="1136650" y="6223000"/>
          <p14:tracePt t="35641" x="1133475" y="6223000"/>
          <p14:tracePt t="35648" x="1127125" y="6223000"/>
          <p14:tracePt t="35659" x="1123950" y="6223000"/>
          <p14:tracePt t="35676" x="1104900" y="6223000"/>
          <p14:tracePt t="35692" x="1095375" y="6223000"/>
          <p14:tracePt t="35708" x="1082675" y="6223000"/>
          <p14:tracePt t="35725" x="1073150" y="6223000"/>
          <p14:tracePt t="36668" x="1069975" y="6223000"/>
          <p14:tracePt t="36691" x="1073150" y="6223000"/>
          <p14:tracePt t="37075" x="1133475" y="6200775"/>
          <p14:tracePt t="37083" x="1247775" y="6181725"/>
          <p14:tracePt t="37095" x="1466850" y="6134100"/>
          <p14:tracePt t="37112" x="1641475" y="6105525"/>
          <p14:tracePt t="37125" x="1838325" y="6070600"/>
          <p14:tracePt t="37141" x="2035175" y="6022975"/>
          <p14:tracePt t="37175" x="2549525" y="5880100"/>
          <p14:tracePt t="37210" x="3248025" y="5648325"/>
          <p14:tracePt t="37227" x="3505200" y="5556250"/>
          <p14:tracePt t="37246" x="3803650" y="5413375"/>
          <p14:tracePt t="37260" x="4003675" y="5305425"/>
          <p14:tracePt t="37276" x="4184650" y="5213350"/>
          <p14:tracePt t="37292" x="4352925" y="5108575"/>
          <p14:tracePt t="37308" x="4524375" y="4984750"/>
          <p14:tracePt t="37325" x="4714875" y="4800600"/>
          <p14:tracePt t="37342" x="4810125" y="4705350"/>
          <p14:tracePt t="37358" x="4933950" y="4556125"/>
          <p14:tracePt t="37375" x="5076825" y="4368800"/>
          <p14:tracePt t="37392" x="5143500" y="4286250"/>
          <p14:tracePt t="37408" x="5187950" y="4225925"/>
          <p14:tracePt t="37425" x="5248275" y="4178300"/>
          <p14:tracePt t="37442" x="5295900" y="4143375"/>
          <p14:tracePt t="37458" x="5362575" y="4124325"/>
          <p14:tracePt t="37475" x="5441950" y="4117975"/>
          <p14:tracePt t="37492" x="5486400" y="4117975"/>
          <p14:tracePt t="37509" x="5521325" y="4117975"/>
          <p14:tracePt t="37525" x="5568950" y="4117975"/>
          <p14:tracePt t="37541" x="5613400" y="4117975"/>
          <p14:tracePt t="37558" x="5651500" y="4117975"/>
          <p14:tracePt t="37575" x="5705475" y="4133850"/>
          <p14:tracePt t="37592" x="5749925" y="4140200"/>
          <p14:tracePt t="37608" x="5797550" y="4152900"/>
          <p14:tracePt t="37625" x="5835650" y="4159250"/>
          <p14:tracePt t="37642" x="5867400" y="4159250"/>
          <p14:tracePt t="37659" x="5889625" y="4159250"/>
          <p14:tracePt t="37675" x="5937250" y="4159250"/>
          <p14:tracePt t="37692" x="5956300" y="4159250"/>
          <p14:tracePt t="37708" x="5988050" y="4159250"/>
          <p14:tracePt t="37725" x="6007100" y="4149725"/>
          <p14:tracePt t="37742" x="6022975" y="4146550"/>
          <p14:tracePt t="37759" x="6038850" y="4130675"/>
          <p14:tracePt t="37775" x="6048375" y="4121150"/>
          <p14:tracePt t="37792" x="6057900" y="4105275"/>
          <p14:tracePt t="37808" x="6073775" y="4095750"/>
          <p14:tracePt t="37825" x="6092825" y="4044950"/>
          <p14:tracePt t="37842" x="6099175" y="4010025"/>
          <p14:tracePt t="37859" x="6099175" y="3978275"/>
          <p14:tracePt t="37875" x="6089650" y="3952875"/>
          <p14:tracePt t="37892" x="6080125" y="3930650"/>
          <p14:tracePt t="37909" x="6064250" y="3921125"/>
          <p14:tracePt t="38231" x="6108700" y="3905250"/>
          <p14:tracePt t="38238" x="6169025" y="3889375"/>
          <p14:tracePt t="38246" x="6229350" y="3863975"/>
          <p14:tracePt t="38258" x="6283325" y="3819525"/>
          <p14:tracePt t="38276" x="6477000" y="3625850"/>
          <p14:tracePt t="38292" x="6648450" y="3451225"/>
          <p14:tracePt t="38310" x="6905625" y="3133725"/>
          <p14:tracePt t="38327" x="7048500" y="2981325"/>
          <p14:tracePt t="38344" x="7191375" y="2819400"/>
          <p14:tracePt t="38358" x="7299325" y="2692400"/>
          <p14:tracePt t="38375" x="7391400" y="2559050"/>
          <p14:tracePt t="38391" x="7435850" y="2489200"/>
          <p14:tracePt t="38408" x="7458075" y="2425700"/>
          <p14:tracePt t="38425" x="7470775" y="2336800"/>
          <p14:tracePt t="38441" x="7470775" y="2292350"/>
          <p14:tracePt t="38458" x="7470775" y="2260600"/>
          <p14:tracePt t="38475" x="7451725" y="2225675"/>
          <p14:tracePt t="38492" x="7435850" y="2216150"/>
          <p14:tracePt t="38508" x="7426325" y="2206625"/>
          <p14:tracePt t="38525" x="7397750" y="2184400"/>
          <p14:tracePt t="38541" x="7362825" y="2165350"/>
          <p14:tracePt t="38558" x="7315200" y="2143125"/>
          <p14:tracePt t="38575" x="7248525" y="2117725"/>
          <p14:tracePt t="38592" x="7219950" y="2105025"/>
          <p14:tracePt t="38610" x="7178675" y="2089150"/>
          <p14:tracePt t="38625" x="7146925" y="2076450"/>
          <p14:tracePt t="38642" x="7089775" y="2041525"/>
          <p14:tracePt t="38658" x="7004050" y="2016125"/>
          <p14:tracePt t="38675" x="6861175" y="2000250"/>
          <p14:tracePt t="38692" x="6778625" y="2006600"/>
          <p14:tracePt t="38709" x="6692900" y="2019300"/>
          <p14:tracePt t="38711" x="6645275" y="2028825"/>
          <p14:tracePt t="38726" x="6575425" y="2066925"/>
          <p14:tracePt t="38742" x="6537325" y="2092325"/>
          <p14:tracePt t="38759" x="6470650" y="2146300"/>
          <p14:tracePt t="38775" x="6413500" y="2219325"/>
          <p14:tracePt t="38791" x="6346825" y="2311400"/>
          <p14:tracePt t="38808" x="6261100" y="2406650"/>
          <p14:tracePt t="38825" x="6137275" y="2574925"/>
          <p14:tracePt t="38842" x="6070600" y="2667000"/>
          <p14:tracePt t="38859" x="6007100" y="2774950"/>
          <p14:tracePt t="38875" x="5994400" y="2819400"/>
          <p14:tracePt t="38892" x="5981700" y="2844800"/>
          <p14:tracePt t="38910" x="5981700" y="2876550"/>
          <p14:tracePt t="38925" x="5981700" y="2886075"/>
          <p14:tracePt t="38942" x="5981700" y="2895600"/>
          <p14:tracePt t="38958" x="5981700" y="2911475"/>
          <p14:tracePt t="38975" x="5981700" y="2921000"/>
          <p14:tracePt t="39009" x="5981700" y="2927350"/>
          <p14:tracePt t="39032" x="5981700" y="2930525"/>
          <p14:tracePt t="39042" x="5981700" y="2936875"/>
          <p14:tracePt t="39059" x="5991225" y="2962275"/>
          <p14:tracePt t="39075" x="6007100" y="2994025"/>
          <p14:tracePt t="39091" x="6048375" y="3070225"/>
          <p14:tracePt t="39109" x="6086475" y="3206750"/>
          <p14:tracePt t="39125" x="6102350" y="3302000"/>
          <p14:tracePt t="39142" x="6127750" y="3409950"/>
          <p14:tracePt t="39160" x="6143625" y="3543300"/>
          <p14:tracePt t="39175" x="6143625" y="3625850"/>
          <p14:tracePt t="39192" x="6143625" y="3705225"/>
          <p14:tracePt t="39209" x="6165850" y="3838575"/>
          <p14:tracePt t="39225" x="6181725" y="3914775"/>
          <p14:tracePt t="39242" x="6203950" y="3978275"/>
          <p14:tracePt t="39259" x="6223000" y="4060825"/>
          <p14:tracePt t="39275" x="6235700" y="4117975"/>
          <p14:tracePt t="39292" x="6248400" y="4162425"/>
          <p14:tracePt t="39309" x="6273800" y="4210050"/>
          <p14:tracePt t="39325" x="6292850" y="4241800"/>
          <p14:tracePt t="39342" x="6311900" y="4267200"/>
          <p14:tracePt t="39359" x="6346825" y="4295775"/>
          <p14:tracePt t="39375" x="6378575" y="4302125"/>
          <p14:tracePt t="39391" x="6400800" y="4302125"/>
          <p14:tracePt t="39409" x="6413500" y="4302125"/>
          <p14:tracePt t="39425" x="6429375" y="4279900"/>
          <p14:tracePt t="39441" x="6435725" y="4257675"/>
          <p14:tracePt t="39458" x="6432550" y="4219575"/>
          <p14:tracePt t="39475" x="6400800" y="4175125"/>
          <p14:tracePt t="39492" x="6384925" y="4143375"/>
          <p14:tracePt t="39509" x="6346825" y="4121150"/>
          <p14:tracePt t="39525" x="6324600" y="4108450"/>
          <p14:tracePt t="39541" x="6299200" y="4092575"/>
          <p14:tracePt t="39558" x="6276975" y="4079875"/>
          <p14:tracePt t="39574" x="6235700" y="4060825"/>
          <p14:tracePt t="39591" x="6203950" y="4048125"/>
          <p14:tracePt t="39608" x="6162675" y="4048125"/>
          <p14:tracePt t="39625" x="6134100" y="4048125"/>
          <p14:tracePt t="39641" x="6124575" y="4048125"/>
          <p14:tracePt t="39658" x="6115050" y="4048125"/>
          <p14:tracePt t="39675" x="6099175" y="4048125"/>
          <p14:tracePt t="39691" x="6086475" y="4048125"/>
          <p14:tracePt t="39709" x="6070600" y="4048125"/>
          <p14:tracePt t="39725" x="6061075" y="4048125"/>
          <p14:tracePt t="39742" x="6051550" y="4048125"/>
          <p14:tracePt t="39758" x="6042025" y="4048125"/>
          <p14:tracePt t="39774" x="6032500" y="4048125"/>
          <p14:tracePt t="39791" x="6019800" y="4051300"/>
          <p14:tracePt t="39807" x="6010275" y="4054475"/>
          <p14:tracePt t="39825" x="6000750" y="4054475"/>
          <p14:tracePt t="39842" x="5997575" y="4054475"/>
          <p14:tracePt t="39858" x="5997575" y="4060825"/>
          <p14:tracePt t="39931" x="6003925" y="4060825"/>
          <p14:tracePt t="39939" x="6013450" y="4060825"/>
          <p14:tracePt t="39946" x="6048375" y="4060825"/>
          <p14:tracePt t="39959" x="6153150" y="4060825"/>
          <p14:tracePt t="39975" x="6245225" y="4060825"/>
          <p14:tracePt t="39992" x="6327775" y="4060825"/>
          <p14:tracePt t="40009" x="6467475" y="4060825"/>
          <p14:tracePt t="40025" x="6572250" y="4060825"/>
          <p14:tracePt t="40041" x="6664325" y="4060825"/>
          <p14:tracePt t="40058" x="6781800" y="4060825"/>
          <p14:tracePt t="40074" x="6896100" y="4060825"/>
          <p14:tracePt t="40091" x="6978650" y="4060825"/>
          <p14:tracePt t="40109" x="7054850" y="4060825"/>
          <p14:tracePt t="40125" x="7077075" y="4060825"/>
          <p14:tracePt t="40142" x="7108825" y="4060825"/>
          <p14:tracePt t="40158" x="7127875" y="4060825"/>
          <p14:tracePt t="40175" x="7137400" y="4060825"/>
          <p14:tracePt t="40191" x="7159625" y="4060825"/>
          <p14:tracePt t="40208" x="7178675" y="4060825"/>
          <p14:tracePt t="40225" x="7200900" y="4060825"/>
          <p14:tracePt t="40242" x="7223125" y="4060825"/>
          <p14:tracePt t="40259" x="7264400" y="4057650"/>
          <p14:tracePt t="40275" x="7280275" y="4057650"/>
          <p14:tracePt t="40292" x="7296150" y="4057650"/>
          <p14:tracePt t="40308" x="7327900" y="4057650"/>
          <p14:tracePt t="40324" x="7343775" y="4057650"/>
          <p14:tracePt t="40341" x="7362825" y="4057650"/>
          <p14:tracePt t="40359" x="7385050" y="4051300"/>
          <p14:tracePt t="40375" x="7400925" y="4035425"/>
          <p14:tracePt t="40391" x="7429500" y="4032250"/>
          <p14:tracePt t="40408" x="7464425" y="4013200"/>
          <p14:tracePt t="40425" x="7493000" y="4006850"/>
          <p14:tracePt t="40442" x="7518400" y="4000500"/>
          <p14:tracePt t="40459" x="7550150" y="3997325"/>
          <p14:tracePt t="40475" x="7559675" y="3997325"/>
          <p14:tracePt t="40491" x="7569200" y="3997325"/>
          <p14:tracePt t="40509" x="7585075" y="3997325"/>
          <p14:tracePt t="41317" x="7581900" y="4029075"/>
          <p14:tracePt t="41325" x="7572375" y="4076700"/>
          <p14:tracePt t="41346" x="7550150" y="4197350"/>
          <p14:tracePt t="41363" x="7534275" y="4283075"/>
          <p14:tracePt t="41376" x="7515225" y="4349750"/>
          <p14:tracePt t="41396" x="7496175" y="4413250"/>
          <p14:tracePt t="41408" x="7483475" y="4451350"/>
          <p14:tracePt t="41441" x="7470775" y="4505325"/>
          <p14:tracePt t="41475" x="7439025" y="4568825"/>
          <p14:tracePt t="41492" x="7429500" y="4578350"/>
          <p14:tracePt t="41509" x="7429500" y="4594225"/>
          <p14:tracePt t="41525" x="7429500" y="4610100"/>
          <p14:tracePt t="41541" x="7426325" y="4619625"/>
          <p14:tracePt t="41558" x="7416800" y="4619625"/>
          <p14:tracePt t="41574" x="7400925" y="4619625"/>
          <p14:tracePt t="41591" x="7391400" y="4619625"/>
          <p14:tracePt t="41608" x="7375525" y="4616450"/>
          <p14:tracePt t="41624" x="7359650" y="4606925"/>
          <p14:tracePt t="41641" x="7331075" y="4587875"/>
          <p14:tracePt t="41658" x="7296150" y="4572000"/>
          <p14:tracePt t="41674" x="7264400" y="4565650"/>
          <p14:tracePt t="41692" x="7235825" y="4559300"/>
          <p14:tracePt t="41708" x="7188200" y="4559300"/>
          <p14:tracePt t="41724" x="7143750" y="4559300"/>
          <p14:tracePt t="41741" x="7099300" y="4559300"/>
          <p14:tracePt t="41758" x="7023100" y="4559300"/>
          <p14:tracePt t="41774" x="6969125" y="4562475"/>
          <p14:tracePt t="41791" x="6934200" y="4568825"/>
          <p14:tracePt t="41808" x="6870700" y="4575175"/>
          <p14:tracePt t="41824" x="6826250" y="4575175"/>
          <p14:tracePt t="41842" x="6791325" y="4575175"/>
          <p14:tracePt t="41858" x="6696075" y="4575175"/>
          <p14:tracePt t="41875" x="6657975" y="4575175"/>
          <p14:tracePt t="41891" x="6629400" y="4575175"/>
          <p14:tracePt t="41909" x="6610350" y="4575175"/>
          <p14:tracePt t="41925" x="6594475" y="4578350"/>
          <p14:tracePt t="41942" x="6584950" y="4578350"/>
          <p14:tracePt t="41958" x="6575425" y="4578350"/>
          <p14:tracePt t="41974" x="6575425" y="4584700"/>
          <p14:tracePt t="41991" x="6581775" y="4584700"/>
          <p14:tracePt t="42008" x="6648450" y="4584700"/>
          <p14:tracePt t="42024" x="6727825" y="4584700"/>
          <p14:tracePt t="42041" x="6877050" y="4584700"/>
          <p14:tracePt t="42058" x="7061200" y="4584700"/>
          <p14:tracePt t="42074" x="7143750" y="4584700"/>
          <p14:tracePt t="42091" x="7258050" y="4584700"/>
          <p14:tracePt t="42108" x="7388225" y="4584700"/>
          <p14:tracePt t="42124" x="7448550" y="4581525"/>
          <p14:tracePt t="42142" x="7493000" y="4581525"/>
          <p14:tracePt t="42158" x="7540625" y="4581525"/>
          <p14:tracePt t="42174" x="7562850" y="4581525"/>
          <p14:tracePt t="42191" x="7591425" y="4581525"/>
          <p14:tracePt t="42208" x="7613650" y="4581525"/>
          <p14:tracePt t="42224" x="7623175" y="4581525"/>
          <p14:tracePt t="42241" x="7632700" y="4581525"/>
          <p14:tracePt t="42259" x="7651750" y="4581525"/>
          <p14:tracePt t="42275" x="7661275" y="4581525"/>
          <p14:tracePt t="42296" x="7696200" y="4581525"/>
          <p14:tracePt t="42308" x="7734300" y="4587875"/>
          <p14:tracePt t="42325" x="7762875" y="4600575"/>
          <p14:tracePt t="42341" x="7807325" y="4600575"/>
          <p14:tracePt t="42358" x="7870825" y="4600575"/>
          <p14:tracePt t="42374" x="7905750" y="4600575"/>
          <p14:tracePt t="42391" x="7943850" y="4600575"/>
          <p14:tracePt t="42408" x="8007350" y="4600575"/>
          <p14:tracePt t="42424" x="8035925" y="4600575"/>
          <p14:tracePt t="42441" x="8070850" y="4600575"/>
          <p14:tracePt t="42458" x="8121650" y="4578350"/>
          <p14:tracePt t="42474" x="8153400" y="4568825"/>
          <p14:tracePt t="42491" x="8181975" y="4568825"/>
          <p14:tracePt t="42508" x="8194675" y="4568825"/>
          <p14:tracePt t="42524" x="8204200" y="4568825"/>
          <p14:tracePt t="42602" x="8210550" y="4568825"/>
          <p14:tracePt t="42624" x="8216900" y="4568825"/>
          <p14:tracePt t="43617" x="8197850" y="4597400"/>
          <p14:tracePt t="43624" x="8175625" y="4635500"/>
          <p14:tracePt t="43646" x="8105775" y="4737100"/>
          <p14:tracePt t="43662" x="8074025" y="4775200"/>
          <p14:tracePt t="43679" x="8042275" y="4826000"/>
          <p14:tracePt t="43695" x="8029575" y="4857750"/>
          <p14:tracePt t="43708" x="8010525" y="4879975"/>
          <p14:tracePt t="43741" x="7991475" y="4905375"/>
          <p14:tracePt t="43774" x="7959725" y="4930775"/>
          <p14:tracePt t="43792" x="7950200" y="4940300"/>
          <p14:tracePt t="43795" x="7947025" y="4946650"/>
          <p14:tracePt t="43808" x="7937500" y="4962525"/>
          <p14:tracePt t="43824" x="7927975" y="4972050"/>
          <p14:tracePt t="43841" x="7912100" y="4981575"/>
          <p14:tracePt t="43858" x="7896225" y="4997450"/>
          <p14:tracePt t="43874" x="7886700" y="5006975"/>
          <p14:tracePt t="43891" x="7877175" y="5006975"/>
          <p14:tracePt t="43908" x="7854950" y="5006975"/>
          <p14:tracePt t="43924" x="7845425" y="5006975"/>
          <p14:tracePt t="43941" x="7835900" y="5006975"/>
          <p14:tracePt t="43958" x="7823200" y="5006975"/>
          <p14:tracePt t="43975" x="7807325" y="5006975"/>
          <p14:tracePt t="43991" x="7797800" y="5006975"/>
          <p14:tracePt t="44008" x="7791450" y="5006975"/>
          <p14:tracePt t="44087" x="7788275" y="5006975"/>
          <p14:tracePt t="45315" x="7769225" y="5038725"/>
          <p14:tracePt t="45322" x="7743825" y="5080000"/>
          <p14:tracePt t="45329" x="7712075" y="5111750"/>
          <p14:tracePt t="45344" x="7667625" y="5181600"/>
          <p14:tracePt t="45361" x="7616825" y="5260975"/>
          <p14:tracePt t="45374" x="7581900" y="5327650"/>
          <p14:tracePt t="45408" x="7473950" y="5441950"/>
          <p14:tracePt t="45441" x="7388225" y="5499100"/>
          <p14:tracePt t="45458" x="7346950" y="5530850"/>
          <p14:tracePt t="45474" x="7321550" y="5543550"/>
          <p14:tracePt t="45491" x="7283450" y="5556250"/>
          <p14:tracePt t="45508" x="7229475" y="5562600"/>
          <p14:tracePt t="45525" x="7191375" y="5562600"/>
          <p14:tracePt t="45541" x="7146925" y="5562600"/>
          <p14:tracePt t="45557" x="7070725" y="5562600"/>
          <p14:tracePt t="45574" x="7016750" y="5562600"/>
          <p14:tracePt t="45590" x="6965950" y="5562600"/>
          <p14:tracePt t="45607" x="6880225" y="5562600"/>
          <p14:tracePt t="45624" x="6819900" y="5562600"/>
          <p14:tracePt t="45641" x="6759575" y="5562600"/>
          <p14:tracePt t="45657" x="6673850" y="5562600"/>
          <p14:tracePt t="45674" x="6613525" y="5562600"/>
          <p14:tracePt t="45691" x="6553200" y="5559425"/>
          <p14:tracePt t="45708" x="6467475" y="5549900"/>
          <p14:tracePt t="45724" x="6423025" y="5549900"/>
          <p14:tracePt t="45741" x="6384925" y="5549900"/>
          <p14:tracePt t="45757" x="6346825" y="5549900"/>
          <p14:tracePt t="45774" x="6308725" y="5549900"/>
          <p14:tracePt t="45791" x="6286500" y="5549900"/>
          <p14:tracePt t="45807" x="6248400" y="5549900"/>
          <p14:tracePt t="45824" x="6226175" y="5549900"/>
          <p14:tracePt t="45841" x="6216650" y="5549900"/>
          <p14:tracePt t="45857" x="6194425" y="5549900"/>
          <p14:tracePt t="45874" x="6184900" y="5549900"/>
          <p14:tracePt t="45891" x="6175375" y="5549900"/>
          <p14:tracePt t="45907" x="6156325" y="5549900"/>
          <p14:tracePt t="45924" x="6146800" y="5549900"/>
          <p14:tracePt t="45940" x="6137275" y="5549900"/>
          <p14:tracePt t="45957" x="6121400" y="5549900"/>
          <p14:tracePt t="45974" x="6105525" y="5549900"/>
          <p14:tracePt t="45991" x="6096000" y="5549900"/>
          <p14:tracePt t="46007" x="6083300" y="5549900"/>
          <p14:tracePt t="46024" x="6076950" y="5549900"/>
          <p14:tracePt t="46237" x="6080125" y="5546725"/>
          <p14:tracePt t="46244" x="6083300" y="5540375"/>
          <p14:tracePt t="46257" x="6092825" y="5530850"/>
          <p14:tracePt t="46274" x="6108700" y="5514975"/>
          <p14:tracePt t="46291" x="6124575" y="5505450"/>
          <p14:tracePt t="46307" x="6153150" y="5489575"/>
          <p14:tracePt t="46324" x="6181725" y="5476875"/>
          <p14:tracePt t="46341" x="6207125" y="5457825"/>
          <p14:tracePt t="46362" x="6270625" y="5438775"/>
          <p14:tracePt t="46374" x="6324600" y="5426075"/>
          <p14:tracePt t="46391" x="6384925" y="5419725"/>
          <p14:tracePt t="46407" x="6464300" y="5419725"/>
          <p14:tracePt t="46424" x="6521450" y="5419725"/>
          <p14:tracePt t="46440" x="6581775" y="5419725"/>
          <p14:tracePt t="46457" x="6661150" y="5419725"/>
          <p14:tracePt t="46474" x="6715125" y="5407025"/>
          <p14:tracePt t="46491" x="6759575" y="5391150"/>
          <p14:tracePt t="46508" x="6823075" y="5372100"/>
          <p14:tracePt t="46524" x="6883400" y="5372100"/>
          <p14:tracePt t="46541" x="6937375" y="5365750"/>
          <p14:tracePt t="46557" x="7023100" y="5365750"/>
          <p14:tracePt t="46574" x="7061200" y="5365750"/>
          <p14:tracePt t="46591" x="7089775" y="5365750"/>
          <p14:tracePt t="46607" x="7121525" y="5365750"/>
          <p14:tracePt t="46623" x="7153275" y="5368925"/>
          <p14:tracePt t="46640" x="7188200" y="5375275"/>
          <p14:tracePt t="46657" x="7267575" y="5387975"/>
          <p14:tracePt t="46673" x="7305675" y="5387975"/>
          <p14:tracePt t="46691" x="7343775" y="5403850"/>
          <p14:tracePt t="46707" x="7372350" y="5407025"/>
          <p14:tracePt t="46724" x="7385050" y="5407025"/>
          <p14:tracePt t="46741" x="7397750" y="5413375"/>
          <p14:tracePt t="46758" x="7410450" y="5413375"/>
          <p14:tracePt t="46774" x="7410450" y="5416550"/>
          <p14:tracePt t="46887" x="7410450" y="5422900"/>
          <p14:tracePt t="46895" x="7410450" y="5429250"/>
          <p14:tracePt t="46914" x="7410450" y="5432425"/>
          <p14:tracePt t="47757" x="7464425" y="5445125"/>
          <p14:tracePt t="47765" x="7546975" y="5464175"/>
          <p14:tracePt t="47774" x="7629525" y="5483225"/>
          <p14:tracePt t="47795" x="7896225" y="5518150"/>
          <p14:tracePt t="47812" x="8077200" y="5518150"/>
          <p14:tracePt t="47824" x="8296275" y="5502275"/>
          <p14:tracePt t="47841" x="8489950" y="5495925"/>
          <p14:tracePt t="47874" x="8902700" y="5467350"/>
          <p14:tracePt t="47907" x="9077325" y="5467350"/>
          <p14:tracePt t="47924" x="9112250" y="5467350"/>
          <p14:tracePt t="47940" x="9128125" y="5467350"/>
          <p14:tracePt t="48386" x="9140825" y="5661025"/>
          <p14:tracePt t="48393" x="9134475" y="5664200"/>
          <p14:tracePt t="48408" x="9112250" y="5676900"/>
          <p14:tracePt t="48440" x="8902700" y="5734050"/>
          <p14:tracePt t="48474" x="8515350" y="5845175"/>
          <p14:tracePt t="48493" x="8277225" y="5915025"/>
          <p14:tracePt t="48509" x="8134350" y="5949950"/>
          <p14:tracePt t="48524" x="7981950" y="5997575"/>
          <p14:tracePt t="48541" x="7861300" y="6029325"/>
          <p14:tracePt t="48558" x="7699375" y="6089650"/>
          <p14:tracePt t="48574" x="7572375" y="6108700"/>
          <p14:tracePt t="48591" x="7445375" y="6108700"/>
          <p14:tracePt t="48608" x="7340600" y="6108700"/>
          <p14:tracePt t="48624" x="7289800" y="6108700"/>
          <p14:tracePt t="48642" x="7226300" y="6105525"/>
          <p14:tracePt t="48657" x="7102475" y="6073775"/>
          <p14:tracePt t="48674" x="7026275" y="6051550"/>
          <p14:tracePt t="48690" x="6975475" y="6038850"/>
          <p14:tracePt t="48707" x="6911975" y="6019800"/>
          <p14:tracePt t="48724" x="6873875" y="6000750"/>
          <p14:tracePt t="48740" x="6810375" y="5984875"/>
          <p14:tracePt t="48757" x="6708775" y="5962650"/>
          <p14:tracePt t="48774" x="6673850" y="5953125"/>
          <p14:tracePt t="48791" x="6635750" y="5953125"/>
          <p14:tracePt t="48807" x="6578600" y="5934075"/>
          <p14:tracePt t="48824" x="6550025" y="5921375"/>
          <p14:tracePt t="48840" x="6511925" y="5921375"/>
          <p14:tracePt t="48857" x="6464300" y="5921375"/>
          <p14:tracePt t="48874" x="6442075" y="5921375"/>
          <p14:tracePt t="48890" x="6419850" y="5921375"/>
          <p14:tracePt t="48907" x="6388100" y="5921375"/>
          <p14:tracePt t="48923" x="6375400" y="5921375"/>
          <p14:tracePt t="48941" x="6365875" y="5921375"/>
          <p14:tracePt t="48957" x="6353175" y="5921375"/>
          <p14:tracePt t="49236" x="6381750" y="5930900"/>
          <p14:tracePt t="49243" x="6438900" y="5946775"/>
          <p14:tracePt t="49256" x="6540500" y="5981700"/>
          <p14:tracePt t="49273" x="6635750" y="6003925"/>
          <p14:tracePt t="49290" x="6765925" y="6022975"/>
          <p14:tracePt t="49307" x="6975475" y="6048375"/>
          <p14:tracePt t="49324" x="7083425" y="6064250"/>
          <p14:tracePt t="49341" x="7235825" y="6092825"/>
          <p14:tracePt t="49357" x="7423150" y="6118225"/>
          <p14:tracePt t="49373" x="7508875" y="6134100"/>
          <p14:tracePt t="49390" x="7581900" y="6140450"/>
          <p14:tracePt t="49411" x="7712075" y="6165850"/>
          <p14:tracePt t="49424" x="7794625" y="6165850"/>
          <p14:tracePt t="49441" x="7880350" y="6172200"/>
          <p14:tracePt t="49458" x="8010525" y="6178550"/>
          <p14:tracePt t="49474" x="8083550" y="6194425"/>
          <p14:tracePt t="49490" x="8121650" y="6200775"/>
          <p14:tracePt t="49507" x="8156575" y="6207125"/>
          <p14:tracePt t="49523" x="8166100" y="6207125"/>
          <p14:tracePt t="49541" x="8169275" y="6207125"/>
          <p14:tracePt t="49578" x="8169275" y="6210300"/>
          <p14:tracePt t="49593" x="8169275" y="6216650"/>
          <p14:tracePt t="49607" x="8162925" y="6232525"/>
          <p14:tracePt t="49623" x="8159750" y="6242050"/>
          <p14:tracePt t="49640" x="8147050" y="6251575"/>
          <p14:tracePt t="49657" x="8128000" y="6267450"/>
          <p14:tracePt t="49674" x="8118475" y="6283325"/>
          <p14:tracePt t="49690" x="8096250" y="6296025"/>
          <p14:tracePt t="49707" x="8045450" y="6318250"/>
          <p14:tracePt t="49724" x="7988300" y="6346825"/>
          <p14:tracePt t="49740" x="7921625" y="6369050"/>
          <p14:tracePt t="49757" x="7832725" y="6388100"/>
          <p14:tracePt t="49773" x="7766050" y="6410325"/>
          <p14:tracePt t="49791" x="7702550" y="6426200"/>
          <p14:tracePt t="49807" x="7613650" y="6445250"/>
          <p14:tracePt t="49823" x="7559675" y="6451600"/>
          <p14:tracePt t="49840" x="7527925" y="6457950"/>
          <p14:tracePt t="49858" x="7489825" y="6457950"/>
          <p14:tracePt t="49874" x="7467600" y="6457950"/>
          <p14:tracePt t="49891" x="7439025" y="6457950"/>
          <p14:tracePt t="49893" x="7432675" y="6457950"/>
          <p14:tracePt t="49906" x="7423150" y="6457950"/>
          <p14:tracePt t="49923" x="7413625" y="6457950"/>
          <p14:tracePt t="49940" x="7397750" y="6457950"/>
          <p14:tracePt t="49958" x="7385050" y="6457950"/>
          <p14:tracePt t="49974" x="7372350" y="6457950"/>
          <p14:tracePt t="49991" x="7362825" y="6457950"/>
          <p14:tracePt t="50007" x="7343775" y="6457950"/>
          <p14:tracePt t="51101" x="7372350" y="6451600"/>
          <p14:tracePt t="51108" x="7407275" y="6442075"/>
          <p14:tracePt t="51128" x="7543800" y="6410325"/>
          <p14:tracePt t="51145" x="7632700" y="6378575"/>
          <p14:tracePt t="51161" x="7705725" y="6365875"/>
          <p14:tracePt t="51177" x="7788275" y="6343650"/>
          <p14:tracePt t="51191" x="7807325" y="6337300"/>
          <p14:tracePt t="51224" x="7864475" y="6327775"/>
          <p14:tracePt t="51257" x="7889875" y="6327775"/>
          <p14:tracePt t="51290" x="7889875" y="6321425"/>
          <p14:tracePt t="51306" x="7899400" y="6311900"/>
          <p14:tracePt t="51323" x="7908925" y="6311900"/>
          <p14:tracePt t="51341" x="7924800" y="6311900"/>
          <p14:tracePt t="51357" x="7934325" y="6305550"/>
          <p14:tracePt t="51374" x="7940675" y="6305550"/>
          <p14:tracePt t="51392" x="7953375" y="6302375"/>
          <p14:tracePt t="51407" x="7966075" y="6302375"/>
          <p14:tracePt t="51423" x="7978775" y="6302375"/>
          <p14:tracePt t="51440" x="7994650" y="6302375"/>
          <p14:tracePt t="51456" x="8029575" y="6302375"/>
          <p14:tracePt t="51474" x="8045450" y="6289675"/>
          <p14:tracePt t="51492" x="8067675" y="6273800"/>
          <p14:tracePt t="51508" x="8089900" y="6273800"/>
          <p14:tracePt t="51524" x="8105775" y="6273800"/>
          <p14:tracePt t="51542" x="8118475" y="6273800"/>
          <p14:tracePt t="51557" x="8134350" y="6273800"/>
          <p14:tracePt t="51573" x="8143875" y="6273800"/>
          <p14:tracePt t="51590" x="8153400" y="6273800"/>
          <p14:tracePt t="51606" x="8159750" y="6273800"/>
          <p14:tracePt t="53627" x="8105775" y="6286500"/>
          <p14:tracePt t="53635" x="8026400" y="6302375"/>
          <p14:tracePt t="53644" x="7943850" y="6321425"/>
          <p14:tracePt t="53661" x="7778750" y="6369050"/>
          <p14:tracePt t="53678" x="7531100" y="6423025"/>
          <p14:tracePt t="53690" x="7470775" y="6448425"/>
          <p14:tracePt t="53723" x="7140575" y="6508750"/>
          <p14:tracePt t="53757" x="6877050" y="6569075"/>
          <p14:tracePt t="53774" x="6791325" y="6581775"/>
          <p14:tracePt t="53790" x="6715125" y="6597650"/>
          <p14:tracePt t="53807" x="6642100" y="6616700"/>
          <p14:tracePt t="53823" x="6610350" y="6623050"/>
          <p14:tracePt t="53840" x="6588125" y="6623050"/>
          <p14:tracePt t="53856" x="6550025" y="6623050"/>
          <p14:tracePt t="53873" x="6527800" y="6619875"/>
          <p14:tracePt t="53891" x="6477000" y="6591300"/>
          <p14:tracePt t="53907" x="6426200" y="6537325"/>
          <p14:tracePt t="53924" x="6353175" y="6473825"/>
          <p14:tracePt t="53940" x="6257925" y="6372225"/>
          <p14:tracePt t="53956" x="6207125" y="6327775"/>
          <p14:tracePt t="53977" x="6140450" y="6283325"/>
          <p14:tracePt t="53990" x="6121400" y="6270625"/>
          <p14:tracePt t="54006" x="6054725" y="6229350"/>
          <p14:tracePt t="54023" x="6016625" y="6216650"/>
          <p14:tracePt t="54040" x="5994400" y="6203950"/>
          <p14:tracePt t="54057" x="5972175" y="6203950"/>
          <p14:tracePt t="54073" x="5959475" y="6203950"/>
          <p14:tracePt t="54090" x="5943600" y="6203950"/>
          <p14:tracePt t="54106" x="5934075" y="6203950"/>
          <p14:tracePt t="54123" x="5927725" y="6203950"/>
          <p14:tracePt t="54172" x="5924550" y="6203950"/>
          <p14:tracePt t="54180" x="5915025" y="6203950"/>
          <p14:tracePt t="54293" x="5908675" y="6203950"/>
          <p14:tracePt t="54301" x="5908675" y="6200775"/>
          <p14:tracePt t="54310" x="5908675" y="6191250"/>
          <p14:tracePt t="54324" x="5908675" y="61785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Lepidium sativum: Kressenblüt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Lepidium sativum: Gartenkresse (blühende Pflanze)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9" descr="Organic Garden Cress at Organic In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2738"/>
            <a:ext cx="48958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6156325" y="3716338"/>
            <a:ext cx="29083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Lepidium sativum</a:t>
            </a:r>
            <a:r>
              <a:rPr lang="fr-FR" altLang="fr-FR">
                <a:solidFill>
                  <a:srgbClr val="FF0000"/>
                </a:solidFill>
              </a:rPr>
              <a:t>,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 « hab rchad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3"/>
    </mc:Choice>
    <mc:Fallback>
      <p:transition spd="slow" advTm="2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84" x="5870575" y="6130925"/>
          <p14:tracePt t="6291" x="5803900" y="6057900"/>
          <p14:tracePt t="6301" x="5727700" y="5972175"/>
          <p14:tracePt t="6319" x="5403850" y="5578475"/>
          <p14:tracePt t="6340" x="5019675" y="5127625"/>
          <p14:tracePt t="6357" x="4762500" y="4892675"/>
          <p14:tracePt t="6377" x="4432300" y="4530725"/>
          <p14:tracePt t="6403" x="4187825" y="4292600"/>
          <p14:tracePt t="6437" x="3927475" y="3997325"/>
          <p14:tracePt t="6455" x="3851275" y="3905250"/>
          <p14:tracePt t="6471" x="3825875" y="3873500"/>
          <p14:tracePt t="6485" x="3813175" y="3844925"/>
          <p14:tracePt t="6502" x="3797300" y="3825875"/>
          <p14:tracePt t="6519" x="3797300" y="3810000"/>
          <p14:tracePt t="6534" x="3797300" y="3797300"/>
          <p14:tracePt t="6551" x="3797300" y="3787775"/>
          <p14:tracePt t="6569" x="3797300" y="3781425"/>
          <p14:tracePt t="7000" x="3797300" y="3784600"/>
          <p14:tracePt t="7007" x="3797300" y="3787775"/>
          <p14:tracePt t="7027" x="3790950" y="3787775"/>
          <p14:tracePt t="7035" x="3787775" y="3787775"/>
          <p14:tracePt t="7052" x="3749675" y="3778250"/>
          <p14:tracePt t="7056" x="3711575" y="3762375"/>
          <p14:tracePt t="7084" x="3467100" y="3686175"/>
          <p14:tracePt t="7118" x="3184525" y="3654425"/>
          <p14:tracePt t="7135" x="3082925" y="3654425"/>
          <p14:tracePt t="7152" x="2965450" y="3654425"/>
          <p14:tracePt t="7169" x="2844800" y="3663950"/>
          <p14:tracePt t="7185" x="2781300" y="3686175"/>
          <p14:tracePt t="7201" x="2730500" y="3721100"/>
          <p14:tracePt t="7218" x="2679700" y="3765550"/>
          <p14:tracePt t="7234" x="2641600" y="3835400"/>
          <p14:tracePt t="7252" x="2613025" y="3911600"/>
          <p14:tracePt t="7269" x="2654300" y="4124325"/>
          <p14:tracePt t="7285" x="2752725" y="4327525"/>
          <p14:tracePt t="7302" x="2962275" y="4597400"/>
          <p14:tracePt t="7320" x="3371850" y="5127625"/>
          <p14:tracePt t="7335" x="3648075" y="5467350"/>
          <p14:tracePt t="7354" x="4025900" y="5934075"/>
          <p14:tracePt t="7370" x="4273550" y="6197600"/>
          <p14:tracePt t="7387" x="4445000" y="6356350"/>
          <p14:tracePt t="7404" x="4645025" y="6511925"/>
          <p14:tracePt t="7420" x="4759325" y="6581775"/>
          <p14:tracePt t="7435" x="4838700" y="6619875"/>
          <p14:tracePt t="7452" x="4902200" y="6635750"/>
          <p14:tracePt t="7468" x="5029200" y="6584950"/>
          <p14:tracePt t="7484" x="5121275" y="6515100"/>
          <p14:tracePt t="7501" x="5216525" y="6429375"/>
          <p14:tracePt t="7518" x="5349875" y="6251575"/>
          <p14:tracePt t="7534" x="5422900" y="6169025"/>
          <p14:tracePt t="7551" x="5480050" y="6096000"/>
          <p14:tracePt t="7555" x="5502275" y="6067425"/>
          <p14:tracePt t="7568" x="5546725" y="5997575"/>
          <p14:tracePt t="7585" x="5562600" y="5934075"/>
          <p14:tracePt t="7601" x="5568950" y="5889625"/>
          <p14:tracePt t="7618" x="5559425" y="5826125"/>
          <p14:tracePt t="7637" x="5546725" y="5788025"/>
          <p14:tracePt t="7651" x="5511800" y="5740400"/>
          <p14:tracePt t="7668" x="5426075" y="5588000"/>
          <p14:tracePt t="7685" x="5337175" y="5464175"/>
          <p14:tracePt t="7702" x="5235575" y="5324475"/>
          <p14:tracePt t="7719" x="5048250" y="5070475"/>
          <p14:tracePt t="7735" x="4943475" y="4911725"/>
          <p14:tracePt t="7754" x="4762500" y="4737100"/>
          <p14:tracePt t="7768" x="4603750" y="4635500"/>
          <p14:tracePt t="7786" x="4467225" y="4552950"/>
          <p14:tracePt t="8026" x="4587875" y="4600575"/>
          <p14:tracePt t="8033" x="4692650" y="4648200"/>
          <p14:tracePt t="8040" x="4810125" y="4689475"/>
          <p14:tracePt t="8051" x="4997450" y="4740275"/>
          <p14:tracePt t="8069" x="5384800" y="4848225"/>
          <p14:tracePt t="8085" x="5661025" y="4889500"/>
          <p14:tracePt t="8104" x="5886450" y="4899025"/>
          <p14:tracePt t="8119" x="6270625" y="4883150"/>
          <p14:tracePt t="8135" x="6467475" y="4854575"/>
          <p14:tracePt t="8152" x="6696075" y="4835525"/>
          <p14:tracePt t="8168" x="6927850" y="4806950"/>
          <p14:tracePt t="8184" x="7086600" y="4806950"/>
          <p14:tracePt t="8201" x="7226300" y="4806950"/>
          <p14:tracePt t="8218" x="7340600" y="4806950"/>
          <p14:tracePt t="8234" x="7426325" y="4800600"/>
          <p14:tracePt t="8252" x="7512050" y="4784725"/>
          <p14:tracePt t="8269" x="7620000" y="4762500"/>
          <p14:tracePt t="8285" x="7664450" y="4756150"/>
          <p14:tracePt t="8302" x="7689850" y="4743450"/>
          <p14:tracePt t="8318" x="7702550" y="4727575"/>
          <p14:tracePt t="8334" x="7718425" y="4711700"/>
          <p14:tracePt t="8351" x="7727950" y="4702175"/>
          <p14:tracePt t="8368" x="7734300" y="4689475"/>
          <p14:tracePt t="8384" x="7734300" y="4679950"/>
          <p14:tracePt t="8418" x="7734300" y="4670425"/>
          <p14:tracePt t="8435" x="7734300" y="4660900"/>
          <p14:tracePt t="8451" x="7734300" y="4645025"/>
          <p14:tracePt t="8468" x="7705725" y="4600575"/>
          <p14:tracePt t="8484" x="7673975" y="4575175"/>
          <p14:tracePt t="8501" x="7597775" y="4537075"/>
          <p14:tracePt t="8518" x="7451725" y="4489450"/>
          <p14:tracePt t="8534" x="7334250" y="4470400"/>
          <p14:tracePt t="8551" x="7213600" y="4486275"/>
          <p14:tracePt t="8554" x="7165975" y="4492625"/>
          <p14:tracePt t="8568" x="7080250" y="4524375"/>
          <p14:tracePt t="8589" x="6940550" y="4581525"/>
          <p14:tracePt t="8601" x="6880225" y="4610100"/>
          <p14:tracePt t="8618" x="6750050" y="4664075"/>
          <p14:tracePt t="8635" x="6686550" y="4686300"/>
          <p14:tracePt t="8652" x="6638925" y="4699000"/>
          <p14:tracePt t="8669" x="6575425" y="4718050"/>
          <p14:tracePt t="8685" x="6537325" y="4730750"/>
          <p14:tracePt t="8702" x="6492875" y="4743450"/>
          <p14:tracePt t="8718" x="6429375" y="4772025"/>
          <p14:tracePt t="8734" x="6384925" y="4784725"/>
          <p14:tracePt t="8751" x="6362700" y="4784725"/>
          <p14:tracePt t="8768" x="6321425" y="4784725"/>
          <p14:tracePt t="8784" x="6305550" y="4784725"/>
          <p14:tracePt t="8801" x="6296025" y="4784725"/>
          <p14:tracePt t="8818" x="6276975" y="4784725"/>
          <p14:tracePt t="8834" x="6267450" y="4781550"/>
          <p14:tracePt t="8851" x="6254750" y="4765675"/>
          <p14:tracePt t="8868" x="6254750" y="4746625"/>
          <p14:tracePt t="8884" x="6254750" y="4718050"/>
          <p14:tracePt t="8901" x="6254750" y="4686300"/>
          <p14:tracePt t="8918" x="6257925" y="4632325"/>
          <p14:tracePt t="8934" x="6264275" y="4594225"/>
          <p14:tracePt t="8951" x="6264275" y="4572000"/>
          <p14:tracePt t="8968" x="6264275" y="4540250"/>
          <p14:tracePt t="8985" x="6264275" y="4527550"/>
          <p14:tracePt t="9002" x="6264275" y="4518025"/>
          <p14:tracePt t="9018" x="6264275" y="4505325"/>
          <p14:tracePt t="9052" x="6264275" y="4495800"/>
          <p14:tracePt t="9069" x="6264275" y="4489450"/>
          <p14:tracePt t="9719" x="6270625" y="4467225"/>
          <p14:tracePt t="9726" x="6283325" y="4448175"/>
          <p14:tracePt t="9734" x="6299200" y="4410075"/>
          <p14:tracePt t="9751" x="6330950" y="4371975"/>
          <p14:tracePt t="9768" x="6359525" y="4302125"/>
          <p14:tracePt t="9784" x="6372225" y="4273550"/>
          <p14:tracePt t="9801" x="6381750" y="4264025"/>
          <p14:tracePt t="9834" x="6381750" y="4238625"/>
          <p14:tracePt t="9869" x="6397625" y="4225925"/>
          <p14:tracePt t="9885" x="6407150" y="4222750"/>
          <p14:tracePt t="9902" x="6416675" y="4216400"/>
          <p14:tracePt t="9917" x="6457950" y="4210050"/>
          <p14:tracePt t="9934" x="6492875" y="4210050"/>
          <p14:tracePt t="9951" x="6537325" y="4203700"/>
          <p14:tracePt t="9968" x="6623050" y="4203700"/>
          <p14:tracePt t="9984" x="6683375" y="4203700"/>
          <p14:tracePt t="10001" x="6737350" y="4203700"/>
          <p14:tracePt t="10018" x="6851650" y="4203700"/>
          <p14:tracePt t="10035" x="6943725" y="4203700"/>
          <p14:tracePt t="10051" x="7029450" y="4197350"/>
          <p14:tracePt t="10067" x="7115175" y="4197350"/>
          <p14:tracePt t="10084" x="7185025" y="4191000"/>
          <p14:tracePt t="10101" x="7289800" y="4175125"/>
          <p14:tracePt t="10118" x="7432675" y="4159250"/>
          <p14:tracePt t="10134" x="7505700" y="4159250"/>
          <p14:tracePt t="10151" x="7569200" y="4143375"/>
          <p14:tracePt t="10168" x="7667625" y="4130675"/>
          <p14:tracePt t="10184" x="7705725" y="4117975"/>
          <p14:tracePt t="10201" x="7750175" y="4098925"/>
          <p14:tracePt t="10217" x="7813675" y="4079875"/>
          <p14:tracePt t="10234" x="7861300" y="4067175"/>
          <p14:tracePt t="10251" x="7896225" y="4054475"/>
          <p14:tracePt t="10268" x="7962900" y="4035425"/>
          <p14:tracePt t="10284" x="8007350" y="4029075"/>
          <p14:tracePt t="10302" x="8042275" y="4029075"/>
          <p14:tracePt t="10317" x="8105775" y="4029075"/>
          <p14:tracePt t="10334" x="8156575" y="4038600"/>
          <p14:tracePt t="10351" x="8223250" y="4060825"/>
          <p14:tracePt t="10368" x="8359775" y="4098925"/>
          <p14:tracePt t="10384" x="8435975" y="4130675"/>
          <p14:tracePt t="10401" x="8499475" y="4143375"/>
          <p14:tracePt t="10418" x="8556625" y="4162425"/>
          <p14:tracePt t="10435" x="8582025" y="4175125"/>
          <p14:tracePt t="10451" x="8604250" y="4194175"/>
          <p14:tracePt t="10468" x="8655050" y="4213225"/>
          <p14:tracePt t="10484" x="8699500" y="4232275"/>
          <p14:tracePt t="10501" x="8747125" y="4267200"/>
          <p14:tracePt t="10518" x="8785225" y="4302125"/>
          <p14:tracePt t="10535" x="8807450" y="4327525"/>
          <p14:tracePt t="10552" x="8816975" y="4337050"/>
          <p14:tracePt t="10568" x="8816975" y="4352925"/>
          <p14:tracePt t="10861" x="8759825" y="4359275"/>
          <p14:tracePt t="10869" x="8686800" y="4375150"/>
          <p14:tracePt t="10884" x="8524875" y="4413250"/>
          <p14:tracePt t="10917" x="8099425" y="4533900"/>
          <p14:tracePt t="10952" x="7543800" y="4740275"/>
          <p14:tracePt t="10970" x="7134225" y="4895850"/>
          <p14:tracePt t="10986" x="6965950" y="4978400"/>
          <p14:tracePt t="11003" x="6756400" y="5095875"/>
          <p14:tracePt t="11017" x="6664325" y="5165725"/>
          <p14:tracePt t="11035" x="6591300" y="5219700"/>
          <p14:tracePt t="11051" x="6521450" y="5267325"/>
          <p14:tracePt t="11068" x="6378575" y="5378450"/>
          <p14:tracePt t="11084" x="6264275" y="5438775"/>
          <p14:tracePt t="11101" x="6172200" y="5514975"/>
          <p14:tracePt t="11104" x="6118225" y="5559425"/>
          <p14:tracePt t="11118" x="6013450" y="5635625"/>
          <p14:tracePt t="11134" x="5902325" y="5686425"/>
          <p14:tracePt t="11151" x="5800725" y="5746750"/>
          <p14:tracePt t="11167" x="5670550" y="5803900"/>
          <p14:tracePt t="11184" x="5553075" y="5819775"/>
          <p14:tracePt t="11201" x="5448300" y="5835650"/>
          <p14:tracePt t="11218" x="5295900" y="5845175"/>
          <p14:tracePt t="11235" x="5200650" y="5851525"/>
          <p14:tracePt t="11252" x="5127625" y="5861050"/>
          <p14:tracePt t="11268" x="5064125" y="5867400"/>
          <p14:tracePt t="11284" x="5048250" y="5867400"/>
          <p14:tracePt t="11301" x="5038725" y="5876925"/>
          <p14:tracePt t="11317" x="5016500" y="5883275"/>
          <p14:tracePt t="11351" x="5016500" y="5886450"/>
          <p14:tracePt t="11368" x="5016500" y="5899150"/>
          <p14:tracePt t="11385" x="5016500" y="5902325"/>
          <p14:tracePt t="11401" x="5016500" y="5911850"/>
          <p14:tracePt t="11418" x="5016500" y="5927725"/>
          <p14:tracePt t="11434" x="5016500" y="5930900"/>
          <p14:tracePt t="11451" x="5016500" y="5943600"/>
          <p14:tracePt t="11468" x="5016500" y="5946775"/>
          <p14:tracePt t="11485" x="5016500" y="5953125"/>
          <p14:tracePt t="11501" x="5026025" y="5953125"/>
          <p14:tracePt t="11518" x="5045075" y="5953125"/>
          <p14:tracePt t="11535" x="5054600" y="5953125"/>
          <p14:tracePt t="11551" x="5064125" y="5953125"/>
          <p14:tracePt t="11567" x="5083175" y="5953125"/>
          <p14:tracePt t="11584" x="5092700" y="5953125"/>
          <p14:tracePt t="11601" x="5102225" y="5946775"/>
          <p14:tracePt t="11619" x="5121275" y="5883275"/>
          <p14:tracePt t="11635" x="5156200" y="5784850"/>
          <p14:tracePt t="11651" x="5172075" y="5664200"/>
          <p14:tracePt t="11669" x="5172075" y="5546725"/>
          <p14:tracePt t="11685" x="5159375" y="5429250"/>
          <p14:tracePt t="11701" x="5133975" y="5321300"/>
          <p14:tracePt t="11717" x="5105400" y="5219700"/>
          <p14:tracePt t="11734" x="5076825" y="5172075"/>
          <p14:tracePt t="11751" x="5045075" y="5124450"/>
          <p14:tracePt t="11768" x="5019675" y="5057775"/>
          <p14:tracePt t="11785" x="4981575" y="4991100"/>
          <p14:tracePt t="11802" x="4959350" y="4937125"/>
          <p14:tracePt t="11818" x="4937125" y="4835525"/>
          <p14:tracePt t="11835" x="4918075" y="4797425"/>
          <p14:tracePt t="11851" x="4905375" y="4752975"/>
          <p14:tracePt t="11867" x="4886325" y="4686300"/>
          <p14:tracePt t="11884" x="4873625" y="4641850"/>
          <p14:tracePt t="11901" x="4854575" y="4597400"/>
          <p14:tracePt t="11918" x="4835525" y="4533900"/>
          <p14:tracePt t="11935" x="4822825" y="4495800"/>
          <p14:tracePt t="11951" x="4810125" y="4457700"/>
          <p14:tracePt t="11968" x="4778375" y="4391025"/>
          <p14:tracePt t="11985" x="4749800" y="4324350"/>
          <p14:tracePt t="12001" x="4711700" y="4257675"/>
          <p14:tracePt t="12017" x="4632325" y="4156075"/>
          <p14:tracePt t="12034" x="4600575" y="4108450"/>
          <p14:tracePt t="12051" x="4565650" y="4076700"/>
          <p14:tracePt t="12068" x="4530725" y="4032250"/>
          <p14:tracePt t="12085" x="4498975" y="4006850"/>
          <p14:tracePt t="12102" x="4473575" y="3975100"/>
          <p14:tracePt t="12118" x="4429125" y="3940175"/>
          <p14:tracePt t="12134" x="4403725" y="3908425"/>
          <p14:tracePt t="12151" x="4375150" y="3895725"/>
          <p14:tracePt t="12167" x="4340225" y="3876675"/>
          <p14:tracePt t="12184" x="4308475" y="3860800"/>
          <p14:tracePt t="12201" x="4283075" y="3848100"/>
          <p14:tracePt t="12219" x="4241800" y="3829050"/>
          <p14:tracePt t="12235" x="4232275" y="3825875"/>
          <p14:tracePt t="12251" x="4222750" y="3825875"/>
          <p14:tracePt t="12267" x="4203700" y="3825875"/>
          <p14:tracePt t="12284" x="4194175" y="3825875"/>
          <p14:tracePt t="12300" x="4184650" y="3825875"/>
          <p14:tracePt t="12318" x="4162425" y="3825875"/>
          <p14:tracePt t="12334" x="4140200" y="3825875"/>
          <p14:tracePt t="12351" x="4117975" y="3825875"/>
          <p14:tracePt t="12367" x="4070350" y="3838575"/>
          <p14:tracePt t="12384" x="4032250" y="3851275"/>
          <p14:tracePt t="12401" x="4006850" y="3870325"/>
          <p14:tracePt t="12417" x="3965575" y="3895725"/>
          <p14:tracePt t="12434" x="3949700" y="3905250"/>
          <p14:tracePt t="12453" x="3927475" y="3933825"/>
          <p14:tracePt t="12468" x="3917950" y="3949700"/>
          <p14:tracePt t="12485" x="3902075" y="3965575"/>
          <p14:tracePt t="12502" x="3889375" y="3994150"/>
          <p14:tracePt t="12518" x="3844925" y="4032250"/>
          <p14:tracePt t="12534" x="3819525" y="4064000"/>
          <p14:tracePt t="12551" x="3794125" y="4089400"/>
          <p14:tracePt t="12567" x="3768725" y="4146550"/>
          <p14:tracePt t="12584" x="3756025" y="4178300"/>
          <p14:tracePt t="12601" x="3730625" y="4210050"/>
          <p14:tracePt t="12618" x="3695700" y="4251325"/>
          <p14:tracePt t="12635" x="3660775" y="4298950"/>
          <p14:tracePt t="12651" x="3635375" y="4340225"/>
          <p14:tracePt t="12668" x="3587750" y="4406900"/>
          <p14:tracePt t="12685" x="3575050" y="4451350"/>
          <p14:tracePt t="12701" x="3562350" y="4479925"/>
          <p14:tracePt t="12718" x="3540125" y="4524375"/>
          <p14:tracePt t="12735" x="3527425" y="4552950"/>
          <p14:tracePt t="12751" x="3514725" y="4578350"/>
          <p14:tracePt t="12768" x="3489325" y="4629150"/>
          <p14:tracePt t="12785" x="3476625" y="4664075"/>
          <p14:tracePt t="12801" x="3467100" y="4695825"/>
          <p14:tracePt t="12818" x="3460750" y="4752975"/>
          <p14:tracePt t="12835" x="3460750" y="4787900"/>
          <p14:tracePt t="12850" x="3460750" y="4810125"/>
          <p14:tracePt t="12868" x="3460750" y="4857750"/>
          <p14:tracePt t="12884" x="3448050" y="4895850"/>
          <p14:tracePt t="12901" x="3441700" y="4933950"/>
          <p14:tracePt t="12918" x="3422650" y="4997450"/>
          <p14:tracePt t="12935" x="3416300" y="5041900"/>
          <p14:tracePt t="12952" x="3409950" y="5089525"/>
          <p14:tracePt t="12967" x="3409950" y="5118100"/>
          <p14:tracePt t="12984" x="3409950" y="5140325"/>
          <p14:tracePt t="13001" x="3409950" y="5162550"/>
          <p14:tracePt t="13017" x="3409950" y="5181600"/>
          <p14:tracePt t="13035" x="3409950" y="5197475"/>
          <p14:tracePt t="13052" x="3409950" y="5213350"/>
          <p14:tracePt t="13068" x="3422650" y="5241925"/>
          <p14:tracePt t="13085" x="3438525" y="5270500"/>
          <p14:tracePt t="13101" x="3463925" y="5295900"/>
          <p14:tracePt t="13117" x="3505200" y="5311775"/>
          <p14:tracePt t="13134" x="3543300" y="5330825"/>
          <p14:tracePt t="13151" x="3575050" y="5343525"/>
          <p14:tracePt t="13167" x="3622675" y="5362575"/>
          <p14:tracePt t="13184" x="3648075" y="5368925"/>
          <p14:tracePt t="13203" x="3695700" y="5375275"/>
          <p14:tracePt t="13218" x="3717925" y="5381625"/>
          <p14:tracePt t="13234" x="3749675" y="5391150"/>
          <p14:tracePt t="13250" x="3765550" y="5391150"/>
          <p14:tracePt t="13268" x="3790950" y="5391150"/>
          <p14:tracePt t="13284" x="3806825" y="5391150"/>
          <p14:tracePt t="13301" x="3816350" y="5391150"/>
          <p14:tracePt t="13318" x="3829050" y="5391150"/>
          <p14:tracePt t="13335" x="3844925" y="5391150"/>
          <p14:tracePt t="13604" x="3860800" y="5391150"/>
          <p14:tracePt t="13610" x="3873500" y="5391150"/>
          <p14:tracePt t="13618" x="3886200" y="5384800"/>
          <p14:tracePt t="13634" x="3914775" y="5378450"/>
          <p14:tracePt t="13651" x="3949700" y="5359400"/>
          <p14:tracePt t="13668" x="3981450" y="5346700"/>
          <p14:tracePt t="13684" x="4003675" y="5337175"/>
          <p14:tracePt t="13702" x="4067175" y="5308600"/>
          <p14:tracePt t="13718" x="4114800" y="5295900"/>
          <p14:tracePt t="13735" x="4149725" y="5283200"/>
          <p14:tracePt t="13752" x="4200525" y="5273675"/>
          <p14:tracePt t="13768" x="4222750" y="5254625"/>
          <p14:tracePt t="13784" x="4232275" y="5245100"/>
          <p14:tracePt t="13801" x="4248150" y="5229225"/>
          <p14:tracePt t="13817" x="4264025" y="5219700"/>
          <p14:tracePt t="13835" x="4279900" y="5203825"/>
          <p14:tracePt t="13852" x="4308475" y="5187950"/>
          <p14:tracePt t="13868" x="4340225" y="5162550"/>
          <p14:tracePt t="13885" x="4362450" y="5130800"/>
          <p14:tracePt t="13902" x="4410075" y="5076825"/>
          <p14:tracePt t="13918" x="4432300" y="5048250"/>
          <p14:tracePt t="13934" x="4467225" y="5000625"/>
          <p14:tracePt t="13950" x="4492625" y="4968875"/>
          <p14:tracePt t="13967" x="4530725" y="4902200"/>
          <p14:tracePt t="13984" x="4543425" y="4870450"/>
          <p14:tracePt t="14002" x="4562475" y="4835525"/>
          <p14:tracePt t="14018" x="4575175" y="4806950"/>
          <p14:tracePt t="14035" x="4591050" y="4787900"/>
          <p14:tracePt t="14052" x="4591050" y="4762500"/>
          <p14:tracePt t="14068" x="4591050" y="4752975"/>
          <p14:tracePt t="14084" x="4591050" y="4743450"/>
          <p14:tracePt t="14101" x="4591050" y="4733925"/>
          <p14:tracePt t="14117" x="4591050" y="4711700"/>
          <p14:tracePt t="14134" x="4591050" y="4695825"/>
          <p14:tracePt t="14152" x="4591050" y="4670425"/>
          <p14:tracePt t="14168" x="4591050" y="4648200"/>
          <p14:tracePt t="14185" x="4591050" y="4625975"/>
          <p14:tracePt t="14202" x="4591050" y="4578350"/>
          <p14:tracePt t="14217" x="4581525" y="4540250"/>
          <p14:tracePt t="14234" x="4572000" y="4518025"/>
          <p14:tracePt t="14251" x="4552950" y="4476750"/>
          <p14:tracePt t="14268" x="4543425" y="4460875"/>
          <p14:tracePt t="14285" x="4524375" y="4429125"/>
          <p14:tracePt t="14302" x="4498975" y="4394200"/>
          <p14:tracePt t="14318" x="4473575" y="4362450"/>
          <p14:tracePt t="14334" x="4445000" y="4337050"/>
          <p14:tracePt t="14351" x="4413250" y="4295775"/>
          <p14:tracePt t="14367" x="4394200" y="4276725"/>
          <p14:tracePt t="14383" x="4378325" y="4267200"/>
          <p14:tracePt t="14400" x="4362450" y="4248150"/>
          <p14:tracePt t="14418" x="4321175" y="4232275"/>
          <p14:tracePt t="14434" x="4276725" y="4225925"/>
          <p14:tracePt t="14452" x="4191000" y="4225925"/>
          <p14:tracePt t="14468" x="4130675" y="4225925"/>
          <p14:tracePt t="14484" x="4070350" y="4225925"/>
          <p14:tracePt t="14501" x="3968750" y="4235450"/>
          <p14:tracePt t="14517" x="3889375" y="4251325"/>
          <p14:tracePt t="14534" x="3813175" y="4273550"/>
          <p14:tracePt t="14552" x="3730625" y="4292600"/>
          <p14:tracePt t="14568" x="3676650" y="4305300"/>
          <p14:tracePt t="14585" x="3632200" y="4305300"/>
          <p14:tracePt t="14602" x="3568700" y="4311650"/>
          <p14:tracePt t="14617" x="3524250" y="4327525"/>
          <p14:tracePt t="14634" x="3486150" y="4346575"/>
          <p14:tracePt t="14651" x="3444875" y="4362450"/>
          <p14:tracePt t="14667" x="3422650" y="4375150"/>
          <p14:tracePt t="14684" x="3390900" y="4387850"/>
          <p14:tracePt t="14702" x="3355975" y="4410075"/>
          <p14:tracePt t="14718" x="3324225" y="4422775"/>
          <p14:tracePt t="14735" x="3314700" y="4432300"/>
          <p14:tracePt t="14752" x="3298825" y="4454525"/>
          <p14:tracePt t="14767" x="3282950" y="4470400"/>
          <p14:tracePt t="14784" x="3270250" y="4486275"/>
          <p14:tracePt t="14800" x="3260725" y="4518025"/>
          <p14:tracePt t="14817" x="3228975" y="4552950"/>
          <p14:tracePt t="14834" x="3216275" y="4584700"/>
          <p14:tracePt t="14851" x="3203575" y="4603750"/>
          <p14:tracePt t="14867" x="3190875" y="4613275"/>
          <p14:tracePt t="14884" x="3187700" y="4629150"/>
          <p14:tracePt t="14901" x="3187700" y="4645025"/>
          <p14:tracePt t="14918" x="3187700" y="4654550"/>
          <p14:tracePt t="14935" x="3187700" y="4664075"/>
          <p14:tracePt t="14952" x="3187700" y="4695825"/>
          <p14:tracePt t="14968" x="3187700" y="4733925"/>
          <p14:tracePt t="14985" x="3187700" y="4768850"/>
          <p14:tracePt t="15002" x="3190875" y="4810125"/>
          <p14:tracePt t="15018" x="3203575" y="4848225"/>
          <p14:tracePt t="15034" x="3203575" y="4870450"/>
          <p14:tracePt t="15051" x="3203575" y="4902200"/>
          <p14:tracePt t="15068" x="3203575" y="4918075"/>
          <p14:tracePt t="15084" x="3206750" y="4940300"/>
          <p14:tracePt t="15102" x="3219450" y="4975225"/>
          <p14:tracePt t="15118" x="3225800" y="4997450"/>
          <p14:tracePt t="15134" x="3228975" y="5019675"/>
          <p14:tracePt t="15152" x="3241675" y="5041900"/>
          <p14:tracePt t="15168" x="3241675" y="5051425"/>
          <p14:tracePt t="15184" x="3244850" y="5067300"/>
          <p14:tracePt t="15201" x="3244850" y="5080000"/>
          <p14:tracePt t="15217" x="3251200" y="5089525"/>
          <p14:tracePt t="15233" x="3260725" y="5102225"/>
          <p14:tracePt t="15252" x="3276600" y="5121275"/>
          <p14:tracePt t="15268" x="3292475" y="5130800"/>
          <p14:tracePt t="15284" x="3302000" y="5140325"/>
          <p14:tracePt t="15301" x="3314700" y="5156200"/>
          <p14:tracePt t="15318" x="3327400" y="5172075"/>
          <p14:tracePt t="15334" x="3343275" y="5181600"/>
          <p14:tracePt t="15351" x="3355975" y="5197475"/>
          <p14:tracePt t="15367" x="3362325" y="5207000"/>
          <p14:tracePt t="15384" x="3371850" y="5210175"/>
          <p14:tracePt t="15401" x="3390900" y="5222875"/>
          <p14:tracePt t="15418" x="3400425" y="5232400"/>
          <p14:tracePt t="15434" x="3409950" y="5232400"/>
          <p14:tracePt t="15452" x="3425825" y="5232400"/>
          <p14:tracePt t="15467" x="3441700" y="5232400"/>
          <p14:tracePt t="15484" x="3451225" y="5232400"/>
          <p14:tracePt t="15501" x="3467100" y="5229225"/>
          <p14:tracePt t="17416" x="3489325" y="5222875"/>
          <p14:tracePt t="17424" x="3508375" y="5216525"/>
          <p14:tracePt t="17434" x="3543300" y="5203825"/>
          <p14:tracePt t="17451" x="3616325" y="5184775"/>
          <p14:tracePt t="17467" x="3673475" y="5149850"/>
          <p14:tracePt t="17483" x="3721100" y="5121275"/>
          <p14:tracePt t="17501" x="3838575" y="5057775"/>
          <p14:tracePt t="17533" x="4010025" y="4953000"/>
          <p14:tracePt t="17567" x="4143375" y="4851400"/>
          <p14:tracePt t="17584" x="4165600" y="4829175"/>
          <p14:tracePt t="17601" x="4191000" y="4784725"/>
          <p14:tracePt t="17617" x="4203700" y="4752975"/>
          <p14:tracePt t="17634" x="4216400" y="4718050"/>
          <p14:tracePt t="17650" x="4225925" y="4673600"/>
          <p14:tracePt t="17666" x="4225925" y="4654550"/>
          <p14:tracePt t="17683" x="4225925" y="4632325"/>
          <p14:tracePt t="17701" x="4225925" y="4597400"/>
          <p14:tracePt t="17717" x="4225925" y="4587875"/>
          <p14:tracePt t="17734" x="4225925" y="4578350"/>
          <p14:tracePt t="17750" x="4225925" y="4572000"/>
          <p14:tracePt t="17773" x="4225925" y="4562475"/>
          <p14:tracePt t="18002" x="4232275" y="4556125"/>
          <p14:tracePt t="18009" x="4235450" y="4552950"/>
          <p14:tracePt t="18017" x="4241800" y="4546600"/>
          <p14:tracePt t="18034" x="4257675" y="4537075"/>
          <p14:tracePt t="18051" x="4270375" y="4521200"/>
          <p14:tracePt t="18067" x="4283075" y="4508500"/>
          <p14:tracePt t="18084" x="4292600" y="4495800"/>
          <p14:tracePt t="18100" x="4314825" y="4470400"/>
          <p14:tracePt t="18117" x="4314825" y="4441825"/>
          <p14:tracePt t="18133" x="4314825" y="4425950"/>
          <p14:tracePt t="18150" x="4314825" y="4400550"/>
          <p14:tracePt t="18167" x="4314825" y="4387850"/>
          <p14:tracePt t="18184" x="4302125" y="4378325"/>
          <p14:tracePt t="18201" x="4286250" y="4368800"/>
          <p14:tracePt t="18217" x="4276725" y="4365625"/>
          <p14:tracePt t="18234" x="4267200" y="4349750"/>
          <p14:tracePt t="18251" x="4244975" y="4333875"/>
          <p14:tracePt t="18268" x="4235450" y="4333875"/>
          <p14:tracePt t="18284" x="4225925" y="4327525"/>
          <p14:tracePt t="18301" x="4222750" y="4324350"/>
          <p14:tracePt t="18317" x="4216400" y="4324350"/>
          <p14:tracePt t="18333" x="4200525" y="4318000"/>
          <p14:tracePt t="18350" x="4187825" y="4318000"/>
          <p14:tracePt t="18367" x="4178300" y="4314825"/>
          <p14:tracePt t="18384" x="4165600" y="4308475"/>
          <p14:tracePt t="18401" x="4140200" y="4292600"/>
          <p14:tracePt t="18417" x="4117975" y="4292600"/>
          <p14:tracePt t="18434" x="4086225" y="4279900"/>
          <p14:tracePt t="18450" x="4022725" y="4260850"/>
          <p14:tracePt t="18467" x="3978275" y="4248150"/>
          <p14:tracePt t="18484" x="3921125" y="4232275"/>
          <p14:tracePt t="18500" x="3848100" y="4225925"/>
          <p14:tracePt t="18517" x="3803650" y="4225925"/>
          <p14:tracePt t="18533" x="3784600" y="4225925"/>
          <p14:tracePt t="18550" x="3756025" y="4225925"/>
          <p14:tracePt t="18567" x="3746500" y="4225925"/>
          <p14:tracePt t="18583" x="3736975" y="4225925"/>
          <p14:tracePt t="18600" x="3714750" y="4225925"/>
          <p14:tracePt t="18616" x="3705225" y="4229100"/>
          <p14:tracePt t="18634" x="3695700" y="4238625"/>
          <p14:tracePt t="18650" x="3689350" y="4248150"/>
          <p14:tracePt t="18667" x="3689350" y="4257675"/>
          <p14:tracePt t="18683" x="3686175" y="4267200"/>
          <p14:tracePt t="18700" x="3679825" y="4289425"/>
          <p14:tracePt t="18717" x="3670300" y="4298950"/>
          <p14:tracePt t="18733" x="3660775" y="4308475"/>
          <p14:tracePt t="18750" x="3644900" y="4327525"/>
          <p14:tracePt t="18767" x="3632200" y="4352925"/>
          <p14:tracePt t="18784" x="3616325" y="4368800"/>
          <p14:tracePt t="18800" x="3600450" y="4397375"/>
          <p14:tracePt t="18817" x="3590925" y="4410075"/>
          <p14:tracePt t="18834" x="3581400" y="4419600"/>
          <p14:tracePt t="18850" x="3552825" y="4438650"/>
          <p14:tracePt t="18867" x="3530600" y="4454525"/>
          <p14:tracePt t="18884" x="3498850" y="4467225"/>
          <p14:tracePt t="18901" x="3486150" y="4483100"/>
          <p14:tracePt t="18917" x="3476625" y="4492625"/>
          <p14:tracePt t="18934" x="3457575" y="4508500"/>
          <p14:tracePt t="18951" x="3444875" y="4508500"/>
          <p14:tracePt t="18967" x="3438525" y="4508500"/>
          <p14:tracePt t="19166" x="3435350" y="4508500"/>
          <p14:tracePt t="19180" x="3429000" y="4508500"/>
          <p14:tracePt t="19187" x="3425825" y="4508500"/>
          <p14:tracePt t="19201" x="3413125" y="4508500"/>
          <p14:tracePt t="19217" x="3397250" y="4495800"/>
          <p14:tracePt t="19234" x="3387725" y="4479925"/>
          <p14:tracePt t="19250" x="3349625" y="4435475"/>
          <p14:tracePt t="19267" x="3317875" y="4410075"/>
          <p14:tracePt t="19283" x="3295650" y="4394200"/>
          <p14:tracePt t="19300" x="3267075" y="4368800"/>
          <p14:tracePt t="19316" x="3257550" y="4365625"/>
          <p14:tracePt t="19334" x="3244850" y="4365625"/>
          <p14:tracePt t="19351" x="3232150" y="4365625"/>
          <p14:tracePt t="19367" x="3216275" y="4365625"/>
          <p14:tracePt t="19384" x="3206750" y="4365625"/>
          <p14:tracePt t="19400" x="3190875" y="4365625"/>
          <p14:tracePt t="19416" x="3181350" y="4365625"/>
          <p14:tracePt t="19433" x="3171825" y="4365625"/>
          <p14:tracePt t="19751" x="3168650" y="4365625"/>
          <p14:tracePt t="19758" x="3162300" y="4365625"/>
          <p14:tracePt t="19767" x="3155950" y="4365625"/>
          <p14:tracePt t="19784" x="3146425" y="4365625"/>
          <p14:tracePt t="19801" x="3124200" y="4387850"/>
          <p14:tracePt t="19817" x="3114675" y="4397375"/>
          <p14:tracePt t="19833" x="3105150" y="4406900"/>
          <p14:tracePt t="19866" x="3048000" y="4441825"/>
          <p14:tracePt t="19900" x="2981325" y="4473575"/>
          <p14:tracePt t="19917" x="2952750" y="4483100"/>
          <p14:tracePt t="19934" x="2940050" y="4498975"/>
          <p14:tracePt t="19950" x="2927350" y="4514850"/>
          <p14:tracePt t="19967" x="2921000" y="4524375"/>
          <p14:tracePt t="19983" x="2921000" y="4533900"/>
          <p14:tracePt t="20000" x="2927350" y="4556125"/>
          <p14:tracePt t="20016" x="2940050" y="4568825"/>
          <p14:tracePt t="20033" x="2965450" y="4594225"/>
          <p14:tracePt t="20050" x="3000375" y="4638675"/>
          <p14:tracePt t="20066" x="3028950" y="4679950"/>
          <p14:tracePt t="20083" x="3048000" y="4702175"/>
          <p14:tracePt t="20100" x="3063875" y="4743450"/>
          <p14:tracePt t="20116" x="3073400" y="4752975"/>
          <p14:tracePt t="20134" x="3089275" y="4765675"/>
          <p14:tracePt t="20150" x="3095625" y="4778375"/>
          <p14:tracePt t="20166" x="3095625" y="4794250"/>
          <p14:tracePt t="20265" x="3098800" y="4794250"/>
          <p14:tracePt t="20307" x="3098800" y="4781550"/>
          <p14:tracePt t="20314" x="3105150" y="4781550"/>
          <p14:tracePt t="20586" x="3108325" y="4781550"/>
          <p14:tracePt t="20593" x="3114675" y="4781550"/>
          <p14:tracePt t="20601" x="3117850" y="4781550"/>
          <p14:tracePt t="20621" x="3124200" y="4781550"/>
          <p14:tracePt t="20636" x="3127375" y="4781550"/>
          <p14:tracePt t="20650" x="3140075" y="4781550"/>
          <p14:tracePt t="20667" x="3155950" y="4794250"/>
          <p14:tracePt t="20700" x="3181350" y="4810125"/>
          <p14:tracePt t="20734" x="3209925" y="4816475"/>
          <p14:tracePt t="20750" x="3225800" y="4816475"/>
          <p14:tracePt t="20767" x="3235325" y="4816475"/>
          <p14:tracePt t="20783" x="3244850" y="4816475"/>
          <p14:tracePt t="20800" x="3260725" y="4816475"/>
          <p14:tracePt t="20833" x="3270250" y="4816475"/>
          <p14:tracePt t="20850" x="3276600" y="4816475"/>
          <p14:tracePt t="20867" x="3279775" y="4810125"/>
          <p14:tracePt t="20884" x="3279775" y="4800600"/>
          <p14:tracePt t="20900" x="3292475" y="4765675"/>
          <p14:tracePt t="20917" x="3292475" y="4743450"/>
          <p14:tracePt t="20933" x="3292475" y="4708525"/>
          <p14:tracePt t="20950" x="3292475" y="4651375"/>
          <p14:tracePt t="20966" x="3292475" y="4622800"/>
          <p14:tracePt t="20983" x="3292475" y="4587875"/>
          <p14:tracePt t="21000" x="3282950" y="4530725"/>
          <p14:tracePt t="21017" x="3276600" y="4502150"/>
          <p14:tracePt t="21034" x="3263900" y="4464050"/>
          <p14:tracePt t="21050" x="3257550" y="4406900"/>
          <p14:tracePt t="21066" x="3251200" y="4378325"/>
          <p14:tracePt t="21084" x="3251200" y="4340225"/>
          <p14:tracePt t="21100" x="3232150" y="4305300"/>
          <p14:tracePt t="21116" x="3225800" y="4270375"/>
          <p14:tracePt t="21134" x="3216275" y="4244975"/>
          <p14:tracePt t="21150" x="3200400" y="4216400"/>
          <p14:tracePt t="21167" x="3194050" y="4206875"/>
          <p14:tracePt t="21184" x="3184525" y="4197350"/>
          <p14:tracePt t="21200" x="3184525" y="4191000"/>
          <p14:tracePt t="21251" x="3184525" y="41878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5072063" y="285750"/>
            <a:ext cx="40719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Arabidopsis thaliana</a:t>
            </a:r>
          </a:p>
          <a:p>
            <a:pPr eaLnBrk="1" hangingPunct="1"/>
            <a:r>
              <a:rPr lang="fr-FR" altLang="fr-FR"/>
              <a:t>plante modèle pour les études de biologie</a:t>
            </a:r>
          </a:p>
          <a:p>
            <a:pPr eaLnBrk="1" hangingPunct="1"/>
            <a:r>
              <a:rPr lang="fr-FR" altLang="fr-FR"/>
              <a:t>et de biologie moléculaire</a:t>
            </a:r>
            <a:endParaRPr lang="fr-FR" altLang="fr-FR" i="1">
              <a:solidFill>
                <a:srgbClr val="FF0000"/>
              </a:solidFill>
            </a:endParaRPr>
          </a:p>
        </p:txBody>
      </p:sp>
      <p:pic>
        <p:nvPicPr>
          <p:cNvPr id="24579" name="Picture 9" descr="Arabidopsis-thal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0"/>
          <p:cNvSpPr>
            <a:spLocks noChangeArrowheads="1"/>
          </p:cNvSpPr>
          <p:nvPr/>
        </p:nvSpPr>
        <p:spPr bwMode="auto">
          <a:xfrm>
            <a:off x="4857750" y="2500313"/>
            <a:ext cx="42862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66"/>
                </a:solidFill>
              </a:rPr>
              <a:t>Plante très importante par son génome : </a:t>
            </a:r>
          </a:p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FF0000"/>
                </a:solidFill>
              </a:rPr>
              <a:t> le plus petit génome</a:t>
            </a:r>
            <a:r>
              <a:rPr lang="fr-FR" altLang="fr-FR"/>
              <a:t> </a:t>
            </a:r>
            <a:r>
              <a:rPr lang="fr-FR" altLang="fr-FR">
                <a:solidFill>
                  <a:srgbClr val="FF0000"/>
                </a:solidFill>
              </a:rPr>
              <a:t>végétal connu</a:t>
            </a:r>
            <a:r>
              <a:rPr lang="fr-FR" altLang="fr-FR"/>
              <a:t> </a:t>
            </a:r>
          </a:p>
          <a:p>
            <a:pPr eaLnBrk="1" hangingPunct="1"/>
            <a:r>
              <a:rPr lang="fr-FR" altLang="fr-FR"/>
              <a:t>- </a:t>
            </a:r>
            <a:r>
              <a:rPr lang="fr-FR" altLang="fr-FR">
                <a:solidFill>
                  <a:srgbClr val="006600"/>
                </a:solidFill>
              </a:rPr>
              <a:t>5 chromosomes</a:t>
            </a:r>
            <a:r>
              <a:rPr lang="fr-FR" altLang="fr-FR"/>
              <a:t> constitués de 125 millions de bases </a:t>
            </a:r>
            <a:br>
              <a:rPr lang="fr-FR" altLang="fr-FR"/>
            </a:br>
            <a:r>
              <a:rPr lang="fr-FR" altLang="fr-FR">
                <a:solidFill>
                  <a:srgbClr val="0000FF"/>
                </a:solidFill>
              </a:rPr>
              <a:t>- 25 498 gènes </a:t>
            </a:r>
          </a:p>
        </p:txBody>
      </p:sp>
      <p:sp>
        <p:nvSpPr>
          <p:cNvPr id="24581" name="Rectangle 11"/>
          <p:cNvSpPr>
            <a:spLocks noChangeArrowheads="1"/>
          </p:cNvSpPr>
          <p:nvPr/>
        </p:nvSpPr>
        <p:spPr bwMode="auto">
          <a:xfrm>
            <a:off x="5003800" y="5514975"/>
            <a:ext cx="4140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Aujourd'hui, l'ensemble du génome d'</a:t>
            </a:r>
            <a:r>
              <a:rPr lang="fr-FR" altLang="fr-FR" sz="1800" i="1"/>
              <a:t>Arabidopsis thaliana</a:t>
            </a:r>
            <a:r>
              <a:rPr lang="fr-FR" altLang="fr-FR" sz="1800"/>
              <a:t> est séquencé.</a:t>
            </a:r>
            <a:br>
              <a:rPr lang="fr-FR" altLang="fr-FR" sz="1800"/>
            </a:br>
            <a:r>
              <a:rPr lang="fr-FR" altLang="fr-FR" sz="1800"/>
              <a:t>Les recherches continuent pour établir la fonction de chacun d'eux.</a:t>
            </a:r>
            <a:r>
              <a:rPr lang="fr-FR" altLang="fr-FR"/>
              <a:t> 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0308" b="13953"/>
          <a:stretch>
            <a:fillRect/>
          </a:stretch>
        </p:blipFill>
        <p:spPr bwMode="auto">
          <a:xfrm>
            <a:off x="2214563" y="1477963"/>
            <a:ext cx="256063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13"/>
    </mc:Choice>
    <mc:Fallback>
      <p:transition spd="slow" advTm="58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2" x="3200400" y="4162425"/>
          <p14:tracePt t="3209" x="3222625" y="4133850"/>
          <p14:tracePt t="3217" x="3263900" y="4079875"/>
          <p14:tracePt t="3229" x="3340100" y="3987800"/>
          <p14:tracePt t="3245" x="3438525" y="3879850"/>
          <p14:tracePt t="3261" x="3527425" y="3756025"/>
          <p14:tracePt t="3278" x="3571875" y="3702050"/>
          <p14:tracePt t="3794" x="3613150" y="3660775"/>
          <p14:tracePt t="3801" x="3698875" y="3594100"/>
          <p14:tracePt t="3812" x="3800475" y="3514725"/>
          <p14:tracePt t="3829" x="4117975" y="3279775"/>
          <p14:tracePt t="3850" x="4556125" y="3006725"/>
          <p14:tracePt t="3870" x="4746625" y="2901950"/>
          <p14:tracePt t="3896" x="5124450" y="2720975"/>
          <p14:tracePt t="3929" x="5648325" y="2616200"/>
          <p14:tracePt t="3947" x="5851525" y="2616200"/>
          <p14:tracePt t="3963" x="6026150" y="2628900"/>
          <p14:tracePt t="3979" x="6203950" y="2663825"/>
          <p14:tracePt t="3996" x="6292850" y="2705100"/>
          <p14:tracePt t="4012" x="6359525" y="2733675"/>
          <p14:tracePt t="4029" x="6467475" y="2787650"/>
          <p14:tracePt t="4045" x="6505575" y="2813050"/>
          <p14:tracePt t="4062" x="6546850" y="2847975"/>
          <p14:tracePt t="4078" x="6578600" y="2870200"/>
          <p14:tracePt t="4095" x="6638925" y="2940050"/>
          <p14:tracePt t="4112" x="6673850" y="2987675"/>
          <p14:tracePt t="4129" x="6699250" y="3051175"/>
          <p14:tracePt t="4145" x="6711950" y="3095625"/>
          <p14:tracePt t="4162" x="6711950" y="3114675"/>
          <p14:tracePt t="4509" x="6737350" y="3035300"/>
          <p14:tracePt t="4517" x="6765925" y="2930525"/>
          <p14:tracePt t="4529" x="6804025" y="2711450"/>
          <p14:tracePt t="4545" x="6823075" y="2482850"/>
          <p14:tracePt t="4562" x="6832600" y="2228850"/>
          <p14:tracePt t="4595" x="6816725" y="1666875"/>
          <p14:tracePt t="4629" x="6683375" y="1127125"/>
          <p14:tracePt t="4646" x="6578600" y="863600"/>
          <p14:tracePt t="4663" x="6489700" y="647700"/>
          <p14:tracePt t="4679" x="6384925" y="377825"/>
          <p14:tracePt t="4695" x="6321425" y="222250"/>
          <p14:tracePt t="4712" x="6270625" y="120650"/>
          <p14:tracePt t="4715" x="6257925" y="92075"/>
          <p14:tracePt t="4729" x="6210300" y="31750"/>
          <p14:tracePt t="4745" x="6169025" y="0"/>
          <p14:tracePt t="4761" x="6143625" y="0"/>
          <p14:tracePt t="4779" x="6108700" y="0"/>
          <p14:tracePt t="4795" x="6099175" y="0"/>
          <p14:tracePt t="4812" x="6089650" y="0"/>
          <p14:tracePt t="4829" x="6073775" y="0"/>
          <p14:tracePt t="4845" x="6057900" y="0"/>
          <p14:tracePt t="4862" x="6048375" y="0"/>
          <p14:tracePt t="4879" x="6032500" y="15875"/>
          <p14:tracePt t="4895" x="6003925" y="28575"/>
          <p14:tracePt t="4911" x="5978525" y="66675"/>
          <p14:tracePt t="4929" x="5924550" y="171450"/>
          <p14:tracePt t="4945" x="5908675" y="279400"/>
          <p14:tracePt t="4962" x="5892800" y="365125"/>
          <p14:tracePt t="4979" x="5870575" y="498475"/>
          <p14:tracePt t="4995" x="5845175" y="596900"/>
          <p14:tracePt t="5011" x="5829300" y="679450"/>
          <p14:tracePt t="5029" x="5810250" y="781050"/>
          <p14:tracePt t="5045" x="5794375" y="844550"/>
          <p14:tracePt t="5061" x="5768975" y="892175"/>
          <p14:tracePt t="5079" x="5749925" y="949325"/>
          <p14:tracePt t="5095" x="5737225" y="971550"/>
          <p14:tracePt t="5113" x="5721350" y="990600"/>
          <p14:tracePt t="5129" x="5705475" y="1009650"/>
          <p14:tracePt t="5145" x="5695950" y="1016000"/>
          <p14:tracePt t="5161" x="5686425" y="1016000"/>
          <p14:tracePt t="5178" x="5664200" y="1016000"/>
          <p14:tracePt t="5194" x="5654675" y="1009650"/>
          <p14:tracePt t="5212" x="5645150" y="993775"/>
          <p14:tracePt t="5228" x="5629275" y="965200"/>
          <p14:tracePt t="5245" x="5616575" y="936625"/>
          <p14:tracePt t="5262" x="5610225" y="914400"/>
          <p14:tracePt t="5278" x="5600700" y="857250"/>
          <p14:tracePt t="5295" x="5594350" y="819150"/>
          <p14:tracePt t="5312" x="5594350" y="796925"/>
          <p14:tracePt t="5329" x="5594350" y="758825"/>
          <p14:tracePt t="5345" x="5594350" y="746125"/>
          <p14:tracePt t="5362" x="5594350" y="742950"/>
          <p14:tracePt t="6237" x="5619750" y="736600"/>
          <p14:tracePt t="6246" x="5670550" y="727075"/>
          <p14:tracePt t="6266" x="5807075" y="679450"/>
          <p14:tracePt t="6279" x="5873750" y="650875"/>
          <p14:tracePt t="6298" x="5930900" y="635000"/>
          <p14:tracePt t="6315" x="5984875" y="622300"/>
          <p14:tracePt t="6328" x="6000750" y="622300"/>
          <p14:tracePt t="6361" x="6026150" y="622300"/>
          <p14:tracePt t="6395" x="6054725" y="622300"/>
          <p14:tracePt t="6412" x="6076950" y="622300"/>
          <p14:tracePt t="6429" x="6092825" y="622300"/>
          <p14:tracePt t="6445" x="6102350" y="622300"/>
          <p14:tracePt t="6462" x="6118225" y="622300"/>
          <p14:tracePt t="6478" x="6143625" y="622300"/>
          <p14:tracePt t="6494" x="6178550" y="622300"/>
          <p14:tracePt t="6512" x="6248400" y="622300"/>
          <p14:tracePt t="6529" x="6410325" y="622300"/>
          <p14:tracePt t="6545" x="6518275" y="635000"/>
          <p14:tracePt t="6562" x="6613525" y="650875"/>
          <p14:tracePt t="6579" x="6769100" y="685800"/>
          <p14:tracePt t="6595" x="6854825" y="701675"/>
          <p14:tracePt t="6611" x="6940550" y="717550"/>
          <p14:tracePt t="6628" x="7058025" y="717550"/>
          <p14:tracePt t="6644" x="7162800" y="717550"/>
          <p14:tracePt t="6662" x="7245350" y="717550"/>
          <p14:tracePt t="6679" x="7350125" y="717550"/>
          <p14:tracePt t="6695" x="7400925" y="717550"/>
          <p14:tracePt t="6712" x="7454900" y="717550"/>
          <p14:tracePt t="6728" x="7518400" y="717550"/>
          <p14:tracePt t="6744" x="7553325" y="717550"/>
          <p14:tracePt t="6761" x="7575550" y="717550"/>
          <p14:tracePt t="6782" x="7623175" y="717550"/>
          <p14:tracePt t="6795" x="7645400" y="717550"/>
          <p14:tracePt t="6811" x="7673975" y="717550"/>
          <p14:tracePt t="6828" x="7721600" y="717550"/>
          <p14:tracePt t="6845" x="7750175" y="717550"/>
          <p14:tracePt t="6862" x="7788275" y="711200"/>
          <p14:tracePt t="6878" x="7851775" y="692150"/>
          <p14:tracePt t="6894" x="7883525" y="676275"/>
          <p14:tracePt t="6911" x="7921625" y="669925"/>
          <p14:tracePt t="6929" x="7959725" y="669925"/>
          <p14:tracePt t="6945" x="7975600" y="669925"/>
          <p14:tracePt t="6962" x="7991475" y="669925"/>
          <p14:tracePt t="6979" x="8016875" y="669925"/>
          <p14:tracePt t="6995" x="8032750" y="669925"/>
          <p14:tracePt t="7011" x="8048625" y="669925"/>
          <p14:tracePt t="7028" x="8080375" y="669925"/>
          <p14:tracePt t="7044" x="8096250" y="669925"/>
          <p14:tracePt t="7061" x="8124825" y="669925"/>
          <p14:tracePt t="7078" x="8153400" y="682625"/>
          <p14:tracePt t="7094" x="8181975" y="685800"/>
          <p14:tracePt t="7112" x="8204200" y="698500"/>
          <p14:tracePt t="7129" x="8255000" y="717550"/>
          <p14:tracePt t="7144" x="8277225" y="730250"/>
          <p14:tracePt t="7161" x="8308975" y="736600"/>
          <p14:tracePt t="7179" x="8321675" y="746125"/>
          <p14:tracePt t="7195" x="8334375" y="755650"/>
          <p14:tracePt t="7212" x="8347075" y="758825"/>
          <p14:tracePt t="7229" x="8362950" y="774700"/>
          <p14:tracePt t="7245" x="8369300" y="784225"/>
          <p14:tracePt t="7262" x="8369300" y="790575"/>
          <p14:tracePt t="7293" x="8372475" y="790575"/>
          <p14:tracePt t="7336" x="8372475" y="793750"/>
          <p14:tracePt t="7350" x="8372475" y="800100"/>
          <p14:tracePt t="7371" x="8372475" y="803275"/>
          <p14:tracePt t="7386" x="8378825" y="803275"/>
          <p14:tracePt t="7400" x="8378825" y="809625"/>
          <p14:tracePt t="7430" x="8378825" y="812800"/>
          <p14:tracePt t="7451" x="8378825" y="819150"/>
          <p14:tracePt t="7472" x="8378825" y="822325"/>
          <p14:tracePt t="7508" x="8378825" y="835025"/>
          <p14:tracePt t="7543" x="8378825" y="838200"/>
          <p14:tracePt t="7550" x="8378825" y="844550"/>
          <p14:tracePt t="7594" x="8378825" y="847725"/>
          <p14:tracePt t="7622" x="8378825" y="854075"/>
          <p14:tracePt t="7636" x="8378825" y="857250"/>
          <p14:tracePt t="7671" x="8378825" y="863600"/>
          <p14:tracePt t="7692" x="8378825" y="866775"/>
          <p14:tracePt t="7714" x="8378825" y="873125"/>
          <p14:tracePt t="7721" x="8375650" y="873125"/>
          <p14:tracePt t="7749" x="8375650" y="882650"/>
          <p14:tracePt t="7757" x="8372475" y="882650"/>
          <p14:tracePt t="7778" x="8372475" y="889000"/>
          <p14:tracePt t="7785" x="8372475" y="892175"/>
          <p14:tracePt t="7794" x="8366125" y="892175"/>
          <p14:tracePt t="7811" x="8366125" y="898525"/>
          <p14:tracePt t="7828" x="8356600" y="898525"/>
          <p14:tracePt t="7844" x="8353425" y="901700"/>
          <p14:tracePt t="7862" x="8337550" y="908050"/>
          <p14:tracePt t="7878" x="8331200" y="908050"/>
          <p14:tracePt t="7895" x="8328025" y="908050"/>
          <p14:tracePt t="7912" x="8328025" y="911225"/>
          <p14:tracePt t="7929" x="8328025" y="917575"/>
          <p14:tracePt t="7980" x="8321675" y="923925"/>
          <p14:tracePt t="7994" x="8315325" y="933450"/>
          <p14:tracePt t="8001" x="8312150" y="933450"/>
          <p14:tracePt t="8011" x="8305800" y="933450"/>
          <p14:tracePt t="8028" x="8286750" y="939800"/>
          <p14:tracePt t="8045" x="8277225" y="949325"/>
          <p14:tracePt t="8062" x="8267700" y="952500"/>
          <p14:tracePt t="8078" x="8251825" y="962025"/>
          <p14:tracePt t="8095" x="8235950" y="974725"/>
          <p14:tracePt t="8111" x="8226425" y="987425"/>
          <p14:tracePt t="8128" x="8207375" y="1003300"/>
          <p14:tracePt t="8145" x="8175625" y="1016000"/>
          <p14:tracePt t="8161" x="8137525" y="1028700"/>
          <p14:tracePt t="8178" x="8045450" y="1057275"/>
          <p14:tracePt t="8194" x="7972425" y="1069975"/>
          <p14:tracePt t="8211" x="7896225" y="1085850"/>
          <p14:tracePt t="8227" x="7810500" y="1092200"/>
          <p14:tracePt t="8244" x="7756525" y="1092200"/>
          <p14:tracePt t="8261" x="7696200" y="1098550"/>
          <p14:tracePt t="8277" x="7610475" y="1098550"/>
          <p14:tracePt t="8294" x="7550150" y="1114425"/>
          <p14:tracePt t="8311" x="7499350" y="1114425"/>
          <p14:tracePt t="8327" x="7435850" y="1114425"/>
          <p14:tracePt t="8344" x="7413625" y="1114425"/>
          <p14:tracePt t="8361" x="7385050" y="1120775"/>
          <p14:tracePt t="8378" x="7337425" y="1120775"/>
          <p14:tracePt t="8394" x="7292975" y="1120775"/>
          <p14:tracePt t="8411" x="7232650" y="1120775"/>
          <p14:tracePt t="8428" x="7146925" y="1120775"/>
          <p14:tracePt t="8444" x="7086600" y="1117600"/>
          <p14:tracePt t="8461" x="7026275" y="1117600"/>
          <p14:tracePt t="8478" x="6905625" y="1101725"/>
          <p14:tracePt t="8494" x="6823075" y="1095375"/>
          <p14:tracePt t="8511" x="6727825" y="1089025"/>
          <p14:tracePt t="8528" x="6553200" y="1079500"/>
          <p14:tracePt t="8544" x="6448425" y="1069975"/>
          <p14:tracePt t="8561" x="6353175" y="1069975"/>
          <p14:tracePt t="8577" x="6238875" y="1063625"/>
          <p14:tracePt t="8594" x="6178550" y="1063625"/>
          <p14:tracePt t="8611" x="6115050" y="1047750"/>
          <p14:tracePt t="8627" x="6035675" y="1041400"/>
          <p14:tracePt t="8644" x="5991225" y="1041400"/>
          <p14:tracePt t="8661" x="5962650" y="1041400"/>
          <p14:tracePt t="8678" x="5921375" y="1022350"/>
          <p14:tracePt t="8694" x="5899150" y="1019175"/>
          <p14:tracePt t="8711" x="5867400" y="1012825"/>
          <p14:tracePt t="8727" x="5819775" y="993775"/>
          <p14:tracePt t="8744" x="5794375" y="981075"/>
          <p14:tracePt t="8761" x="5756275" y="962025"/>
          <p14:tracePt t="8777" x="5721350" y="946150"/>
          <p14:tracePt t="8795" x="5692775" y="933450"/>
          <p14:tracePt t="8811" x="5667375" y="920750"/>
          <p14:tracePt t="8827" x="5635625" y="908050"/>
          <p14:tracePt t="8844" x="5622925" y="898525"/>
          <p14:tracePt t="8861" x="5610225" y="889000"/>
          <p14:tracePt t="8878" x="5594350" y="873125"/>
          <p14:tracePt t="8894" x="5584825" y="857250"/>
          <p14:tracePt t="8911" x="5575300" y="847725"/>
          <p14:tracePt t="8927" x="5559425" y="828675"/>
          <p14:tracePt t="8944" x="5540375" y="796925"/>
          <p14:tracePt t="8961" x="5534025" y="774700"/>
          <p14:tracePt t="8977" x="5534025" y="758825"/>
          <p14:tracePt t="8994" x="5534025" y="746125"/>
          <p14:tracePt t="9011" x="5534025" y="733425"/>
          <p14:tracePt t="9027" x="5534025" y="730250"/>
          <p14:tracePt t="9227" x="5537200" y="730250"/>
          <p14:tracePt t="9234" x="5540375" y="730250"/>
          <p14:tracePt t="9244" x="5553075" y="730250"/>
          <p14:tracePt t="9261" x="5572125" y="730250"/>
          <p14:tracePt t="9277" x="5613400" y="733425"/>
          <p14:tracePt t="9294" x="5638800" y="742950"/>
          <p14:tracePt t="9311" x="5648325" y="749300"/>
          <p14:tracePt t="9328" x="5673725" y="765175"/>
          <p14:tracePt t="9345" x="5683250" y="765175"/>
          <p14:tracePt t="9361" x="5705475" y="771525"/>
          <p14:tracePt t="9378" x="5762625" y="777875"/>
          <p14:tracePt t="9395" x="5813425" y="784225"/>
          <p14:tracePt t="9411" x="5857875" y="790575"/>
          <p14:tracePt t="9428" x="5911850" y="790575"/>
          <p14:tracePt t="9444" x="5934075" y="790575"/>
          <p14:tracePt t="9461" x="5965825" y="790575"/>
          <p14:tracePt t="9478" x="5997575" y="790575"/>
          <p14:tracePt t="9495" x="6032500" y="790575"/>
          <p14:tracePt t="9511" x="6086475" y="790575"/>
          <p14:tracePt t="9528" x="6213475" y="790575"/>
          <p14:tracePt t="9544" x="6286500" y="790575"/>
          <p14:tracePt t="9561" x="6330950" y="790575"/>
          <p14:tracePt t="9578" x="6372225" y="790575"/>
          <p14:tracePt t="9594" x="6381750" y="790575"/>
          <p14:tracePt t="9611" x="6391275" y="790575"/>
          <p14:tracePt t="9627" x="6403975" y="790575"/>
          <p14:tracePt t="9644" x="6432550" y="796925"/>
          <p14:tracePt t="9661" x="6454775" y="803275"/>
          <p14:tracePt t="9677" x="6477000" y="806450"/>
          <p14:tracePt t="9695" x="6486525" y="806450"/>
          <p14:tracePt t="9711" x="6489700" y="806450"/>
          <p14:tracePt t="9771" x="6496050" y="806450"/>
          <p14:tracePt t="9780" x="6502400" y="819150"/>
          <p14:tracePt t="9795" x="6511925" y="822325"/>
          <p14:tracePt t="9813" x="6527800" y="822325"/>
          <p14:tracePt t="9828" x="6540500" y="828675"/>
          <p14:tracePt t="9844" x="6550025" y="828675"/>
          <p14:tracePt t="9861" x="6559550" y="828675"/>
          <p14:tracePt t="9878" x="6559550" y="831850"/>
          <p14:tracePt t="9894" x="6575425" y="831850"/>
          <p14:tracePt t="9912" x="6584950" y="831850"/>
          <p14:tracePt t="9929" x="6619875" y="838200"/>
          <p14:tracePt t="9945" x="6648450" y="844550"/>
          <p14:tracePt t="9962" x="6670675" y="857250"/>
          <p14:tracePt t="9978" x="6692900" y="857250"/>
          <p14:tracePt t="9994" x="6702425" y="857250"/>
          <p14:tracePt t="10028" x="6702425" y="860425"/>
          <p14:tracePt t="10044" x="6705600" y="860425"/>
          <p14:tracePt t="10061" x="6715125" y="860425"/>
          <p14:tracePt t="10077" x="6737350" y="873125"/>
          <p14:tracePt t="10094" x="6753225" y="876300"/>
          <p14:tracePt t="10111" x="6769100" y="882650"/>
          <p14:tracePt t="10127" x="6788150" y="882650"/>
          <p14:tracePt t="10145" x="6794500" y="882650"/>
          <p14:tracePt t="10200" x="6797675" y="885825"/>
          <p14:tracePt t="10207" x="6804025" y="892175"/>
          <p14:tracePt t="10214" x="6807200" y="892175"/>
          <p14:tracePt t="10229" x="6816725" y="892175"/>
          <p14:tracePt t="10245" x="6826250" y="901700"/>
          <p14:tracePt t="10261" x="6842125" y="901700"/>
          <p14:tracePt t="10471" x="6842125" y="904875"/>
          <p14:tracePt t="10479" x="6842125" y="917575"/>
          <p14:tracePt t="10495" x="6842125" y="927100"/>
          <p14:tracePt t="10512" x="6842125" y="942975"/>
          <p14:tracePt t="10528" x="6842125" y="981075"/>
          <p14:tracePt t="10544" x="6842125" y="996950"/>
          <p14:tracePt t="10561" x="6823075" y="1035050"/>
          <p14:tracePt t="10578" x="6769100" y="1133475"/>
          <p14:tracePt t="10594" x="6711950" y="1212850"/>
          <p14:tracePt t="10611" x="6657975" y="1285875"/>
          <p14:tracePt t="10628" x="6607175" y="1336675"/>
          <p14:tracePt t="10645" x="6581775" y="1362075"/>
          <p14:tracePt t="10662" x="6556375" y="1393825"/>
          <p14:tracePt t="10678" x="6515100" y="1416050"/>
          <p14:tracePt t="10694" x="6483350" y="1428750"/>
          <p14:tracePt t="10711" x="6461125" y="1441450"/>
          <p14:tracePt t="10728" x="6410325" y="1460500"/>
          <p14:tracePt t="10744" x="6375400" y="1460500"/>
          <p14:tracePt t="10761" x="6321425" y="1460500"/>
          <p14:tracePt t="10778" x="6248400" y="1438275"/>
          <p14:tracePt t="10794" x="6203950" y="1425575"/>
          <p14:tracePt t="10811" x="6159500" y="1412875"/>
          <p14:tracePt t="10827" x="6124575" y="1393825"/>
          <p14:tracePt t="10844" x="6092825" y="1374775"/>
          <p14:tracePt t="10861" x="6070600" y="1362075"/>
          <p14:tracePt t="10877" x="6026150" y="1346200"/>
          <p14:tracePt t="10894" x="6010275" y="1333500"/>
          <p14:tracePt t="10911" x="6000750" y="1323975"/>
          <p14:tracePt t="10927" x="5981700" y="1314450"/>
          <p14:tracePt t="10944" x="5969000" y="1308100"/>
          <p14:tracePt t="10961" x="5959475" y="1308100"/>
          <p14:tracePt t="10977" x="5946775" y="1304925"/>
          <p14:tracePt t="10994" x="5930900" y="1298575"/>
          <p14:tracePt t="11011" x="5921375" y="1298575"/>
          <p14:tracePt t="11027" x="5905500" y="1298575"/>
          <p14:tracePt t="11044" x="5895975" y="1298575"/>
          <p14:tracePt t="11061" x="5880100" y="1295400"/>
          <p14:tracePt t="11077" x="5867400" y="1295400"/>
          <p14:tracePt t="11094" x="5857875" y="1295400"/>
          <p14:tracePt t="11111" x="5848350" y="1295400"/>
          <p14:tracePt t="11127" x="5826125" y="1295400"/>
          <p14:tracePt t="11144" x="5822950" y="1295400"/>
          <p14:tracePt t="11198" x="5829300" y="1289050"/>
          <p14:tracePt t="11206" x="5851525" y="1282700"/>
          <p14:tracePt t="11213" x="5876925" y="1282700"/>
          <p14:tracePt t="11227" x="5956300" y="1282700"/>
          <p14:tracePt t="11244" x="6038850" y="1282700"/>
          <p14:tracePt t="11261" x="6111875" y="1289050"/>
          <p14:tracePt t="11278" x="6223000" y="1311275"/>
          <p14:tracePt t="11294" x="6286500" y="1323975"/>
          <p14:tracePt t="11312" x="6346825" y="1330325"/>
          <p14:tracePt t="11327" x="6432550" y="1330325"/>
          <p14:tracePt t="11344" x="6502400" y="1330325"/>
          <p14:tracePt t="11362" x="6642100" y="1339850"/>
          <p14:tracePt t="11377" x="6724650" y="1339850"/>
          <p14:tracePt t="11394" x="6784975" y="1339850"/>
          <p14:tracePt t="11410" x="6835775" y="1339850"/>
          <p14:tracePt t="11427" x="6921500" y="1339850"/>
          <p14:tracePt t="11444" x="6959600" y="1339850"/>
          <p14:tracePt t="11461" x="7004050" y="1339850"/>
          <p14:tracePt t="11477" x="7042150" y="1339850"/>
          <p14:tracePt t="11494" x="7064375" y="1339850"/>
          <p14:tracePt t="11512" x="7105650" y="1339850"/>
          <p14:tracePt t="11528" x="7127875" y="1339850"/>
          <p14:tracePt t="11545" x="7156450" y="1339850"/>
          <p14:tracePt t="11562" x="7188200" y="1339850"/>
          <p14:tracePt t="11578" x="7232650" y="1339850"/>
          <p14:tracePt t="11595" x="7277100" y="1339850"/>
          <p14:tracePt t="11611" x="7346950" y="1339850"/>
          <p14:tracePt t="11627" x="7385050" y="1336675"/>
          <p14:tracePt t="11644" x="7426325" y="1336675"/>
          <p14:tracePt t="11661" x="7470775" y="1336675"/>
          <p14:tracePt t="11677" x="7550150" y="1336675"/>
          <p14:tracePt t="11694" x="7610475" y="1336675"/>
          <p14:tracePt t="11712" x="7708900" y="1320800"/>
          <p14:tracePt t="11727" x="7769225" y="1320800"/>
          <p14:tracePt t="11744" x="7832725" y="1308100"/>
          <p14:tracePt t="11761" x="7915275" y="1301750"/>
          <p14:tracePt t="11778" x="8054975" y="1292225"/>
          <p14:tracePt t="11794" x="8118475" y="1285875"/>
          <p14:tracePt t="11811" x="8169275" y="1285875"/>
          <p14:tracePt t="11827" x="8232775" y="1285875"/>
          <p14:tracePt t="11844" x="8255000" y="1285875"/>
          <p14:tracePt t="11860" x="8267700" y="1285875"/>
          <p14:tracePt t="11878" x="8289925" y="1285875"/>
          <p14:tracePt t="11894" x="8299450" y="1285875"/>
          <p14:tracePt t="11910" x="8308975" y="1285875"/>
          <p14:tracePt t="11928" x="8324850" y="1292225"/>
          <p14:tracePt t="11944" x="8340725" y="1298575"/>
          <p14:tracePt t="11962" x="8353425" y="1311275"/>
          <p14:tracePt t="11977" x="8359775" y="1311275"/>
          <p14:tracePt t="12011" x="8359775" y="1317625"/>
          <p14:tracePt t="12041" x="8359775" y="1320800"/>
          <p14:tracePt t="12048" x="8362950" y="1333500"/>
          <p14:tracePt t="12062" x="8369300" y="1336675"/>
          <p14:tracePt t="12078" x="8369300" y="1346200"/>
          <p14:tracePt t="12095" x="8372475" y="1355725"/>
          <p14:tracePt t="12112" x="8372475" y="1362075"/>
          <p14:tracePt t="12148" x="8385175" y="1362075"/>
          <p14:tracePt t="12177" x="8385175" y="1365250"/>
          <p14:tracePt t="12198" x="8385175" y="1371600"/>
          <p14:tracePt t="12213" x="8385175" y="1381125"/>
          <p14:tracePt t="12235" x="8385175" y="1387475"/>
          <p14:tracePt t="12277" x="8385175" y="1390650"/>
          <p14:tracePt t="12678" x="8385175" y="1397000"/>
          <p14:tracePt t="12685" x="8385175" y="1406525"/>
          <p14:tracePt t="12719" x="8385175" y="1412875"/>
          <p14:tracePt t="12727" x="8385175" y="1416050"/>
          <p14:tracePt t="12733" x="8385175" y="1422400"/>
          <p14:tracePt t="12744" x="8385175" y="1425575"/>
          <p14:tracePt t="12761" x="8385175" y="1441450"/>
          <p14:tracePt t="12794" x="8385175" y="1460500"/>
          <p14:tracePt t="12828" x="8378825" y="1466850"/>
          <p14:tracePt t="12877" x="8378825" y="1470025"/>
          <p14:tracePt t="12890" x="8378825" y="1476375"/>
          <p14:tracePt t="12897" x="8372475" y="1476375"/>
          <p14:tracePt t="12911" x="8372475" y="1479550"/>
          <p14:tracePt t="12927" x="8372475" y="1489075"/>
          <p14:tracePt t="12944" x="8369300" y="1489075"/>
          <p14:tracePt t="12961" x="8362950" y="1504950"/>
          <p14:tracePt t="12977" x="8353425" y="1504950"/>
          <p14:tracePt t="12994" x="8347075" y="1504950"/>
          <p14:tracePt t="13034" x="8347075" y="1511300"/>
          <p14:tracePt t="13044" x="8347075" y="1514475"/>
          <p14:tracePt t="13061" x="8331200" y="1530350"/>
          <p14:tracePt t="13078" x="8321675" y="1539875"/>
          <p14:tracePt t="13094" x="8312150" y="1549400"/>
          <p14:tracePt t="13111" x="8293100" y="1571625"/>
          <p14:tracePt t="13128" x="8286750" y="1574800"/>
          <p14:tracePt t="13144" x="8277225" y="1584325"/>
          <p14:tracePt t="13161" x="8274050" y="1593850"/>
          <p14:tracePt t="13177" x="8261350" y="1609725"/>
          <p14:tracePt t="13194" x="8245475" y="1622425"/>
          <p14:tracePt t="13212" x="8232775" y="1635125"/>
          <p14:tracePt t="13228" x="8226425" y="1641475"/>
          <p14:tracePt t="13245" x="8210550" y="1660525"/>
          <p14:tracePt t="13261" x="8185150" y="1676400"/>
          <p14:tracePt t="13277" x="8169275" y="1685925"/>
          <p14:tracePt t="13294" x="8159750" y="1698625"/>
          <p14:tracePt t="13311" x="8137525" y="1717675"/>
          <p14:tracePt t="13327" x="8128000" y="1727200"/>
          <p14:tracePt t="13344" x="8118475" y="1739900"/>
          <p14:tracePt t="13361" x="8096250" y="1752600"/>
          <p14:tracePt t="13377" x="8086725" y="1765300"/>
          <p14:tracePt t="13394" x="8077200" y="1765300"/>
          <p14:tracePt t="13411" x="8067675" y="1765300"/>
          <p14:tracePt t="13520" x="8061325" y="1771650"/>
          <p14:tracePt t="13527" x="8058150" y="1774825"/>
          <p14:tracePt t="13544" x="8042275" y="1781175"/>
          <p14:tracePt t="13561" x="8026400" y="1793875"/>
          <p14:tracePt t="13577" x="8016875" y="1803400"/>
          <p14:tracePt t="13595" x="8007350" y="1819275"/>
          <p14:tracePt t="13611" x="7985125" y="1835150"/>
          <p14:tracePt t="13627" x="7975600" y="1844675"/>
          <p14:tracePt t="13644" x="7972425" y="1854200"/>
          <p14:tracePt t="13661" x="7956550" y="1876425"/>
          <p14:tracePt t="13678" x="7940675" y="1885950"/>
          <p14:tracePt t="13694" x="7934325" y="1895475"/>
          <p14:tracePt t="13712" x="7931150" y="1911350"/>
          <p14:tracePt t="13727" x="7931150" y="1924050"/>
          <p14:tracePt t="13797" x="7931150" y="1930400"/>
          <p14:tracePt t="13833" x="7931150" y="1936750"/>
          <p14:tracePt t="13862" x="7931150" y="1939925"/>
          <p14:tracePt t="13868" x="7924800" y="1939925"/>
          <p14:tracePt t="13890" x="7921625" y="1939925"/>
          <p14:tracePt t="13897" x="7915275" y="1939925"/>
          <p14:tracePt t="13911" x="7905750" y="1939925"/>
          <p14:tracePt t="13927" x="7883525" y="1939925"/>
          <p14:tracePt t="13944" x="7848600" y="1939925"/>
          <p14:tracePt t="13961" x="7823200" y="1936750"/>
          <p14:tracePt t="14233" x="7785100" y="1939925"/>
          <p14:tracePt t="14240" x="7737475" y="1949450"/>
          <p14:tracePt t="14247" x="7699375" y="1955800"/>
          <p14:tracePt t="14261" x="7635875" y="1971675"/>
          <p14:tracePt t="14277" x="7569200" y="1993900"/>
          <p14:tracePt t="14294" x="7493000" y="2032000"/>
          <p14:tracePt t="14311" x="7340600" y="2089150"/>
          <p14:tracePt t="14327" x="7232650" y="2124075"/>
          <p14:tracePt t="14344" x="7134225" y="2146300"/>
          <p14:tracePt t="14361" x="6924675" y="2184400"/>
          <p14:tracePt t="14377" x="6819900" y="2184400"/>
          <p14:tracePt t="14394" x="6727825" y="2184400"/>
          <p14:tracePt t="14410" x="6594475" y="2162175"/>
          <p14:tracePt t="14427" x="6505575" y="2130425"/>
          <p14:tracePt t="14445" x="6429375" y="2098675"/>
          <p14:tracePt t="14461" x="6334125" y="2054225"/>
          <p14:tracePt t="14478" x="6267450" y="2032000"/>
          <p14:tracePt t="14494" x="6213475" y="2012950"/>
          <p14:tracePt t="14511" x="6140450" y="1993900"/>
          <p14:tracePt t="14527" x="6089650" y="1978025"/>
          <p14:tracePt t="14544" x="6051550" y="1965325"/>
          <p14:tracePt t="14562" x="5994400" y="1949450"/>
          <p14:tracePt t="14578" x="5949950" y="1939925"/>
          <p14:tracePt t="14595" x="5918200" y="1936750"/>
          <p14:tracePt t="14611" x="5870575" y="1936750"/>
          <p14:tracePt t="14627" x="5842000" y="1936750"/>
          <p14:tracePt t="14644" x="5819775" y="1936750"/>
          <p14:tracePt t="14661" x="5807075" y="1936750"/>
          <p14:tracePt t="14677" x="5791200" y="1936750"/>
          <p14:tracePt t="14695" x="5781675" y="1936750"/>
          <p14:tracePt t="14711" x="5775325" y="1936750"/>
          <p14:tracePt t="14755" x="5778500" y="1936750"/>
          <p14:tracePt t="14761" x="5788025" y="1930400"/>
          <p14:tracePt t="14777" x="5842000" y="1917700"/>
          <p14:tracePt t="14794" x="5918200" y="1892300"/>
          <p14:tracePt t="14811" x="6070600" y="1876425"/>
          <p14:tracePt t="14827" x="6153150" y="1870075"/>
          <p14:tracePt t="14844" x="6216650" y="1870075"/>
          <p14:tracePt t="14861" x="6311900" y="1863725"/>
          <p14:tracePt t="14877" x="6381750" y="1863725"/>
          <p14:tracePt t="14894" x="6438900" y="1863725"/>
          <p14:tracePt t="14911" x="6518275" y="1863725"/>
          <p14:tracePt t="14927" x="6562725" y="1863725"/>
          <p14:tracePt t="14944" x="6591300" y="1863725"/>
          <p14:tracePt t="14961" x="6607175" y="1863725"/>
          <p14:tracePt t="14978" x="6616700" y="1863725"/>
          <p14:tracePt t="14995" x="6626225" y="1863725"/>
          <p14:tracePt t="15047" x="6629400" y="1863725"/>
          <p14:tracePt t="15054" x="6642100" y="1870075"/>
          <p14:tracePt t="15061" x="6645275" y="1870075"/>
          <p14:tracePt t="15077" x="6654800" y="1870075"/>
          <p14:tracePt t="15094" x="6664325" y="1873250"/>
          <p14:tracePt t="15111" x="6705600" y="1879600"/>
          <p14:tracePt t="15127" x="6727825" y="1892300"/>
          <p14:tracePt t="15145" x="6759575" y="1905000"/>
          <p14:tracePt t="15161" x="6791325" y="1905000"/>
          <p14:tracePt t="15177" x="6823075" y="1911350"/>
          <p14:tracePt t="15194" x="6845300" y="1917700"/>
          <p14:tracePt t="15210" x="6886575" y="1924050"/>
          <p14:tracePt t="15227" x="6915150" y="1924050"/>
          <p14:tracePt t="15244" x="6959600" y="1924050"/>
          <p14:tracePt t="15261" x="7019925" y="1924050"/>
          <p14:tracePt t="15277" x="7073900" y="1930400"/>
          <p14:tracePt t="15294" x="7124700" y="1930400"/>
          <p14:tracePt t="15310" x="7188200" y="1943100"/>
          <p14:tracePt t="15327" x="7223125" y="1943100"/>
          <p14:tracePt t="15344" x="7270750" y="1949450"/>
          <p14:tracePt t="15361" x="7346950" y="1949450"/>
          <p14:tracePt t="15377" x="7391400" y="1949450"/>
          <p14:tracePt t="15394" x="7419975" y="1949450"/>
          <p14:tracePt t="15411" x="7461250" y="1949450"/>
          <p14:tracePt t="15428" x="7483475" y="1949450"/>
          <p14:tracePt t="15444" x="7512050" y="1949450"/>
          <p14:tracePt t="15461" x="7566025" y="1955800"/>
          <p14:tracePt t="15477" x="7610475" y="1955800"/>
          <p14:tracePt t="15494" x="7642225" y="1955800"/>
          <p14:tracePt t="15511" x="7680325" y="1955800"/>
          <p14:tracePt t="15528" x="7702550" y="1955800"/>
          <p14:tracePt t="15544" x="7724775" y="1955800"/>
          <p14:tracePt t="15561" x="7750175" y="1955800"/>
          <p14:tracePt t="15577" x="7778750" y="1955800"/>
          <p14:tracePt t="15594" x="7794625" y="1955800"/>
          <p14:tracePt t="15611" x="7835900" y="1955800"/>
          <p14:tracePt t="15627" x="7858125" y="1955800"/>
          <p14:tracePt t="15644" x="7867650" y="1955800"/>
          <p14:tracePt t="15661" x="7893050" y="1955800"/>
          <p14:tracePt t="15678" x="7902575" y="1955800"/>
          <p14:tracePt t="15694" x="7912100" y="1955800"/>
          <p14:tracePt t="15710" x="7943850" y="1955800"/>
          <p14:tracePt t="15727" x="7953375" y="1955800"/>
          <p14:tracePt t="15744" x="7969250" y="1955800"/>
          <p14:tracePt t="15761" x="7991475" y="1955800"/>
          <p14:tracePt t="15777" x="8001000" y="1955800"/>
          <p14:tracePt t="15849" x="8004175" y="1955800"/>
          <p14:tracePt t="15858" x="8010525" y="1955800"/>
          <p14:tracePt t="15867" x="8013700" y="1958975"/>
          <p14:tracePt t="15877" x="8023225" y="1958975"/>
          <p14:tracePt t="15894" x="8023225" y="1965325"/>
          <p14:tracePt t="15911" x="8023225" y="1968500"/>
          <p14:tracePt t="16011" x="8035925" y="1974850"/>
          <p14:tracePt t="16026" x="8035925" y="1981200"/>
          <p14:tracePt t="16039" x="8039100" y="1981200"/>
          <p14:tracePt t="16061" x="8039100" y="1984375"/>
          <p14:tracePt t="16476" x="8039100" y="1990725"/>
          <p14:tracePt t="16484" x="8045450" y="1990725"/>
          <p14:tracePt t="16494" x="8045450" y="1993900"/>
          <p14:tracePt t="16597" x="8045450" y="2000250"/>
          <p14:tracePt t="16604" x="8048625" y="2000250"/>
          <p14:tracePt t="16618" x="8048625" y="2003425"/>
          <p14:tracePt t="16645" x="8054975" y="2009775"/>
          <p14:tracePt t="16678" x="8058150" y="2028825"/>
          <p14:tracePt t="25832" x="8051800" y="2028825"/>
          <p14:tracePt t="25839" x="8039100" y="2028825"/>
          <p14:tracePt t="25847" x="8029575" y="2028825"/>
          <p14:tracePt t="25860" x="8001000" y="2028825"/>
          <p14:tracePt t="25877" x="7978775" y="2028825"/>
          <p14:tracePt t="25894" x="7908925" y="2035175"/>
          <p14:tracePt t="25910" x="7810500" y="2051050"/>
          <p14:tracePt t="25943" x="7527925" y="2133600"/>
          <p14:tracePt t="25976" x="7112000" y="2260600"/>
          <p14:tracePt t="25995" x="6851650" y="2371725"/>
          <p14:tracePt t="26011" x="6715125" y="2454275"/>
          <p14:tracePt t="26027" x="6600825" y="2533650"/>
          <p14:tracePt t="26031" x="6559550" y="2574925"/>
          <p14:tracePt t="26044" x="6457950" y="2635250"/>
          <p14:tracePt t="26060" x="6375400" y="2692400"/>
          <p14:tracePt t="26076" x="6305550" y="2746375"/>
          <p14:tracePt t="26093" x="6238875" y="2819400"/>
          <p14:tracePt t="26109" x="6162675" y="2921000"/>
          <p14:tracePt t="26126" x="6124575" y="2990850"/>
          <p14:tracePt t="26144" x="6070600" y="3057525"/>
          <p14:tracePt t="26160" x="6019800" y="3098800"/>
          <p14:tracePt t="26176" x="5969000" y="3149600"/>
          <p14:tracePt t="26194" x="5915025" y="3209925"/>
          <p14:tracePt t="26209" x="5873750" y="3235325"/>
          <p14:tracePt t="26226" x="5835650" y="3270250"/>
          <p14:tracePt t="26243" x="5807075" y="3279775"/>
          <p14:tracePt t="26259" x="5749925" y="3298825"/>
          <p14:tracePt t="26276" x="5705475" y="3305175"/>
          <p14:tracePt t="26294" x="5641975" y="3305175"/>
          <p14:tracePt t="26310" x="5619750" y="3305175"/>
          <p14:tracePt t="26327" x="5588000" y="3295650"/>
          <p14:tracePt t="26343" x="5565775" y="3286125"/>
          <p14:tracePt t="26359" x="5524500" y="3267075"/>
          <p14:tracePt t="26376" x="5499100" y="3254375"/>
          <p14:tracePt t="26393" x="5473700" y="3232150"/>
          <p14:tracePt t="26409" x="5454650" y="3216275"/>
          <p14:tracePt t="26426" x="5438775" y="3206750"/>
          <p14:tracePt t="26443" x="5429250" y="3181350"/>
          <p14:tracePt t="26460" x="5407025" y="3165475"/>
          <p14:tracePt t="26476" x="5397500" y="3155950"/>
          <p14:tracePt t="26493" x="5387975" y="3146425"/>
          <p14:tracePt t="26509" x="5368925" y="3127375"/>
          <p14:tracePt t="26526" x="5343525" y="3114675"/>
          <p14:tracePt t="26544" x="5302250" y="3095625"/>
          <p14:tracePt t="26560" x="5276850" y="3079750"/>
          <p14:tracePt t="26577" x="5260975" y="3067050"/>
          <p14:tracePt t="26594" x="5222875" y="3060700"/>
          <p14:tracePt t="26609" x="5194300" y="3060700"/>
          <p14:tracePt t="26626" x="5172075" y="3060700"/>
          <p14:tracePt t="26644" x="5114925" y="3057525"/>
          <p14:tracePt t="26659" x="5070475" y="3057525"/>
          <p14:tracePt t="26676" x="5048250" y="3051175"/>
          <p14:tracePt t="26692" x="5026025" y="3051175"/>
          <p14:tracePt t="26710" x="4994275" y="3051175"/>
          <p14:tracePt t="26726" x="4981575" y="3051175"/>
          <p14:tracePt t="26742" x="4972050" y="3044825"/>
          <p14:tracePt t="26760" x="4953000" y="3035300"/>
          <p14:tracePt t="26776" x="4943475" y="3019425"/>
          <p14:tracePt t="26792" x="4930775" y="2997200"/>
          <p14:tracePt t="26810" x="4908550" y="2965450"/>
          <p14:tracePt t="26826" x="4899025" y="2949575"/>
          <p14:tracePt t="26842" x="4895850" y="2940050"/>
          <p14:tracePt t="26859" x="4895850" y="2924175"/>
          <p14:tracePt t="26876" x="4895850" y="2908300"/>
          <p14:tracePt t="26893" x="4895850" y="2905125"/>
          <p14:tracePt t="26926" x="4895850" y="2898775"/>
          <p14:tracePt t="26943" x="4895850" y="2886075"/>
          <p14:tracePt t="26960" x="4895850" y="2879725"/>
          <p14:tracePt t="26976" x="4895850" y="2863850"/>
          <p14:tracePt t="26993" x="4905375" y="2854325"/>
          <p14:tracePt t="27010" x="4921250" y="2844800"/>
          <p14:tracePt t="27026" x="4930775" y="2844800"/>
          <p14:tracePt t="27043" x="4940300" y="2838450"/>
          <p14:tracePt t="27045" x="4946650" y="2838450"/>
          <p14:tracePt t="27059" x="4949825" y="2838450"/>
          <p14:tracePt t="27081" x="4965700" y="2838450"/>
          <p14:tracePt t="27094" x="4975225" y="2838450"/>
          <p14:tracePt t="27110" x="4984750" y="2838450"/>
          <p14:tracePt t="27126" x="4994275" y="2838450"/>
          <p14:tracePt t="27143" x="5016500" y="2841625"/>
          <p14:tracePt t="27159" x="5019675" y="2851150"/>
          <p14:tracePt t="27176" x="5026025" y="2860675"/>
          <p14:tracePt t="27194" x="5026025" y="2882900"/>
          <p14:tracePt t="27210" x="5029200" y="2892425"/>
          <p14:tracePt t="27227" x="5035550" y="2901950"/>
          <p14:tracePt t="27244" x="5051425" y="2927350"/>
          <p14:tracePt t="27260" x="5083175" y="2952750"/>
          <p14:tracePt t="27276" x="5149850" y="2997200"/>
          <p14:tracePt t="27292" x="5229225" y="3035300"/>
          <p14:tracePt t="27309" x="5327650" y="3089275"/>
          <p14:tracePt t="27326" x="5378450" y="3101975"/>
          <p14:tracePt t="27344" x="5435600" y="3121025"/>
          <p14:tracePt t="27360" x="5457825" y="3121025"/>
          <p14:tracePt t="27377" x="5492750" y="3121025"/>
          <p14:tracePt t="27394" x="5565775" y="3121025"/>
          <p14:tracePt t="27410" x="5600700" y="3121025"/>
          <p14:tracePt t="27425" x="5638800" y="3121025"/>
          <p14:tracePt t="27442" x="5661025" y="3121025"/>
          <p14:tracePt t="27459" x="5680075" y="3121025"/>
          <p14:tracePt t="27476" x="5689600" y="3121025"/>
          <p14:tracePt t="27494" x="5699125" y="3121025"/>
          <p14:tracePt t="27509" x="5711825" y="3121025"/>
          <p14:tracePt t="27526" x="5724525" y="3121025"/>
          <p14:tracePt t="27543" x="5753100" y="3121025"/>
          <p14:tracePt t="27559" x="5781675" y="3121025"/>
          <p14:tracePt t="27576" x="5816600" y="3121025"/>
          <p14:tracePt t="27593" x="5905500" y="3121025"/>
          <p14:tracePt t="27609" x="5959475" y="3140075"/>
          <p14:tracePt t="27626" x="6013450" y="3146425"/>
          <p14:tracePt t="27643" x="6092825" y="3146425"/>
          <p14:tracePt t="27660" x="6191250" y="3146425"/>
          <p14:tracePt t="27676" x="6308725" y="3155950"/>
          <p14:tracePt t="27693" x="6461125" y="3165475"/>
          <p14:tracePt t="27709" x="6543675" y="3171825"/>
          <p14:tracePt t="27726" x="6648450" y="3181350"/>
          <p14:tracePt t="27743" x="6778625" y="3190875"/>
          <p14:tracePt t="27759" x="6851650" y="3197225"/>
          <p14:tracePt t="27776" x="6924675" y="3203575"/>
          <p14:tracePt t="27793" x="7067550" y="3219450"/>
          <p14:tracePt t="27809" x="7150100" y="3219450"/>
          <p14:tracePt t="27826" x="7210425" y="3225800"/>
          <p14:tracePt t="27843" x="7280275" y="3225800"/>
          <p14:tracePt t="27859" x="7318375" y="3225800"/>
          <p14:tracePt t="27876" x="7362825" y="3225800"/>
          <p14:tracePt t="27893" x="7423150" y="3225800"/>
          <p14:tracePt t="27909" x="7467600" y="3225800"/>
          <p14:tracePt t="27926" x="7496175" y="3225800"/>
          <p14:tracePt t="27943" x="7543800" y="3225800"/>
          <p14:tracePt t="27959" x="7575550" y="3225800"/>
          <p14:tracePt t="27975" x="7604125" y="3222625"/>
          <p14:tracePt t="27993" x="7654925" y="3203575"/>
          <p14:tracePt t="28009" x="7683500" y="3190875"/>
          <p14:tracePt t="28025" x="7727950" y="3184525"/>
          <p14:tracePt t="28042" x="7772400" y="3184525"/>
          <p14:tracePt t="28059" x="7813675" y="3184525"/>
          <p14:tracePt t="28076" x="7835900" y="3184525"/>
          <p14:tracePt t="28093" x="7848600" y="3184525"/>
          <p14:tracePt t="28109" x="7864475" y="3184525"/>
          <p14:tracePt t="28126" x="7864475" y="3181350"/>
          <p14:tracePt t="28143" x="7864475" y="3165475"/>
          <p14:tracePt t="28160" x="7864475" y="3149600"/>
          <p14:tracePt t="28177" x="7864475" y="3140075"/>
          <p14:tracePt t="28193" x="7848600" y="3136900"/>
          <p14:tracePt t="28210" x="7839075" y="3130550"/>
          <p14:tracePt t="28226" x="7823200" y="3130550"/>
          <p14:tracePt t="28242" x="7797800" y="3121025"/>
          <p14:tracePt t="28259" x="7737475" y="3121025"/>
          <p14:tracePt t="28276" x="7699375" y="3121025"/>
          <p14:tracePt t="28293" x="7613650" y="3121025"/>
          <p14:tracePt t="28309" x="7553325" y="3121025"/>
          <p14:tracePt t="28326" x="7502525" y="3121025"/>
          <p14:tracePt t="28343" x="7423150" y="3098800"/>
          <p14:tracePt t="28359" x="7385050" y="3098800"/>
          <p14:tracePt t="28376" x="7340600" y="3098800"/>
          <p14:tracePt t="28393" x="7270750" y="3092450"/>
          <p14:tracePt t="28409" x="7219950" y="3092450"/>
          <p14:tracePt t="28425" x="7181850" y="3092450"/>
          <p14:tracePt t="28442" x="7146925" y="3092450"/>
          <p14:tracePt t="28459" x="7099300" y="3092450"/>
          <p14:tracePt t="28476" x="7061200" y="3092450"/>
          <p14:tracePt t="28493" x="7000875" y="3092450"/>
          <p14:tracePt t="28509" x="6940550" y="3092450"/>
          <p14:tracePt t="28526" x="6880225" y="3092450"/>
          <p14:tracePt t="28543" x="6794500" y="3092450"/>
          <p14:tracePt t="28559" x="6734175" y="3095625"/>
          <p14:tracePt t="28576" x="6667500" y="3117850"/>
          <p14:tracePt t="28593" x="6581775" y="3124200"/>
          <p14:tracePt t="28610" x="6521450" y="3133725"/>
          <p14:tracePt t="28626" x="6457950" y="3140075"/>
          <p14:tracePt t="28643" x="6388100" y="3152775"/>
          <p14:tracePt t="28659" x="6356350" y="3152775"/>
          <p14:tracePt t="28676" x="6334125" y="3159125"/>
          <p14:tracePt t="28693" x="6292850" y="3165475"/>
          <p14:tracePt t="28709" x="6270625" y="3178175"/>
          <p14:tracePt t="28726" x="6242050" y="3178175"/>
          <p14:tracePt t="28743" x="6184900" y="3190875"/>
          <p14:tracePt t="28759" x="6146800" y="3197225"/>
          <p14:tracePt t="28776" x="6111875" y="3200400"/>
          <p14:tracePt t="28793" x="6070600" y="3206750"/>
          <p14:tracePt t="28809" x="6048375" y="3213100"/>
          <p14:tracePt t="28826" x="6026150" y="3213100"/>
          <p14:tracePt t="28844" x="5962650" y="3238500"/>
          <p14:tracePt t="28860" x="5915025" y="3251200"/>
          <p14:tracePt t="28877" x="5870575" y="3263900"/>
          <p14:tracePt t="28894" x="5835650" y="3282950"/>
          <p14:tracePt t="28910" x="5803900" y="3302000"/>
          <p14:tracePt t="28927" x="5781675" y="3308350"/>
          <p14:tracePt t="28943" x="5740400" y="3317875"/>
          <p14:tracePt t="28959" x="5724525" y="3330575"/>
          <p14:tracePt t="28976" x="5702300" y="3340100"/>
          <p14:tracePt t="28993" x="5667375" y="3365500"/>
          <p14:tracePt t="29010" x="5635625" y="3375025"/>
          <p14:tracePt t="29026" x="5626100" y="3384550"/>
          <p14:tracePt t="29043" x="5610225" y="3400425"/>
          <p14:tracePt t="29059" x="5594350" y="3416300"/>
          <p14:tracePt t="29076" x="5584825" y="3425825"/>
          <p14:tracePt t="29078" x="5581650" y="3432175"/>
          <p14:tracePt t="29093" x="5572125" y="3441700"/>
          <p14:tracePt t="29109" x="5562600" y="3451225"/>
          <p14:tracePt t="29126" x="5546725" y="3467100"/>
          <p14:tracePt t="29143" x="5530850" y="3479800"/>
          <p14:tracePt t="29159" x="5521325" y="3489325"/>
          <p14:tracePt t="29175" x="5511800" y="3502025"/>
          <p14:tracePt t="29193" x="5489575" y="3521075"/>
          <p14:tracePt t="29209" x="5480050" y="3530600"/>
          <p14:tracePt t="29226" x="5470525" y="3530600"/>
          <p14:tracePt t="29243" x="5461000" y="3530600"/>
          <p14:tracePt t="29259" x="5457825" y="3536950"/>
          <p14:tracePt t="29276" x="5441950" y="3536950"/>
          <p14:tracePt t="29293" x="5432425" y="3540125"/>
          <p14:tracePt t="29309" x="5426075" y="3546475"/>
          <p14:tracePt t="30616" x="5435600" y="3556000"/>
          <p14:tracePt t="30627" x="5448300" y="3575050"/>
          <p14:tracePt t="30647" x="5495925" y="3651250"/>
          <p14:tracePt t="30664" x="5518150" y="3752850"/>
          <p14:tracePt t="30681" x="5530850" y="3790950"/>
          <p14:tracePt t="30697" x="5543550" y="3844925"/>
          <p14:tracePt t="30710" x="5556250" y="3908425"/>
          <p14:tracePt t="30742" x="5556250" y="4029075"/>
          <p14:tracePt t="30775" x="5556250" y="4092575"/>
          <p14:tracePt t="30793" x="5556250" y="4127500"/>
          <p14:tracePt t="30810" x="5556250" y="4143375"/>
          <p14:tracePt t="30826" x="5556250" y="4152900"/>
          <p14:tracePt t="30843" x="5556250" y="4165600"/>
          <p14:tracePt t="30859" x="5556250" y="4178300"/>
          <p14:tracePt t="30876" x="5556250" y="4191000"/>
          <p14:tracePt t="31080" x="5556250" y="4184650"/>
          <p14:tracePt t="31087" x="5549900" y="4178300"/>
          <p14:tracePt t="31096" x="5546725" y="4175125"/>
          <p14:tracePt t="31109" x="5537200" y="4165600"/>
          <p14:tracePt t="31131" x="5508625" y="4149725"/>
          <p14:tracePt t="31143" x="5499100" y="4133850"/>
          <p14:tracePt t="31159" x="5489575" y="4124325"/>
          <p14:tracePt t="31175" x="5480050" y="4124325"/>
          <p14:tracePt t="31192" x="5461000" y="4117975"/>
          <p14:tracePt t="31208" x="5451475" y="4108450"/>
          <p14:tracePt t="31225" x="5438775" y="4108450"/>
          <p14:tracePt t="31243" x="5419725" y="4108450"/>
          <p14:tracePt t="31259" x="5410200" y="4105275"/>
          <p14:tracePt t="31276" x="5400675" y="4105275"/>
          <p14:tracePt t="31292" x="5384800" y="4105275"/>
          <p14:tracePt t="31309" x="5372100" y="4105275"/>
          <p14:tracePt t="31326" x="5362575" y="4105275"/>
          <p14:tracePt t="31343" x="5356225" y="4105275"/>
          <p14:tracePt t="31359" x="5356225" y="4098925"/>
          <p14:tracePt t="31376" x="5349875" y="4098925"/>
          <p14:tracePt t="32322" x="5359400" y="4098925"/>
          <p14:tracePt t="32329" x="5362575" y="4098925"/>
          <p14:tracePt t="32343" x="5378450" y="4098925"/>
          <p14:tracePt t="32359" x="5387975" y="4098925"/>
          <p14:tracePt t="32376" x="5397500" y="4098925"/>
          <p14:tracePt t="32393" x="5413375" y="4098925"/>
          <p14:tracePt t="32409" x="5435600" y="4092575"/>
          <p14:tracePt t="32442" x="5521325" y="4064000"/>
          <p14:tracePt t="32475" x="5610225" y="4064000"/>
          <p14:tracePt t="32492" x="5641975" y="4064000"/>
          <p14:tracePt t="32509" x="5673725" y="4064000"/>
          <p14:tracePt t="32526" x="5686425" y="4064000"/>
          <p14:tracePt t="32542" x="5727700" y="4064000"/>
          <p14:tracePt t="32559" x="5772150" y="4064000"/>
          <p14:tracePt t="32575" x="5822950" y="4067175"/>
          <p14:tracePt t="32592" x="5991225" y="4098925"/>
          <p14:tracePt t="32609" x="6099175" y="4133850"/>
          <p14:tracePt t="32626" x="6153150" y="4146550"/>
          <p14:tracePt t="32643" x="6254750" y="4175125"/>
          <p14:tracePt t="32659" x="6318250" y="4191000"/>
          <p14:tracePt t="32676" x="6378575" y="4191000"/>
          <p14:tracePt t="32692" x="6464300" y="4191000"/>
          <p14:tracePt t="32708" x="6524625" y="4191000"/>
          <p14:tracePt t="32726" x="6594475" y="4197350"/>
          <p14:tracePt t="32742" x="6683375" y="4210050"/>
          <p14:tracePt t="32759" x="6734175" y="4219575"/>
          <p14:tracePt t="32776" x="6769100" y="4219575"/>
          <p14:tracePt t="32792" x="6810375" y="4219575"/>
          <p14:tracePt t="32808" x="6838950" y="4219575"/>
          <p14:tracePt t="32826" x="6854825" y="4219575"/>
          <p14:tracePt t="32842" x="6877050" y="4219575"/>
          <p14:tracePt t="32858" x="6896100" y="4219575"/>
          <p14:tracePt t="32876" x="6911975" y="4219575"/>
          <p14:tracePt t="32892" x="6934200" y="4219575"/>
          <p14:tracePt t="32909" x="6953250" y="4219575"/>
          <p14:tracePt t="32926" x="6962775" y="4219575"/>
          <p14:tracePt t="32943" x="6978650" y="4222750"/>
          <p14:tracePt t="32959" x="6994525" y="4229100"/>
          <p14:tracePt t="32976" x="7004050" y="4229100"/>
          <p14:tracePt t="32992" x="7032625" y="4251325"/>
          <p14:tracePt t="33008" x="7051675" y="4251325"/>
          <p14:tracePt t="33026" x="7070725" y="4254500"/>
          <p14:tracePt t="33042" x="7083425" y="4260850"/>
          <p14:tracePt t="33059" x="7099300" y="4264025"/>
          <p14:tracePt t="33076" x="7108825" y="4270375"/>
          <p14:tracePt t="33092" x="7124700" y="4276725"/>
          <p14:tracePt t="33109" x="7134225" y="4289425"/>
          <p14:tracePt t="33126" x="7150100" y="4295775"/>
          <p14:tracePt t="33129" x="7153275" y="4302125"/>
          <p14:tracePt t="33142" x="7169150" y="4311650"/>
          <p14:tracePt t="33158" x="7191375" y="4321175"/>
          <p14:tracePt t="33175" x="7223125" y="4333875"/>
          <p14:tracePt t="33192" x="7245350" y="4356100"/>
          <p14:tracePt t="33208" x="7267575" y="4368800"/>
          <p14:tracePt t="33225" x="7283450" y="4378325"/>
          <p14:tracePt t="33243" x="7302500" y="4397375"/>
          <p14:tracePt t="33259" x="7334250" y="4410075"/>
          <p14:tracePt t="33277" x="7356475" y="4422775"/>
          <p14:tracePt t="33293" x="7407275" y="4448175"/>
          <p14:tracePt t="33309" x="7439025" y="4473575"/>
          <p14:tracePt t="33326" x="7448550" y="4483100"/>
          <p14:tracePt t="33342" x="7464425" y="4495800"/>
          <p14:tracePt t="33358" x="7467600" y="4502150"/>
          <p14:tracePt t="33375" x="7467600" y="4508500"/>
          <p14:tracePt t="33392" x="7467600" y="4521200"/>
          <p14:tracePt t="33408" x="7467600" y="4530725"/>
          <p14:tracePt t="33426" x="7467600" y="4543425"/>
          <p14:tracePt t="33442" x="7467600" y="4556125"/>
          <p14:tracePt t="33459" x="7467600" y="4572000"/>
          <p14:tracePt t="33476" x="7458075" y="4581525"/>
          <p14:tracePt t="33492" x="7385050" y="4594225"/>
          <p14:tracePt t="33508" x="7324725" y="4606925"/>
          <p14:tracePt t="33526" x="7258050" y="4629150"/>
          <p14:tracePt t="33542" x="7169150" y="4651375"/>
          <p14:tracePt t="33559" x="7102475" y="4664075"/>
          <p14:tracePt t="33577" x="7029450" y="4679950"/>
          <p14:tracePt t="33599" x="6899275" y="4714875"/>
          <p14:tracePt t="33611" x="6873875" y="4721225"/>
          <p14:tracePt t="33625" x="6829425" y="4733925"/>
          <p14:tracePt t="33627" x="6810375" y="4733925"/>
          <p14:tracePt t="33642" x="6765925" y="4740275"/>
          <p14:tracePt t="33658" x="6737350" y="4746625"/>
          <p14:tracePt t="33675" x="6705600" y="4746625"/>
          <p14:tracePt t="33692" x="6645275" y="4746625"/>
          <p14:tracePt t="33709" x="6600825" y="4746625"/>
          <p14:tracePt t="33726" x="6569075" y="4752975"/>
          <p14:tracePt t="33742" x="6515100" y="4765675"/>
          <p14:tracePt t="33759" x="6477000" y="4772025"/>
          <p14:tracePt t="33776" x="6454775" y="4772025"/>
          <p14:tracePt t="33792" x="6413500" y="4772025"/>
          <p14:tracePt t="33808" x="6394450" y="4772025"/>
          <p14:tracePt t="33826" x="6356350" y="4772025"/>
          <p14:tracePt t="33842" x="6302375" y="4772025"/>
          <p14:tracePt t="33858" x="6273800" y="4772025"/>
          <p14:tracePt t="33875" x="6235700" y="4772025"/>
          <p14:tracePt t="33892" x="6203950" y="4772025"/>
          <p14:tracePt t="33909" x="6172200" y="4772025"/>
          <p14:tracePt t="33926" x="6149975" y="4772025"/>
          <p14:tracePt t="33942" x="6124575" y="4772025"/>
          <p14:tracePt t="33958" x="6115050" y="4772025"/>
          <p14:tracePt t="33975" x="6099175" y="4772025"/>
          <p14:tracePt t="33992" x="6080125" y="4772025"/>
          <p14:tracePt t="34009" x="6070600" y="4768850"/>
          <p14:tracePt t="34026" x="6061075" y="4768850"/>
          <p14:tracePt t="34042" x="6051550" y="4768850"/>
          <p14:tracePt t="34093" x="6057900" y="4768850"/>
          <p14:tracePt t="34100" x="6061075" y="4768850"/>
          <p14:tracePt t="34108" x="6067425" y="4768850"/>
          <p14:tracePt t="34126" x="6076950" y="4768850"/>
          <p14:tracePt t="34143" x="6096000" y="4768850"/>
          <p14:tracePt t="34159" x="6111875" y="4759325"/>
          <p14:tracePt t="34176" x="6156325" y="4752975"/>
          <p14:tracePt t="34192" x="6267450" y="4737100"/>
          <p14:tracePt t="34208" x="6327775" y="4737100"/>
          <p14:tracePt t="34226" x="6388100" y="4737100"/>
          <p14:tracePt t="34242" x="6435725" y="4737100"/>
          <p14:tracePt t="34258" x="6457950" y="4737100"/>
          <p14:tracePt t="34276" x="6486525" y="4737100"/>
          <p14:tracePt t="34293" x="6550025" y="4724400"/>
          <p14:tracePt t="34309" x="6619875" y="4718050"/>
          <p14:tracePt t="34325" x="6702425" y="4718050"/>
          <p14:tracePt t="34342" x="6781800" y="4718050"/>
          <p14:tracePt t="34358" x="6826250" y="4718050"/>
          <p14:tracePt t="34375" x="6854825" y="4718050"/>
          <p14:tracePt t="34392" x="6892925" y="4718050"/>
          <p14:tracePt t="34408" x="6924675" y="4718050"/>
          <p14:tracePt t="34425" x="6959600" y="4705350"/>
          <p14:tracePt t="34442" x="7026275" y="4679950"/>
          <p14:tracePt t="34458" x="7077075" y="4667250"/>
          <p14:tracePt t="34475" x="7140575" y="4651375"/>
          <p14:tracePt t="34491" x="7213600" y="4651375"/>
          <p14:tracePt t="34508" x="7248525" y="4651375"/>
          <p14:tracePt t="34525" x="7286625" y="4651375"/>
          <p14:tracePt t="34542" x="7324725" y="4651375"/>
          <p14:tracePt t="34558" x="7350125" y="4641850"/>
          <p14:tracePt t="34575" x="7394575" y="4641850"/>
          <p14:tracePt t="34592" x="7451725" y="4622800"/>
          <p14:tracePt t="34609" x="7480300" y="4616450"/>
          <p14:tracePt t="34625" x="7524750" y="4616450"/>
          <p14:tracePt t="34642" x="7585075" y="4616450"/>
          <p14:tracePt t="34658" x="7639050" y="4616450"/>
          <p14:tracePt t="34676" x="7673975" y="4610100"/>
          <p14:tracePt t="34692" x="7731125" y="4610100"/>
          <p14:tracePt t="34709" x="7759700" y="4603750"/>
          <p14:tracePt t="34726" x="7788275" y="4603750"/>
          <p14:tracePt t="34742" x="7842250" y="4603750"/>
          <p14:tracePt t="34758" x="7880350" y="4603750"/>
          <p14:tracePt t="34777" x="7921625" y="4603750"/>
          <p14:tracePt t="34793" x="7950200" y="4603750"/>
          <p14:tracePt t="34809" x="7972425" y="4603750"/>
          <p14:tracePt t="34826" x="7994650" y="4603750"/>
          <p14:tracePt t="34842" x="8013700" y="4603750"/>
          <p14:tracePt t="34858" x="8023225" y="4603750"/>
          <p14:tracePt t="34876" x="8032750" y="4603750"/>
          <p14:tracePt t="34891" x="8054975" y="4603750"/>
          <p14:tracePt t="34908" x="8064500" y="4603750"/>
          <p14:tracePt t="34925" x="8067675" y="4603750"/>
          <p14:tracePt t="34942" x="8074025" y="4603750"/>
          <p14:tracePt t="35014" x="8077200" y="4603750"/>
          <p14:tracePt t="35035" x="8083550" y="4603750"/>
          <p14:tracePt t="35092" x="8083550" y="4610100"/>
          <p14:tracePt t="35120" x="8083550" y="4613275"/>
          <p14:tracePt t="35149" x="8083550" y="4619625"/>
          <p14:tracePt t="35163" x="8083550" y="4629150"/>
          <p14:tracePt t="35185" x="8083550" y="4635500"/>
          <p14:tracePt t="35213" x="8083550" y="4638675"/>
          <p14:tracePt t="36457" x="8083550" y="4645025"/>
          <p14:tracePt t="36464" x="8080375" y="4645025"/>
          <p14:tracePt t="36477" x="8077200" y="4660900"/>
          <p14:tracePt t="36493" x="8077200" y="4664075"/>
          <p14:tracePt t="36509" x="8070850" y="4673600"/>
          <p14:tracePt t="36526" x="8067675" y="4679950"/>
          <p14:tracePt t="36558" x="8045450" y="4705350"/>
          <p14:tracePt t="36592" x="8026400" y="4724400"/>
          <p14:tracePt t="36609" x="8016875" y="4727575"/>
          <p14:tracePt t="36627" x="7994650" y="4743450"/>
          <p14:tracePt t="36643" x="7985125" y="4756150"/>
          <p14:tracePt t="36659" x="7975600" y="4765675"/>
          <p14:tracePt t="36675" x="7959725" y="4768850"/>
          <p14:tracePt t="36691" x="7947025" y="4778375"/>
          <p14:tracePt t="36708" x="7937500" y="4778375"/>
          <p14:tracePt t="36725" x="7921625" y="4784725"/>
          <p14:tracePt t="36742" x="7912100" y="4791075"/>
          <p14:tracePt t="36758" x="7896225" y="4794250"/>
          <p14:tracePt t="36776" x="7880350" y="4806950"/>
          <p14:tracePt t="36792" x="7877175" y="4810125"/>
          <p14:tracePt t="36809" x="7867650" y="4819650"/>
          <p14:tracePt t="36826" x="7845425" y="4829175"/>
          <p14:tracePt t="36842" x="7835900" y="4835525"/>
          <p14:tracePt t="36858" x="7826375" y="4841875"/>
          <p14:tracePt t="36876" x="7810500" y="4854575"/>
          <p14:tracePt t="36892" x="7794625" y="4854575"/>
          <p14:tracePt t="36909" x="7785100" y="4860925"/>
          <p14:tracePt t="36926" x="7759700" y="4870450"/>
          <p14:tracePt t="36942" x="7737475" y="4876800"/>
          <p14:tracePt t="36958" x="7715250" y="4883150"/>
          <p14:tracePt t="36976" x="7680325" y="4883150"/>
          <p14:tracePt t="36992" x="7661275" y="4883150"/>
          <p14:tracePt t="37008" x="7629525" y="4883150"/>
          <p14:tracePt t="37026" x="7597775" y="4883150"/>
          <p14:tracePt t="37042" x="7553325" y="4883150"/>
          <p14:tracePt t="37059" x="7508875" y="4883150"/>
          <p14:tracePt t="37076" x="7448550" y="4883150"/>
          <p14:tracePt t="37092" x="7404100" y="4879975"/>
          <p14:tracePt t="37108" x="7356475" y="4867275"/>
          <p14:tracePt t="37126" x="7292975" y="4860925"/>
          <p14:tracePt t="37141" x="7251700" y="4860925"/>
          <p14:tracePt t="37158" x="7213600" y="4864100"/>
          <p14:tracePt t="37176" x="7112000" y="4902200"/>
          <p14:tracePt t="37192" x="7038975" y="4956175"/>
          <p14:tracePt t="37209" x="6946900" y="5013325"/>
          <p14:tracePt t="37226" x="6623050" y="5143500"/>
          <p14:tracePt t="37242" x="6394450" y="5181600"/>
          <p14:tracePt t="37259" x="6130925" y="5181600"/>
          <p14:tracePt t="37275" x="5857875" y="5181600"/>
          <p14:tracePt t="37291" x="5778500" y="5181600"/>
          <p14:tracePt t="37770" x="5749925" y="5194300"/>
          <p14:tracePt t="37777" x="5730875" y="5213350"/>
          <p14:tracePt t="37792" x="5676900" y="5267325"/>
          <p14:tracePt t="37809" x="5629275" y="5308600"/>
          <p14:tracePt t="37826" x="5581650" y="5362575"/>
          <p14:tracePt t="37842" x="5549900" y="5394325"/>
          <p14:tracePt t="37877" x="5524500" y="5419725"/>
          <p14:tracePt t="37909" x="5499100" y="5445125"/>
          <p14:tracePt t="37926" x="5483225" y="5445125"/>
          <p14:tracePt t="37942" x="5473700" y="5445125"/>
          <p14:tracePt t="37959" x="5461000" y="5445125"/>
          <p14:tracePt t="37976" x="5445125" y="5445125"/>
          <p14:tracePt t="37992" x="5429250" y="5445125"/>
          <p14:tracePt t="38009" x="5400675" y="5441950"/>
          <p14:tracePt t="38026" x="5365750" y="5422900"/>
          <p14:tracePt t="38042" x="5334000" y="5410200"/>
          <p14:tracePt t="38059" x="5318125" y="5410200"/>
          <p14:tracePt t="38076" x="5299075" y="5407025"/>
          <p14:tracePt t="38092" x="5289550" y="5407025"/>
          <p14:tracePt t="38108" x="5280025" y="5400675"/>
          <p14:tracePt t="38125" x="5264150" y="5400675"/>
          <p14:tracePt t="38141" x="5260975" y="5397500"/>
          <p14:tracePt t="38158" x="5248275" y="5387975"/>
          <p14:tracePt t="38191" x="5248275" y="5375275"/>
          <p14:tracePt t="38247" x="5248275" y="5372100"/>
          <p14:tracePt t="38327" x="5248275" y="5365750"/>
          <p14:tracePt t="38398" x="5254625" y="5365750"/>
          <p14:tracePt t="38412" x="5260975" y="5365750"/>
          <p14:tracePt t="38420" x="5267325" y="5365750"/>
          <p14:tracePt t="38427" x="5270500" y="5365750"/>
          <p14:tracePt t="38442" x="5280025" y="5365750"/>
          <p14:tracePt t="38459" x="5289550" y="5365750"/>
          <p14:tracePt t="38476" x="5311775" y="5365750"/>
          <p14:tracePt t="38492" x="5324475" y="5359400"/>
          <p14:tracePt t="38509" x="5346700" y="5359400"/>
          <p14:tracePt t="38525" x="5381625" y="5349875"/>
          <p14:tracePt t="38541" x="5391150" y="5349875"/>
          <p14:tracePt t="38558" x="5400675" y="5349875"/>
          <p14:tracePt t="38575" x="5419725" y="5349875"/>
          <p14:tracePt t="38591" x="5426075" y="5349875"/>
          <p14:tracePt t="39440" x="5429250" y="5349875"/>
          <p14:tracePt t="39447" x="5448300" y="5349875"/>
          <p14:tracePt t="39458" x="5457825" y="5349875"/>
          <p14:tracePt t="39476" x="5483225" y="5349875"/>
          <p14:tracePt t="39492" x="5514975" y="5353050"/>
          <p14:tracePt t="39508" x="5537200" y="5365750"/>
          <p14:tracePt t="39541" x="5594350" y="5394325"/>
          <p14:tracePt t="39575" x="5661025" y="5407025"/>
          <p14:tracePt t="39592" x="5683250" y="5413375"/>
          <p14:tracePt t="39608" x="5705475" y="5413375"/>
          <p14:tracePt t="39626" x="5746750" y="5426075"/>
          <p14:tracePt t="39642" x="5768975" y="5429250"/>
          <p14:tracePt t="39659" x="5791200" y="5435600"/>
          <p14:tracePt t="39675" x="5810250" y="5435600"/>
          <p14:tracePt t="39691" x="5832475" y="5435600"/>
          <p14:tracePt t="39708" x="5842000" y="5435600"/>
          <p14:tracePt t="39725" x="5857875" y="5435600"/>
          <p14:tracePt t="39758" x="5861050" y="5435600"/>
          <p14:tracePt t="40028" x="5867400" y="5435600"/>
          <p14:tracePt t="40034" x="5883275" y="5435600"/>
          <p14:tracePt t="40042" x="5895975" y="5432425"/>
          <p14:tracePt t="40059" x="5911850" y="5429250"/>
          <p14:tracePt t="40075" x="5946775" y="5419725"/>
          <p14:tracePt t="40091" x="5956300" y="5413375"/>
          <p14:tracePt t="40108" x="5969000" y="5407025"/>
          <p14:tracePt t="40125" x="5991225" y="5407025"/>
          <p14:tracePt t="40141" x="6000750" y="5407025"/>
          <p14:tracePt t="40158" x="6010275" y="5407025"/>
          <p14:tracePt t="40191" x="6016625" y="5407025"/>
          <p14:tracePt t="40208" x="6026150" y="5407025"/>
          <p14:tracePt t="40225" x="6045200" y="5407025"/>
          <p14:tracePt t="40241" x="6067425" y="5397500"/>
          <p14:tracePt t="40258" x="6105525" y="5378450"/>
          <p14:tracePt t="40275" x="6169025" y="5378450"/>
          <p14:tracePt t="40291" x="6191250" y="5378450"/>
          <p14:tracePt t="40308" x="6219825" y="5378450"/>
          <p14:tracePt t="40325" x="6251575" y="5378450"/>
          <p14:tracePt t="40341" x="6280150" y="5378450"/>
          <p14:tracePt t="40358" x="6302375" y="5378450"/>
          <p14:tracePt t="40375" x="6353175" y="5381625"/>
          <p14:tracePt t="40391" x="6394450" y="5381625"/>
          <p14:tracePt t="40407" x="6432550" y="5381625"/>
          <p14:tracePt t="40425" x="6496050" y="5381625"/>
          <p14:tracePt t="40441" x="6524625" y="5381625"/>
          <p14:tracePt t="40458" x="6553200" y="5381625"/>
          <p14:tracePt t="40475" x="6600825" y="5381625"/>
          <p14:tracePt t="40491" x="6635750" y="5381625"/>
          <p14:tracePt t="40507" x="6667500" y="5381625"/>
          <p14:tracePt t="40524" x="6705600" y="5381625"/>
          <p14:tracePt t="40541" x="6721475" y="5381625"/>
          <p14:tracePt t="40558" x="6731000" y="5381625"/>
          <p14:tracePt t="40575" x="6753225" y="5381625"/>
          <p14:tracePt t="40592" x="6756400" y="5381625"/>
          <p14:tracePt t="41819" x="6775450" y="5381625"/>
          <p14:tracePt t="41826" x="6791325" y="5381625"/>
          <p14:tracePt t="41841" x="6835775" y="5378450"/>
          <p14:tracePt t="41858" x="6889750" y="5372100"/>
          <p14:tracePt t="41874" x="6969125" y="5359400"/>
          <p14:tracePt t="41891" x="7013575" y="5346700"/>
          <p14:tracePt t="41924" x="7115175" y="5334000"/>
          <p14:tracePt t="41958" x="7175500" y="5308600"/>
          <p14:tracePt t="41975" x="7216775" y="5302250"/>
          <p14:tracePt t="41991" x="7232650" y="5302250"/>
          <p14:tracePt t="42007" x="7242175" y="5302250"/>
          <p14:tracePt t="42024" x="7258050" y="5302250"/>
          <p14:tracePt t="42097" x="7258050" y="5299075"/>
          <p14:tracePt t="42111" x="7254875" y="5299075"/>
          <p14:tracePt t="42118" x="7245350" y="5299075"/>
          <p14:tracePt t="42125" x="7239000" y="5299075"/>
          <p14:tracePt t="42141" x="7235825" y="5299075"/>
          <p14:tracePt t="42158" x="7229475" y="5299075"/>
          <p14:tracePt t="42254" x="7226300" y="5299075"/>
          <p14:tracePt t="42261" x="7219950" y="5299075"/>
          <p14:tracePt t="42275" x="7210425" y="5299075"/>
          <p14:tracePt t="42291" x="7194550" y="5299075"/>
          <p14:tracePt t="42308" x="7185025" y="5299075"/>
          <p14:tracePt t="42325" x="7159625" y="5299075"/>
          <p14:tracePt t="42341" x="7124700" y="5299075"/>
          <p14:tracePt t="42358" x="7092950" y="5299075"/>
          <p14:tracePt t="42376" x="7045325" y="5299075"/>
          <p14:tracePt t="42392" x="7016750" y="5299075"/>
          <p14:tracePt t="42408" x="6994525" y="5299075"/>
          <p14:tracePt t="42424" x="6953250" y="5305425"/>
          <p14:tracePt t="42441" x="6937375" y="5305425"/>
          <p14:tracePt t="42458" x="6927850" y="5321300"/>
          <p14:tracePt t="42474" x="6905625" y="5321300"/>
          <p14:tracePt t="42491" x="6896100" y="5321300"/>
          <p14:tracePt t="42508" x="6886575" y="5321300"/>
          <p14:tracePt t="42524" x="6877050" y="5321300"/>
          <p14:tracePt t="42541" x="6861175" y="5321300"/>
          <p14:tracePt t="42558" x="6851650" y="5321300"/>
          <p14:tracePt t="42574" x="6838950" y="5321300"/>
          <p14:tracePt t="42591" x="6829425" y="5321300"/>
          <p14:tracePt t="42608" x="6819900" y="5321300"/>
          <p14:tracePt t="42624" x="6804025" y="5321300"/>
          <p14:tracePt t="42641" x="6794500" y="5321300"/>
          <p14:tracePt t="42657" x="6784975" y="5327650"/>
          <p14:tracePt t="42675" x="6762750" y="5337175"/>
          <p14:tracePt t="42691" x="6753225" y="5340350"/>
          <p14:tracePt t="42707" x="6743700" y="5346700"/>
          <p14:tracePt t="42724" x="6724650" y="5356225"/>
          <p14:tracePt t="42741" x="6708775" y="5362575"/>
          <p14:tracePt t="42758" x="6686550" y="5362575"/>
          <p14:tracePt t="42774" x="6591300" y="5362575"/>
          <p14:tracePt t="42791" x="6521450" y="5362575"/>
          <p14:tracePt t="42808" x="6461125" y="5362575"/>
          <p14:tracePt t="42824" x="6391275" y="5362575"/>
          <p14:tracePt t="42841" x="6346825" y="5362575"/>
          <p14:tracePt t="42858" x="6286500" y="5362575"/>
          <p14:tracePt t="42875" x="6216650" y="5362575"/>
          <p14:tracePt t="42891" x="6172200" y="5362575"/>
          <p14:tracePt t="42908" x="6137275" y="5362575"/>
          <p14:tracePt t="42924" x="6102350" y="5362575"/>
          <p14:tracePt t="42941" x="6092825" y="5362575"/>
          <p14:tracePt t="42958" x="6080125" y="5362575"/>
          <p14:tracePt t="42974" x="6064250" y="5362575"/>
          <p14:tracePt t="42991" x="6054725" y="5362575"/>
          <p14:tracePt t="43008" x="6045200" y="5362575"/>
          <p14:tracePt t="43024" x="6022975" y="5362575"/>
          <p14:tracePt t="43041" x="6019800" y="5362575"/>
          <p14:tracePt t="43389" x="6038850" y="5362575"/>
          <p14:tracePt t="43397" x="6073775" y="5359400"/>
          <p14:tracePt t="43409" x="6099175" y="5353050"/>
          <p14:tracePt t="43429" x="6188075" y="5353050"/>
          <p14:tracePt t="43446" x="6283325" y="5353050"/>
          <p14:tracePt t="43459" x="6299200" y="5353050"/>
          <p14:tracePt t="43491" x="6378575" y="5353050"/>
          <p14:tracePt t="43524" x="6407150" y="5353050"/>
          <p14:tracePt t="43541" x="6413500" y="5353050"/>
          <p14:tracePt t="44189" x="6400800" y="5353050"/>
          <p14:tracePt t="44196" x="6381750" y="5356225"/>
          <p14:tracePt t="44212" x="6337300" y="5362575"/>
          <p14:tracePt t="44229" x="6292850" y="5368925"/>
          <p14:tracePt t="44246" x="6219825" y="5381625"/>
          <p14:tracePt t="44263" x="6156325" y="5397500"/>
          <p14:tracePt t="44275" x="6111875" y="5403850"/>
          <p14:tracePt t="44308" x="6022975" y="5429250"/>
          <p14:tracePt t="44340" x="5943600" y="5457825"/>
          <p14:tracePt t="44358" x="5911850" y="5464175"/>
          <p14:tracePt t="44374" x="5864225" y="5483225"/>
          <p14:tracePt t="44392" x="5826125" y="5489575"/>
          <p14:tracePt t="44408" x="5788025" y="5502275"/>
          <p14:tracePt t="44424" x="5753100" y="5524500"/>
          <p14:tracePt t="44441" x="5721350" y="5537200"/>
          <p14:tracePt t="44457" x="5699125" y="5549900"/>
          <p14:tracePt t="44474" x="5683250" y="5565775"/>
          <p14:tracePt t="44491" x="5667375" y="5581650"/>
          <p14:tracePt t="44507" x="5657850" y="5591175"/>
          <p14:tracePt t="44524" x="5641975" y="5607050"/>
          <p14:tracePt t="44541" x="5632450" y="5616575"/>
          <p14:tracePt t="44558" x="5616575" y="5632450"/>
          <p14:tracePt t="44574" x="5603875" y="5654675"/>
          <p14:tracePt t="44591" x="5594350" y="5680075"/>
          <p14:tracePt t="44608" x="5581650" y="5705475"/>
          <p14:tracePt t="44624" x="5559425" y="5727700"/>
          <p14:tracePt t="44640" x="5549900" y="5727700"/>
          <p14:tracePt t="44657" x="5540375" y="5727700"/>
          <p14:tracePt t="44674" x="5524500" y="5727700"/>
          <p14:tracePt t="44691" x="5508625" y="5727700"/>
          <p14:tracePt t="44708" x="5505450" y="5727700"/>
          <p14:tracePt t="45103" x="5492750" y="5734050"/>
          <p14:tracePt t="45111" x="5483225" y="5740400"/>
          <p14:tracePt t="45125" x="5467350" y="5749925"/>
          <p14:tracePt t="45141" x="5451475" y="5759450"/>
          <p14:tracePt t="45157" x="5441950" y="5768975"/>
          <p14:tracePt t="45174" x="5426075" y="5791200"/>
          <p14:tracePt t="45191" x="5416550" y="5800725"/>
          <p14:tracePt t="45224" x="5410200" y="5829300"/>
          <p14:tracePt t="45258" x="5422900" y="5848350"/>
          <p14:tracePt t="45274" x="5480050" y="5886450"/>
          <p14:tracePt t="45291" x="5518150" y="5899150"/>
          <p14:tracePt t="45309" x="5556250" y="5911850"/>
          <p14:tracePt t="45325" x="5619750" y="5924550"/>
          <p14:tracePt t="45342" x="5664200" y="5924550"/>
          <p14:tracePt t="45359" x="5718175" y="5940425"/>
          <p14:tracePt t="45375" x="5800725" y="5965825"/>
          <p14:tracePt t="45391" x="5854700" y="5972175"/>
          <p14:tracePt t="45408" x="5899150" y="5978525"/>
          <p14:tracePt t="45424" x="5991225" y="5978525"/>
          <p14:tracePt t="45441" x="6083300" y="5978525"/>
          <p14:tracePt t="45458" x="6200775" y="5978525"/>
          <p14:tracePt t="45474" x="6353175" y="5988050"/>
          <p14:tracePt t="45491" x="6457950" y="6003925"/>
          <p14:tracePt t="45509" x="6635750" y="6019800"/>
          <p14:tracePt t="45524" x="6734175" y="6045200"/>
          <p14:tracePt t="45540" x="6816725" y="6061075"/>
          <p14:tracePt t="45557" x="6911975" y="6070600"/>
          <p14:tracePt t="45574" x="7099300" y="6086475"/>
          <p14:tracePt t="45591" x="7216775" y="6096000"/>
          <p14:tracePt t="45608" x="7331075" y="6096000"/>
          <p14:tracePt t="45624" x="7527925" y="6105525"/>
          <p14:tracePt t="45641" x="7632700" y="6105525"/>
          <p14:tracePt t="45658" x="7724775" y="6105525"/>
          <p14:tracePt t="45674" x="7864475" y="6105525"/>
          <p14:tracePt t="45691" x="7947025" y="6105525"/>
          <p14:tracePt t="45708" x="8004175" y="6105525"/>
          <p14:tracePt t="45724" x="8089900" y="6105525"/>
          <p14:tracePt t="45741" x="8143875" y="6105525"/>
          <p14:tracePt t="45758" x="8213725" y="6118225"/>
          <p14:tracePt t="45774" x="8321675" y="6118225"/>
          <p14:tracePt t="45791" x="8382000" y="6118225"/>
          <p14:tracePt t="45808" x="8442325" y="6118225"/>
          <p14:tracePt t="45824" x="8528050" y="6118225"/>
          <p14:tracePt t="45841" x="8588375" y="6118225"/>
          <p14:tracePt t="45858" x="8642350" y="6102350"/>
          <p14:tracePt t="45874" x="8699500" y="6083300"/>
          <p14:tracePt t="45891" x="8721725" y="6076950"/>
          <p14:tracePt t="45908" x="8750300" y="6070600"/>
          <p14:tracePt t="45924" x="8766175" y="6070600"/>
          <p14:tracePt t="45941" x="8775700" y="6070600"/>
          <p14:tracePt t="46010" x="8772525" y="6070600"/>
          <p14:tracePt t="46017" x="8769350" y="6070600"/>
          <p14:tracePt t="46024" x="8759825" y="6070600"/>
          <p14:tracePt t="46041" x="8686800" y="6064250"/>
          <p14:tracePt t="46058" x="8582025" y="6064250"/>
          <p14:tracePt t="46074" x="8397875" y="6064250"/>
          <p14:tracePt t="46091" x="8270875" y="6076950"/>
          <p14:tracePt t="46108" x="8140700" y="6096000"/>
          <p14:tracePt t="46124" x="7953375" y="6121400"/>
          <p14:tracePt t="46141" x="7813675" y="6146800"/>
          <p14:tracePt t="46159" x="7645400" y="6172200"/>
          <p14:tracePt t="46175" x="7527925" y="6188075"/>
          <p14:tracePt t="46191" x="7397750" y="6207125"/>
          <p14:tracePt t="46208" x="7302500" y="6229350"/>
          <p14:tracePt t="46224" x="7169150" y="6254750"/>
          <p14:tracePt t="46241" x="7083425" y="6270625"/>
          <p14:tracePt t="46258" x="6959600" y="6299200"/>
          <p14:tracePt t="46274" x="6883400" y="6315075"/>
          <p14:tracePt t="46290" x="6838950" y="6327775"/>
          <p14:tracePt t="46308" x="6788150" y="6327775"/>
          <p14:tracePt t="46324" x="6708775" y="6340475"/>
          <p14:tracePt t="46341" x="6648450" y="6340475"/>
          <p14:tracePt t="46357" x="6578600" y="6346825"/>
          <p14:tracePt t="46374" x="6483350" y="6346825"/>
          <p14:tracePt t="46391" x="6426200" y="6346825"/>
          <p14:tracePt t="46409" x="6318250" y="6346825"/>
          <p14:tracePt t="46424" x="6257925" y="6346825"/>
          <p14:tracePt t="46441" x="6197600" y="6343650"/>
          <p14:tracePt t="46459" x="6108700" y="6337300"/>
          <p14:tracePt t="46474" x="6057900" y="6330950"/>
          <p14:tracePt t="46490" x="5994400" y="6318250"/>
          <p14:tracePt t="46508" x="5908675" y="6289675"/>
          <p14:tracePt t="46524" x="5857875" y="6289675"/>
          <p14:tracePt t="46540" x="5813425" y="6283325"/>
          <p14:tracePt t="46558" x="5781675" y="6283325"/>
          <p14:tracePt t="46574" x="5749925" y="6276975"/>
          <p14:tracePt t="46591" x="5727700" y="6273800"/>
          <p14:tracePt t="46608" x="5689600" y="6261100"/>
          <p14:tracePt t="46624" x="5626100" y="6248400"/>
          <p14:tracePt t="46641" x="5588000" y="6242050"/>
          <p14:tracePt t="46658" x="5540375" y="6226175"/>
          <p14:tracePt t="46674" x="5518150" y="6223000"/>
          <p14:tracePt t="46691" x="5495925" y="6223000"/>
          <p14:tracePt t="46709" x="5480050" y="6223000"/>
          <p14:tracePt t="46724" x="5464175" y="6223000"/>
          <p14:tracePt t="46741" x="5454650" y="6223000"/>
          <p14:tracePt t="46758" x="5441950" y="6223000"/>
          <p14:tracePt t="46774" x="5432425" y="6223000"/>
          <p14:tracePt t="46824" x="5441950" y="6223000"/>
          <p14:tracePt t="46832" x="5461000" y="6216650"/>
          <p14:tracePt t="46840" x="5495925" y="6216650"/>
          <p14:tracePt t="46859" x="5572125" y="6216650"/>
          <p14:tracePt t="46874" x="5619750" y="6226175"/>
          <p14:tracePt t="46890" x="5648325" y="6242050"/>
          <p14:tracePt t="46908" x="5689600" y="6254750"/>
          <p14:tracePt t="46924" x="5699125" y="6254750"/>
          <p14:tracePt t="46941" x="5711825" y="6254750"/>
          <p14:tracePt t="46958" x="5724525" y="6254750"/>
          <p14:tracePt t="47060" x="5730875" y="6254750"/>
          <p14:tracePt t="47068" x="5734050" y="6254750"/>
          <p14:tracePt t="47074" x="5740400" y="6254750"/>
          <p14:tracePt t="47091" x="5756275" y="6254750"/>
          <p14:tracePt t="47109" x="5816600" y="6254750"/>
          <p14:tracePt t="47125" x="5861050" y="6251575"/>
          <p14:tracePt t="47141" x="5905500" y="6251575"/>
          <p14:tracePt t="47158" x="5962650" y="6251575"/>
          <p14:tracePt t="47174" x="5991225" y="6251575"/>
          <p14:tracePt t="47191" x="6035675" y="6251575"/>
          <p14:tracePt t="47208" x="6099175" y="6238875"/>
          <p14:tracePt t="47224" x="6137275" y="6219825"/>
          <p14:tracePt t="47241" x="6181725" y="6213475"/>
          <p14:tracePt t="47259" x="6213475" y="6213475"/>
          <p14:tracePt t="47274" x="6223000" y="6213475"/>
          <p14:tracePt t="47290" x="6232525" y="6213475"/>
          <p14:tracePt t="47308" x="6238875" y="6213475"/>
          <p14:tracePt t="47353" x="6245225" y="6213475"/>
          <p14:tracePt t="47360" x="6248400" y="6213475"/>
          <p14:tracePt t="47374" x="6264275" y="6210300"/>
          <p14:tracePt t="47391" x="6292850" y="6203950"/>
          <p14:tracePt t="47408" x="6362700" y="6191250"/>
          <p14:tracePt t="47424" x="6423025" y="6191250"/>
          <p14:tracePt t="47440" x="6483350" y="6184900"/>
          <p14:tracePt t="47459" x="6546850" y="6178550"/>
          <p14:tracePt t="47475" x="6591300" y="6165850"/>
          <p14:tracePt t="47491" x="6629400" y="6159500"/>
          <p14:tracePt t="47508" x="6708775" y="6140450"/>
          <p14:tracePt t="47525" x="6762750" y="6124575"/>
          <p14:tracePt t="47541" x="6826250" y="6111875"/>
          <p14:tracePt t="47558" x="6889750" y="6099175"/>
          <p14:tracePt t="47574" x="6921500" y="6099175"/>
          <p14:tracePt t="47590" x="6934200" y="6099175"/>
          <p14:tracePt t="47607" x="6943725" y="6099175"/>
          <p14:tracePt t="47624" x="6972300" y="6099175"/>
          <p14:tracePt t="47641" x="6991350" y="6099175"/>
          <p14:tracePt t="47658" x="7048500" y="6099175"/>
          <p14:tracePt t="47674" x="7092950" y="6099175"/>
          <p14:tracePt t="47690" x="7121525" y="6099175"/>
          <p14:tracePt t="47708" x="7159625" y="6099175"/>
          <p14:tracePt t="47724" x="7172325" y="6099175"/>
          <p14:tracePt t="47741" x="7181850" y="6099175"/>
          <p14:tracePt t="47757" x="7194550" y="6099175"/>
          <p14:tracePt t="47774" x="7210425" y="6099175"/>
          <p14:tracePt t="47791" x="7219950" y="6086475"/>
          <p14:tracePt t="47808" x="7245350" y="6083300"/>
          <p14:tracePt t="47825" x="7261225" y="6083300"/>
          <p14:tracePt t="47841" x="7270750" y="6083300"/>
          <p14:tracePt t="47859" x="7286625" y="6083300"/>
          <p14:tracePt t="47875" x="7302500" y="6083300"/>
          <p14:tracePt t="47891" x="7312025" y="6083300"/>
          <p14:tracePt t="47909" x="7324725" y="6083300"/>
          <p14:tracePt t="47924" x="7334250" y="6083300"/>
          <p14:tracePt t="47940" x="7340600" y="6083300"/>
          <p14:tracePt t="47958" x="7350125" y="6083300"/>
          <p14:tracePt t="47974" x="7356475" y="6083300"/>
          <p14:tracePt t="48424" x="7359650" y="6083300"/>
          <p14:tracePt t="48434" x="7366000" y="6083300"/>
          <p14:tracePt t="48445" x="7381875" y="6083300"/>
          <p14:tracePt t="48459" x="7391400" y="6083300"/>
          <p14:tracePt t="48666" x="7400925" y="6083300"/>
          <p14:tracePt t="48672" x="7419975" y="6083300"/>
          <p14:tracePt t="48690" x="7435850" y="6083300"/>
          <p14:tracePt t="48708" x="7473950" y="6089650"/>
          <p14:tracePt t="48724" x="7499350" y="6096000"/>
          <p14:tracePt t="48758" x="7569200" y="6102350"/>
          <p14:tracePt t="48790" x="7632700" y="6102350"/>
          <p14:tracePt t="48808" x="7680325" y="6102350"/>
          <p14:tracePt t="48824" x="7712075" y="6102350"/>
          <p14:tracePt t="48840" x="7727950" y="6102350"/>
          <p14:tracePt t="48858" x="7753350" y="6102350"/>
          <p14:tracePt t="48874" x="7781925" y="6102350"/>
          <p14:tracePt t="48891" x="7804150" y="6102350"/>
          <p14:tracePt t="48908" x="7864475" y="6102350"/>
          <p14:tracePt t="48924" x="7918450" y="6102350"/>
          <p14:tracePt t="48940" x="7969250" y="6108700"/>
          <p14:tracePt t="48958" x="8042275" y="6108700"/>
          <p14:tracePt t="48974" x="8083550" y="6108700"/>
          <p14:tracePt t="48990" x="8121650" y="6108700"/>
          <p14:tracePt t="49008" x="8185150" y="6127750"/>
          <p14:tracePt t="49024" x="8223250" y="6127750"/>
          <p14:tracePt t="49041" x="8245475" y="6127750"/>
          <p14:tracePt t="49058" x="8299450" y="6134100"/>
          <p14:tracePt t="49074" x="8343900" y="6134100"/>
          <p14:tracePt t="49090" x="8372475" y="6134100"/>
          <p14:tracePt t="49108" x="8413750" y="6140450"/>
          <p14:tracePt t="49124" x="8442325" y="6140450"/>
          <p14:tracePt t="49141" x="8451850" y="6140450"/>
          <p14:tracePt t="49158" x="8474075" y="6140450"/>
          <p14:tracePt t="49174" x="8493125" y="6140450"/>
          <p14:tracePt t="49190" x="8509000" y="6140450"/>
          <p14:tracePt t="49208" x="8524875" y="6140450"/>
          <p14:tracePt t="49224" x="8547100" y="6140450"/>
          <p14:tracePt t="49241" x="8556625" y="6140450"/>
          <p14:tracePt t="49258" x="8569325" y="6140450"/>
          <p14:tracePt t="49274" x="8578850" y="6140450"/>
          <p14:tracePt t="49291" x="8594725" y="6140450"/>
          <p14:tracePt t="49308" x="8610600" y="6140450"/>
          <p14:tracePt t="49324" x="8613775" y="6140450"/>
          <p14:tracePt t="49340" x="8620125" y="6140450"/>
          <p14:tracePt t="49358" x="8623300" y="6140450"/>
          <p14:tracePt t="49387" x="8629650" y="6140450"/>
          <p14:tracePt t="49402" x="8632825" y="6140450"/>
          <p14:tracePt t="50059" x="8632825" y="6143625"/>
          <p14:tracePt t="50088" x="8632825" y="6149975"/>
          <p14:tracePt t="50102" x="8632825" y="6159500"/>
          <p14:tracePt t="50112" x="8632825" y="6165850"/>
          <p14:tracePt t="50125" x="8632825" y="6169025"/>
          <p14:tracePt t="50157" x="8632825" y="6194425"/>
          <p14:tracePt t="50190" x="8604250" y="6232525"/>
          <p14:tracePt t="50208" x="8521700" y="6308725"/>
          <p14:tracePt t="50224" x="8397875" y="6388100"/>
          <p14:tracePt t="50241" x="8283575" y="6457950"/>
          <p14:tracePt t="50258" x="8042275" y="6559550"/>
          <p14:tracePt t="50274" x="7908925" y="6613525"/>
          <p14:tracePt t="50290" x="7775575" y="6673850"/>
          <p14:tracePt t="50307" x="7559675" y="6765925"/>
          <p14:tracePt t="50324" x="7435850" y="6816725"/>
          <p14:tracePt t="50341" x="7337425" y="6851650"/>
          <p14:tracePt t="50358" x="7172325" y="6854825"/>
          <p14:tracePt t="50374" x="7073900" y="6854825"/>
          <p14:tracePt t="50390" x="6988175" y="6854825"/>
          <p14:tracePt t="50407" x="6861175" y="6854825"/>
          <p14:tracePt t="50424" x="6756400" y="6854825"/>
          <p14:tracePt t="50440" x="6670675" y="6842125"/>
          <p14:tracePt t="50458" x="6546850" y="6810375"/>
          <p14:tracePt t="50473" x="6483350" y="6797675"/>
          <p14:tracePt t="50490" x="6419850" y="6784975"/>
          <p14:tracePt t="50508" x="6292850" y="6727825"/>
          <p14:tracePt t="50523" x="6226175" y="6705600"/>
          <p14:tracePt t="50541" x="6169025" y="6677025"/>
          <p14:tracePt t="50557" x="6086475" y="6635750"/>
          <p14:tracePt t="50573" x="6007100" y="6597650"/>
          <p14:tracePt t="50590" x="5927725" y="6565900"/>
          <p14:tracePt t="50607" x="5832475" y="6511925"/>
          <p14:tracePt t="50623" x="5765800" y="6483350"/>
          <p14:tracePt t="50640" x="5721350" y="6470650"/>
          <p14:tracePt t="50657" x="5635625" y="6426200"/>
          <p14:tracePt t="50674" x="5568950" y="6397625"/>
          <p14:tracePt t="50691" x="5521325" y="6378575"/>
          <p14:tracePt t="50708" x="5457825" y="6359525"/>
          <p14:tracePt t="50724" x="5419725" y="6346825"/>
          <p14:tracePt t="50740" x="5394325" y="6334125"/>
          <p14:tracePt t="50757" x="5365750" y="6327775"/>
          <p14:tracePt t="50774" x="5353050" y="6327775"/>
          <p14:tracePt t="50790" x="5330825" y="6327775"/>
          <p14:tracePt t="50807" x="5305425" y="6327775"/>
          <p14:tracePt t="50824" x="5289550" y="6327775"/>
          <p14:tracePt t="50841" x="5273675" y="6327775"/>
          <p14:tracePt t="50858" x="5257800" y="6327775"/>
          <p14:tracePt t="50873" x="5248275" y="6327775"/>
          <p14:tracePt t="50890" x="5238750" y="6327775"/>
          <p14:tracePt t="50907" x="5222875" y="6327775"/>
          <p14:tracePt t="51672" x="5267325" y="6330950"/>
          <p14:tracePt t="51680" x="5314950" y="6340475"/>
          <p14:tracePt t="51690" x="5375275" y="6346825"/>
          <p14:tracePt t="51708" x="5508625" y="6378575"/>
          <p14:tracePt t="51724" x="5584825" y="6394450"/>
          <p14:tracePt t="51740" x="5648325" y="6416675"/>
          <p14:tracePt t="51758" x="5740400" y="6435725"/>
          <p14:tracePt t="51790" x="5829300" y="6448425"/>
          <p14:tracePt t="51824" x="5937250" y="6461125"/>
          <p14:tracePt t="51841" x="5988050" y="6461125"/>
          <p14:tracePt t="51858" x="6051550" y="6473825"/>
          <p14:tracePt t="51874" x="6080125" y="6473825"/>
          <p14:tracePt t="51891" x="6111875" y="6480175"/>
          <p14:tracePt t="51895" x="6121400" y="6486525"/>
          <p14:tracePt t="51907" x="6143625" y="6486525"/>
          <p14:tracePt t="51923" x="6175375" y="6486525"/>
          <p14:tracePt t="51940" x="6197600" y="6486525"/>
          <p14:tracePt t="51957" x="6251575" y="6486525"/>
          <p14:tracePt t="51973" x="6286500" y="6486525"/>
          <p14:tracePt t="51990" x="6308725" y="6486525"/>
          <p14:tracePt t="52007" x="6350000" y="6486525"/>
          <p14:tracePt t="52024" x="6359525" y="6486525"/>
          <p14:tracePt t="52041" x="6369050" y="6486525"/>
          <p14:tracePt t="52057" x="6378575" y="6486525"/>
          <p14:tracePt t="52544" x="6442075" y="6486525"/>
          <p14:tracePt t="52552" x="6521450" y="6486525"/>
          <p14:tracePt t="52561" x="6588125" y="6486525"/>
          <p14:tracePt t="52574" x="6727825" y="6486525"/>
          <p14:tracePt t="52590" x="6886575" y="6486525"/>
          <p14:tracePt t="52607" x="7061200" y="6486525"/>
          <p14:tracePt t="52640" x="7267575" y="6486525"/>
          <p14:tracePt t="52674" x="7451725" y="6461125"/>
          <p14:tracePt t="52691" x="7515225" y="6454775"/>
          <p14:tracePt t="52708" x="7635875" y="6429375"/>
          <p14:tracePt t="52724" x="7699375" y="6416675"/>
          <p14:tracePt t="52741" x="7762875" y="6403975"/>
          <p14:tracePt t="52757" x="7829550" y="6384925"/>
          <p14:tracePt t="52773" x="7858125" y="6384925"/>
          <p14:tracePt t="52790" x="7902575" y="6384925"/>
          <p14:tracePt t="52807" x="7978775" y="6375400"/>
          <p14:tracePt t="52824" x="8064500" y="6369050"/>
          <p14:tracePt t="52841" x="8156575" y="6369050"/>
          <p14:tracePt t="52858" x="8296275" y="6369050"/>
          <p14:tracePt t="52874" x="8378825" y="6369050"/>
          <p14:tracePt t="52891" x="8448675" y="6369050"/>
          <p14:tracePt t="52907" x="8528050" y="6372225"/>
          <p14:tracePt t="52923" x="8572500" y="6378575"/>
          <p14:tracePt t="52940" x="8594725" y="6384925"/>
          <p14:tracePt t="52957" x="8629650" y="6400800"/>
          <p14:tracePt t="52974" x="8642350" y="6407150"/>
          <p14:tracePt t="52991" x="8651875" y="6407150"/>
          <p14:tracePt t="53008" x="8670925" y="6413500"/>
          <p14:tracePt t="53024" x="8680450" y="6416675"/>
          <p14:tracePt t="53040" x="8689975" y="6416675"/>
          <p14:tracePt t="53057" x="8712200" y="6416675"/>
          <p14:tracePt t="53090" x="8715375" y="6416675"/>
          <p14:tracePt t="53108" x="8721725" y="6423025"/>
          <p14:tracePt t="53123" x="8724900" y="6426200"/>
          <p14:tracePt t="53140" x="8731250" y="6435725"/>
          <p14:tracePt t="53157" x="8734425" y="6451600"/>
          <p14:tracePt t="53173" x="8740775" y="6457950"/>
          <p14:tracePt t="53190" x="8740775" y="6461125"/>
          <p14:tracePt t="53208" x="8740775" y="6467475"/>
          <p14:tracePt t="53322" x="8740775" y="6470650"/>
          <p14:tracePt t="53379" x="8740775" y="6477000"/>
          <p14:tracePt t="53400" x="8740775" y="6480175"/>
          <p14:tracePt t="53430" x="8740775" y="6486525"/>
          <p14:tracePt t="53457" x="8740775" y="6496050"/>
          <p14:tracePt t="53471" x="8740775" y="6502400"/>
          <p14:tracePt t="53486" x="8737600" y="6502400"/>
          <p14:tracePt t="53492" x="8734425" y="6505575"/>
          <p14:tracePt t="53507" x="8724900" y="6511925"/>
          <p14:tracePt t="53524" x="8715375" y="6511925"/>
          <p14:tracePt t="53541" x="8693150" y="6515100"/>
          <p14:tracePt t="53558" x="8639175" y="6515100"/>
          <p14:tracePt t="53573" x="8569325" y="6515100"/>
          <p14:tracePt t="53591" x="8477250" y="6515100"/>
          <p14:tracePt t="53607" x="8337550" y="6515100"/>
          <p14:tracePt t="53624" x="8197850" y="6515100"/>
          <p14:tracePt t="53640" x="8048625" y="6515100"/>
          <p14:tracePt t="53657" x="7842250" y="6524625"/>
          <p14:tracePt t="53673" x="7658100" y="6534150"/>
          <p14:tracePt t="53690" x="7496175" y="6553200"/>
          <p14:tracePt t="53707" x="7242175" y="6597650"/>
          <p14:tracePt t="53723" x="7077075" y="6635750"/>
          <p14:tracePt t="53740" x="6924675" y="6680200"/>
          <p14:tracePt t="53757" x="6654800" y="6765925"/>
          <p14:tracePt t="53774" x="6521450" y="6807200"/>
          <p14:tracePt t="53790" x="6410325" y="6851650"/>
          <p14:tracePt t="53807" x="6261100" y="6854825"/>
          <p14:tracePt t="53824" x="6184900" y="6854825"/>
          <p14:tracePt t="53840" x="6130925" y="6854825"/>
          <p14:tracePt t="53857" x="6073775" y="6854825"/>
          <p14:tracePt t="53873" x="6048375" y="6854825"/>
          <p14:tracePt t="53890" x="6026150" y="6854825"/>
          <p14:tracePt t="53906" x="6007100" y="6854825"/>
          <p14:tracePt t="53923" x="5994400" y="6854825"/>
          <p14:tracePt t="53940" x="5984875" y="6854825"/>
          <p14:tracePt t="53943" x="5981700" y="6854825"/>
          <p14:tracePt t="53957" x="5965825" y="6854825"/>
          <p14:tracePt t="53974" x="5949950" y="6854825"/>
          <p14:tracePt t="53990" x="5927725" y="6854825"/>
          <p14:tracePt t="54006" x="5889625" y="6854825"/>
          <p14:tracePt t="54023" x="5867400" y="6854825"/>
          <p14:tracePt t="54040" x="5838825" y="6854825"/>
          <p14:tracePt t="54056" x="5822950" y="6854825"/>
          <p14:tracePt t="54073" x="5813425" y="6854825"/>
          <p14:tracePt t="54091" x="5797550" y="6854825"/>
          <p14:tracePt t="54107" x="5781675" y="6854825"/>
          <p14:tracePt t="54124" x="5778500" y="6854825"/>
          <p14:tracePt t="54421" x="5791200" y="6854825"/>
          <p14:tracePt t="54427" x="5803900" y="6851650"/>
          <p14:tracePt t="54440" x="5813425" y="6851650"/>
          <p14:tracePt t="54457" x="5835650" y="6842125"/>
          <p14:tracePt t="54473" x="5851525" y="6842125"/>
          <p14:tracePt t="54491" x="5861050" y="6842125"/>
          <p14:tracePt t="54508" x="5870575" y="6842125"/>
          <p14:tracePt t="54614" x="5873750" y="6842125"/>
          <p14:tracePt t="54621" x="5880100" y="6842125"/>
          <p14:tracePt t="54628" x="5883275" y="6842125"/>
          <p14:tracePt t="54640" x="5895975" y="6842125"/>
          <p14:tracePt t="54657" x="5908675" y="6842125"/>
          <p14:tracePt t="54673" x="5918200" y="6842125"/>
          <p14:tracePt t="54690" x="5934075" y="6842125"/>
          <p14:tracePt t="54707" x="5981700" y="6835775"/>
          <p14:tracePt t="54723" x="6029325" y="6816725"/>
          <p14:tracePt t="54740" x="6073775" y="6810375"/>
          <p14:tracePt t="54757" x="6115050" y="6810375"/>
          <p14:tracePt t="54774" x="6143625" y="6810375"/>
          <p14:tracePt t="54790" x="6153150" y="6810375"/>
          <p14:tracePt t="54807" x="6165850" y="6810375"/>
          <p14:tracePt t="54824" x="6172200" y="6810375"/>
          <p14:tracePt t="54864" x="6181725" y="6810375"/>
          <p14:tracePt t="54873" x="6188075" y="6810375"/>
          <p14:tracePt t="54892" x="6200775" y="6810375"/>
          <p14:tracePt t="54908" x="6216650" y="6800850"/>
          <p14:tracePt t="54924" x="6261100" y="6794500"/>
          <p14:tracePt t="54942" x="6381750" y="6778625"/>
          <p14:tracePt t="54957" x="6454775" y="6778625"/>
          <p14:tracePt t="54973" x="6521450" y="6778625"/>
          <p14:tracePt t="54990" x="6604000" y="6778625"/>
          <p14:tracePt t="55006" x="6765925" y="6778625"/>
          <p14:tracePt t="55023" x="6848475" y="6778625"/>
          <p14:tracePt t="55040" x="6908800" y="6778625"/>
          <p14:tracePt t="55057" x="6997700" y="6788150"/>
          <p14:tracePt t="55074" x="7048500" y="6788150"/>
          <p14:tracePt t="55091" x="7112000" y="6794500"/>
          <p14:tracePt t="55107" x="7131050" y="6794500"/>
          <p14:tracePt t="55123" x="7162800" y="6794500"/>
          <p14:tracePt t="55139" x="7172325" y="6794500"/>
          <p14:tracePt t="55156" x="7185025" y="6794500"/>
          <p14:tracePt t="55174" x="7194550" y="6794500"/>
          <p14:tracePt t="55191" x="7210425" y="6794500"/>
          <p14:tracePt t="55207" x="7226300" y="6794500"/>
          <p14:tracePt t="55223" x="7235825" y="6800850"/>
          <p14:tracePt t="55242" x="7254875" y="6800850"/>
          <p14:tracePt t="55257" x="7264400" y="6800850"/>
          <p14:tracePt t="55273" x="7292975" y="6800850"/>
          <p14:tracePt t="55290" x="7337425" y="6800850"/>
          <p14:tracePt t="55307" x="7413625" y="6800850"/>
          <p14:tracePt t="55323" x="7458075" y="6800850"/>
          <p14:tracePt t="55340" x="7486650" y="6800850"/>
          <p14:tracePt t="55356" x="7527925" y="6800850"/>
          <p14:tracePt t="55373" x="7537450" y="6800850"/>
          <p14:tracePt t="55390" x="7553325" y="6800850"/>
          <p14:tracePt t="55407" x="7569200" y="6797675"/>
          <p14:tracePt t="55424" x="7578725" y="6794500"/>
          <p14:tracePt t="55440" x="7578725" y="6784975"/>
          <p14:tracePt t="55457" x="7578725" y="6762750"/>
          <p14:tracePt t="55474" x="7578725" y="6753225"/>
          <p14:tracePt t="55491" x="7578725" y="6750050"/>
          <p14:tracePt t="55507" x="7578725" y="6743700"/>
          <p14:tracePt t="55527" x="7578725" y="6740525"/>
          <p14:tracePt t="55628" x="7575550" y="6740525"/>
          <p14:tracePt t="55642" x="7572375" y="6740525"/>
          <p14:tracePt t="55650" x="7566025" y="6740525"/>
          <p14:tracePt t="55656" x="7562850" y="6740525"/>
          <p14:tracePt t="55673" x="7546975" y="6740525"/>
          <p14:tracePt t="55689" x="7537450" y="6740525"/>
          <p14:tracePt t="55706" x="7521575" y="6740525"/>
          <p14:tracePt t="55723" x="7512050" y="6740525"/>
          <p14:tracePt t="55740" x="7496175" y="6740525"/>
          <p14:tracePt t="55757" x="7483475" y="6740525"/>
          <p14:tracePt t="55774" x="7470775" y="6740525"/>
          <p14:tracePt t="55791" x="7458075" y="6740525"/>
          <p14:tracePt t="55807" x="7448550" y="6740525"/>
          <p14:tracePt t="55823" x="7442200" y="6740525"/>
          <p14:tracePt t="55886" x="7439025" y="6740525"/>
          <p14:tracePt t="55893" x="7432675" y="6740525"/>
          <p14:tracePt t="55907" x="7423150" y="6740525"/>
          <p14:tracePt t="55924" x="7413625" y="6734175"/>
          <p14:tracePt t="55941" x="7385050" y="6711950"/>
          <p14:tracePt t="55956" x="7362825" y="6689725"/>
          <p14:tracePt t="55973" x="7321550" y="6654800"/>
          <p14:tracePt t="55990" x="7264400" y="6629400"/>
          <p14:tracePt t="55992" x="7235825" y="6613525"/>
          <p14:tracePt t="56007" x="7146925" y="6556375"/>
          <p14:tracePt t="56023" x="7029450" y="6477000"/>
          <p14:tracePt t="56041" x="6807200" y="6299200"/>
          <p14:tracePt t="56057" x="6635750" y="6184900"/>
          <p14:tracePt t="56075" x="6486525" y="6064250"/>
          <p14:tracePt t="56091" x="6261100" y="5857875"/>
          <p14:tracePt t="56108" x="6156325" y="5749925"/>
          <p14:tracePt t="56125" x="6080125" y="5667375"/>
          <p14:tracePt t="56140" x="6022975" y="5584825"/>
          <p14:tracePt t="56156" x="5962650" y="5499100"/>
          <p14:tracePt t="56173" x="5940425" y="5473700"/>
          <p14:tracePt t="56190" x="5930900" y="5464175"/>
          <p14:tracePt t="56207" x="5915025" y="5448300"/>
          <p14:tracePt t="56223" x="5905500" y="5448300"/>
          <p14:tracePt t="56239" x="5889625" y="5448300"/>
          <p14:tracePt t="56256" x="5873750" y="5448300"/>
          <p14:tracePt t="56273" x="5864225" y="5448300"/>
          <p14:tracePt t="56291" x="5864225" y="5451475"/>
          <p14:tracePt t="56307" x="5854700" y="5461000"/>
          <p14:tracePt t="56324" x="5838825" y="5470525"/>
          <p14:tracePt t="56341" x="5826125" y="5486400"/>
          <p14:tracePt t="56356" x="5816600" y="5502275"/>
          <p14:tracePt t="56373" x="5807075" y="5511800"/>
          <p14:tracePt t="56389" x="5791200" y="5521325"/>
          <p14:tracePt t="56407" x="5753100" y="5543550"/>
          <p14:tracePt t="56423" x="5721350" y="5568950"/>
          <p14:tracePt t="56441" x="5686425" y="5607050"/>
          <p14:tracePt t="56456" x="5645150" y="5654675"/>
          <p14:tracePt t="56473" x="5594350" y="5705475"/>
          <p14:tracePt t="56490" x="5524500" y="5775325"/>
          <p14:tracePt t="56507" x="5483225" y="5816600"/>
          <p14:tracePt t="56523" x="5451475" y="5848350"/>
          <p14:tracePt t="56540" x="5426075" y="58737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4624388" y="5969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3543300" y="6329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Lobularia maritima </a:t>
            </a:r>
          </a:p>
        </p:txBody>
      </p:sp>
      <p:pic>
        <p:nvPicPr>
          <p:cNvPr id="25604" name="Picture 6" descr="http://ketenewplymouth.peoplesnetworknz.info/image_files/0000/0006/1659/Lobularia_maritima_var._benthamii_Alyssum_-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" r="12209" b="11166"/>
          <a:stretch>
            <a:fillRect/>
          </a:stretch>
        </p:blipFill>
        <p:spPr bwMode="auto">
          <a:xfrm>
            <a:off x="103188" y="285750"/>
            <a:ext cx="8755062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23"/>
    </mc:Choice>
    <mc:Fallback>
      <p:transition spd="slow" advTm="25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63" x="5438775" y="5927725"/>
          <p14:tracePt t="3670" x="5467350" y="6032500"/>
          <p14:tracePt t="3677" x="5495925" y="6146800"/>
          <p14:tracePt t="3693" x="5562600" y="6346825"/>
          <p14:tracePt t="3709" x="5632450" y="6569075"/>
          <p14:tracePt t="3730" x="5708650" y="6854825"/>
          <p14:tracePt t="3744" x="5746750" y="6854825"/>
          <p14:tracePt t="3777" x="5807075" y="6854825"/>
          <p14:tracePt t="3810" x="5832475" y="6854825"/>
          <p14:tracePt t="3928" x="5829300" y="6854825"/>
          <p14:tracePt t="3935" x="5826125" y="6854825"/>
          <p14:tracePt t="3942" x="5819775" y="6854825"/>
          <p14:tracePt t="3959" x="5800725" y="6845300"/>
          <p14:tracePt t="3976" x="5734050" y="6775450"/>
          <p14:tracePt t="3993" x="5670550" y="6702425"/>
          <p14:tracePt t="4009" x="5597525" y="6629400"/>
          <p14:tracePt t="4026" x="5473700" y="6521450"/>
          <p14:tracePt t="4047" x="5356225" y="6442075"/>
          <p14:tracePt t="4059" x="5219700" y="6350000"/>
          <p14:tracePt t="4076" x="5067300" y="6264275"/>
          <p14:tracePt t="4093" x="4981575" y="6232525"/>
          <p14:tracePt t="4109" x="4902200" y="6200775"/>
          <p14:tracePt t="4127" x="4803775" y="6184900"/>
          <p14:tracePt t="4144" x="4752975" y="6184900"/>
          <p14:tracePt t="4160" x="4714875" y="6184900"/>
          <p14:tracePt t="4177" x="4629150" y="6184900"/>
          <p14:tracePt t="4194" x="4565650" y="6197600"/>
          <p14:tracePt t="4210" x="4511675" y="6210300"/>
          <p14:tracePt t="4226" x="4419600" y="6238875"/>
          <p14:tracePt t="4242" x="4381500" y="6251575"/>
          <p14:tracePt t="4259" x="4327525" y="6264275"/>
          <p14:tracePt t="4276" x="4235450" y="6302375"/>
          <p14:tracePt t="4292" x="4191000" y="6321425"/>
          <p14:tracePt t="4309" x="4171950" y="6334125"/>
          <p14:tracePt t="4614" x="4108450" y="6327775"/>
          <p14:tracePt t="4621" x="4029075" y="6327775"/>
          <p14:tracePt t="4628" x="3946525" y="6334125"/>
          <p14:tracePt t="4643" x="3784600" y="6372225"/>
          <p14:tracePt t="4660" x="3638550" y="6432550"/>
          <p14:tracePt t="4676" x="3495675" y="6518275"/>
          <p14:tracePt t="4692" x="3381375" y="6597650"/>
          <p14:tracePt t="4709" x="3267075" y="6667500"/>
          <p14:tracePt t="4727" x="3140075" y="6794500"/>
          <p14:tracePt t="4743" x="3063875" y="6854825"/>
          <p14:tracePt t="4760" x="3013075" y="6854825"/>
          <p14:tracePt t="4777" x="2959100" y="6854825"/>
          <p14:tracePt t="4793" x="2933700" y="6854825"/>
          <p14:tracePt t="4809" x="2917825" y="6854825"/>
          <p14:tracePt t="4826" x="2895600" y="6854825"/>
          <p14:tracePt t="4842" x="2886075" y="6854825"/>
          <p14:tracePt t="4912" x="2892425" y="6854825"/>
          <p14:tracePt t="4920" x="2895600" y="6854825"/>
          <p14:tracePt t="4927" x="2901950" y="6854825"/>
          <p14:tracePt t="4943" x="2930525" y="6842125"/>
          <p14:tracePt t="4960" x="2946400" y="6832600"/>
          <p14:tracePt t="4976" x="3003550" y="6800850"/>
          <p14:tracePt t="4992" x="3048000" y="6778625"/>
          <p14:tracePt t="5009" x="3086100" y="6759575"/>
          <p14:tracePt t="5026" x="3178175" y="6727825"/>
          <p14:tracePt t="5043" x="3216275" y="6715125"/>
          <p14:tracePt t="5059" x="3276600" y="6705600"/>
          <p14:tracePt t="5076" x="3362325" y="6699250"/>
          <p14:tracePt t="5092" x="3422650" y="6699250"/>
          <p14:tracePt t="5110" x="3476625" y="6702425"/>
          <p14:tracePt t="5126" x="3546475" y="6715125"/>
          <p14:tracePt t="5142" x="3597275" y="6715125"/>
          <p14:tracePt t="5160" x="3708400" y="6715125"/>
          <p14:tracePt t="5176" x="3914775" y="6715125"/>
          <p14:tracePt t="5193" x="4029075" y="6724650"/>
          <p14:tracePt t="5210" x="4181475" y="6734175"/>
          <p14:tracePt t="5227" x="4378325" y="6759575"/>
          <p14:tracePt t="5242" x="4505325" y="6769100"/>
          <p14:tracePt t="5259" x="4667250" y="6784975"/>
          <p14:tracePt t="5276" x="4876800" y="6794500"/>
          <p14:tracePt t="5292" x="5016500" y="6804025"/>
          <p14:tracePt t="5310" x="5143500" y="6813550"/>
          <p14:tracePt t="5326" x="5292725" y="6813550"/>
          <p14:tracePt t="5342" x="5365750" y="6819900"/>
          <p14:tracePt t="5359" x="5470525" y="6819900"/>
          <p14:tracePt t="5376" x="5610225" y="6819900"/>
          <p14:tracePt t="5392" x="5670550" y="6819900"/>
          <p14:tracePt t="5410" x="5730875" y="6819900"/>
          <p14:tracePt t="5426" x="5816600" y="6816725"/>
          <p14:tracePt t="5443" x="5861050" y="6804025"/>
          <p14:tracePt t="5460" x="5899150" y="6797675"/>
          <p14:tracePt t="5476" x="5962650" y="6784975"/>
          <p14:tracePt t="5492" x="6007100" y="6784975"/>
          <p14:tracePt t="5509" x="6051550" y="6784975"/>
          <p14:tracePt t="5527" x="6111875" y="6784975"/>
          <p14:tracePt t="5542" x="6165850" y="6784975"/>
          <p14:tracePt t="5559" x="6216650" y="6784975"/>
          <p14:tracePt t="5576" x="6311900" y="6784975"/>
          <p14:tracePt t="5592" x="6369050" y="6784975"/>
          <p14:tracePt t="5609" x="6429375" y="6784975"/>
          <p14:tracePt t="5626" x="6518275" y="6788150"/>
          <p14:tracePt t="5642" x="6584950" y="6788150"/>
          <p14:tracePt t="5659" x="6645275" y="6788150"/>
          <p14:tracePt t="5676" x="6708775" y="6788150"/>
          <p14:tracePt t="5692" x="6731000" y="6788150"/>
          <p14:tracePt t="5709" x="6753225" y="6788150"/>
          <p14:tracePt t="5726" x="6765925" y="6788150"/>
          <p14:tracePt t="5742" x="6781800" y="6788150"/>
          <p14:tracePt t="5760" x="6791325" y="6788150"/>
          <p14:tracePt t="5776" x="6800850" y="6788150"/>
          <p14:tracePt t="6684" x="6800850" y="6784975"/>
          <p14:tracePt t="6691" x="6794500" y="6781800"/>
          <p14:tracePt t="6698" x="6784975" y="6775450"/>
          <p14:tracePt t="6709" x="6765925" y="6762750"/>
          <p14:tracePt t="6725" x="6638925" y="6689725"/>
          <p14:tracePt t="6742" x="6543675" y="6623050"/>
          <p14:tracePt t="6776" x="6267450" y="6372225"/>
          <p14:tracePt t="6812" x="6048375" y="6165850"/>
          <p14:tracePt t="6828" x="5969000" y="6051550"/>
          <p14:tracePt t="6844" x="5915025" y="5930900"/>
          <p14:tracePt t="6859" x="5857875" y="5838825"/>
          <p14:tracePt t="6875" x="5772150" y="5673725"/>
          <p14:tracePt t="6892" x="5730875" y="5597525"/>
          <p14:tracePt t="6910" x="5699125" y="5556250"/>
          <p14:tracePt t="7256" x="5673725" y="5492750"/>
          <p14:tracePt t="7263" x="5645150" y="5378450"/>
          <p14:tracePt t="7275" x="5597525" y="5133975"/>
          <p14:tracePt t="7292" x="5568950" y="4914900"/>
          <p14:tracePt t="7309" x="5549900" y="4676775"/>
          <p14:tracePt t="7342" x="5454650" y="4187825"/>
          <p14:tracePt t="7378" x="5302250" y="3816350"/>
          <p14:tracePt t="7395" x="5260975" y="3717925"/>
          <p14:tracePt t="7410" x="5219700" y="3638550"/>
          <p14:tracePt t="7426" x="5187950" y="3571875"/>
          <p14:tracePt t="7442" x="5168900" y="3540125"/>
          <p14:tracePt t="7460" x="5162550" y="3517900"/>
          <p14:tracePt t="7476" x="5149850" y="3476625"/>
          <p14:tracePt t="7493" x="5137150" y="3438525"/>
          <p14:tracePt t="7510" x="5111750" y="3400425"/>
          <p14:tracePt t="7527" x="5073650" y="3333750"/>
          <p14:tracePt t="7543" x="5048250" y="3295650"/>
          <p14:tracePt t="7559" x="5035550" y="3270250"/>
          <p14:tracePt t="7575" x="5019675" y="3235325"/>
          <p14:tracePt t="7592" x="5006975" y="3213100"/>
          <p14:tracePt t="7609" x="4987925" y="3187700"/>
          <p14:tracePt t="7625" x="4949825" y="3124200"/>
          <p14:tracePt t="7642" x="4908550" y="3044825"/>
          <p14:tracePt t="7659" x="4876800" y="2946400"/>
          <p14:tracePt t="7677" x="4841875" y="2863850"/>
          <p14:tracePt t="7693" x="4829175" y="2825750"/>
          <p14:tracePt t="7709" x="4822825" y="2800350"/>
          <p14:tracePt t="7726" x="4822825" y="2787650"/>
          <p14:tracePt t="7742" x="4822825" y="2778125"/>
          <p14:tracePt t="7777" x="4806950" y="2771775"/>
          <p14:tracePt t="7792" x="4806950" y="2762250"/>
          <p14:tracePt t="7861" x="4803775" y="2768600"/>
          <p14:tracePt t="7869" x="4797425" y="2774950"/>
          <p14:tracePt t="7876" x="4787900" y="2781300"/>
          <p14:tracePt t="7892" x="4778375" y="2790825"/>
          <p14:tracePt t="7910" x="4772025" y="2800350"/>
          <p14:tracePt t="7927" x="4772025" y="2819400"/>
          <p14:tracePt t="7943" x="4772025" y="2835275"/>
          <p14:tracePt t="7960" x="4778375" y="2851150"/>
          <p14:tracePt t="7976" x="4800600" y="2879725"/>
          <p14:tracePt t="7992" x="4813300" y="2905125"/>
          <p14:tracePt t="8009" x="4838700" y="2936875"/>
          <p14:tracePt t="8026" x="4879975" y="2952750"/>
          <p14:tracePt t="8042" x="4918075" y="2965450"/>
          <p14:tracePt t="8060" x="4956175" y="2978150"/>
          <p14:tracePt t="8063" x="4981575" y="2984500"/>
          <p14:tracePt t="8076" x="5019675" y="2984500"/>
          <p14:tracePt t="8093" x="5060950" y="2984500"/>
          <p14:tracePt t="8110" x="5086350" y="2981325"/>
          <p14:tracePt t="8126" x="5114925" y="2959100"/>
          <p14:tracePt t="8142" x="5127625" y="2921000"/>
          <p14:tracePt t="8159" x="5133975" y="2886075"/>
          <p14:tracePt t="8177" x="5124450" y="2835275"/>
          <p14:tracePt t="8196" x="5111750" y="2806700"/>
          <p14:tracePt t="8210" x="5092700" y="2781300"/>
          <p14:tracePt t="8226" x="5080000" y="2762250"/>
          <p14:tracePt t="8243" x="5067300" y="2746375"/>
          <p14:tracePt t="8259" x="5064125" y="2736850"/>
          <p14:tracePt t="8275" x="5054600" y="2720975"/>
          <p14:tracePt t="8292" x="5038725" y="2711450"/>
          <p14:tracePt t="8309" x="5029200" y="2695575"/>
          <p14:tracePt t="8325" x="5019675" y="2686050"/>
          <p14:tracePt t="8697" x="5032375" y="2667000"/>
          <p14:tracePt t="8704" x="5064125" y="2638425"/>
          <p14:tracePt t="8711" x="5127625" y="2593975"/>
          <p14:tracePt t="8725" x="5273675" y="2489200"/>
          <p14:tracePt t="8742" x="5387975" y="2409825"/>
          <p14:tracePt t="8760" x="5495925" y="2324100"/>
          <p14:tracePt t="8776" x="5635625" y="2165350"/>
          <p14:tracePt t="8809" x="5727700" y="2035175"/>
          <p14:tracePt t="8842" x="5756275" y="1908175"/>
          <p14:tracePt t="8860" x="5753100" y="1847850"/>
          <p14:tracePt t="8876" x="5702300" y="1708150"/>
          <p14:tracePt t="8892" x="5648325" y="1647825"/>
          <p14:tracePt t="8909" x="5575300" y="1565275"/>
          <p14:tracePt t="8926" x="5413375" y="1403350"/>
          <p14:tracePt t="8942" x="5308600" y="1317625"/>
          <p14:tracePt t="8959" x="5216525" y="1238250"/>
          <p14:tracePt t="8976" x="5060950" y="1146175"/>
          <p14:tracePt t="8993" x="4959350" y="1095375"/>
          <p14:tracePt t="9009" x="4873625" y="1063625"/>
          <p14:tracePt t="9025" x="4756150" y="1016000"/>
          <p14:tracePt t="9042" x="4702175" y="1003300"/>
          <p14:tracePt t="9059" x="4667250" y="990600"/>
          <p14:tracePt t="9076" x="4606925" y="965200"/>
          <p14:tracePt t="9092" x="4572000" y="965200"/>
          <p14:tracePt t="9109" x="4543425" y="965200"/>
          <p14:tracePt t="9126" x="4479925" y="974725"/>
          <p14:tracePt t="9142" x="4441825" y="987425"/>
          <p14:tracePt t="9159" x="4394200" y="1012825"/>
          <p14:tracePt t="9175" x="4305300" y="1079500"/>
          <p14:tracePt t="9192" x="4229100" y="1174750"/>
          <p14:tracePt t="9209" x="4152900" y="1276350"/>
          <p14:tracePt t="9226" x="4064000" y="1400175"/>
          <p14:tracePt t="9242" x="4003675" y="1492250"/>
          <p14:tracePt t="9259" x="3946525" y="1584325"/>
          <p14:tracePt t="9276" x="3867150" y="1704975"/>
          <p14:tracePt t="9292" x="3819525" y="1765300"/>
          <p14:tracePt t="9309" x="3794125" y="1812925"/>
          <p14:tracePt t="9326" x="3724275" y="1911350"/>
          <p14:tracePt t="9342" x="3695700" y="1978025"/>
          <p14:tracePt t="9359" x="3648075" y="2057400"/>
          <p14:tracePt t="9375" x="3597275" y="2143125"/>
          <p14:tracePt t="9392" x="3584575" y="2190750"/>
          <p14:tracePt t="9410" x="3565525" y="2235200"/>
          <p14:tracePt t="9426" x="3546475" y="2298700"/>
          <p14:tracePt t="9442" x="3521075" y="2346325"/>
          <p14:tracePt t="9459" x="3498850" y="2409825"/>
          <p14:tracePt t="9475" x="3476625" y="2511425"/>
          <p14:tracePt t="9492" x="3457575" y="2549525"/>
          <p14:tracePt t="9509" x="3438525" y="2613025"/>
          <p14:tracePt t="9525" x="3413125" y="2746375"/>
          <p14:tracePt t="9542" x="3390900" y="2835275"/>
          <p14:tracePt t="9559" x="3378200" y="2889250"/>
          <p14:tracePt t="9576" x="3355975" y="2962275"/>
          <p14:tracePt t="9593" x="3355975" y="3013075"/>
          <p14:tracePt t="9609" x="3355975" y="3095625"/>
          <p14:tracePt t="9626" x="3355975" y="3235325"/>
          <p14:tracePt t="9642" x="3362325" y="3317875"/>
          <p14:tracePt t="9659" x="3378200" y="3394075"/>
          <p14:tracePt t="9676" x="3390900" y="3505200"/>
          <p14:tracePt t="9692" x="3406775" y="3568700"/>
          <p14:tracePt t="9709" x="3413125" y="3613150"/>
          <p14:tracePt t="9726" x="3432175" y="3676650"/>
          <p14:tracePt t="9742" x="3444875" y="3714750"/>
          <p14:tracePt t="9759" x="3457575" y="3775075"/>
          <p14:tracePt t="9776" x="3514725" y="3905250"/>
          <p14:tracePt t="9792" x="3536950" y="3968750"/>
          <p14:tracePt t="9811" x="3581400" y="4057650"/>
          <p14:tracePt t="9826" x="3606800" y="4102100"/>
          <p14:tracePt t="9843" x="3648075" y="4143375"/>
          <p14:tracePt t="9859" x="3708400" y="4197350"/>
          <p14:tracePt t="9876" x="3787775" y="4260850"/>
          <p14:tracePt t="9892" x="3813175" y="4292600"/>
          <p14:tracePt t="9910" x="3848100" y="4340225"/>
          <p14:tracePt t="9926" x="3886200" y="4391025"/>
          <p14:tracePt t="9943" x="3917950" y="4416425"/>
          <p14:tracePt t="9960" x="3949700" y="4454525"/>
          <p14:tracePt t="9977" x="4019550" y="4508500"/>
          <p14:tracePt t="9993" x="4067175" y="4537075"/>
          <p14:tracePt t="10009" x="4111625" y="4556125"/>
          <p14:tracePt t="10026" x="4149725" y="4591050"/>
          <p14:tracePt t="10043" x="4171950" y="4603750"/>
          <p14:tracePt t="10061" x="4206875" y="4638675"/>
          <p14:tracePt t="10076" x="4238625" y="4657725"/>
          <p14:tracePt t="10094" x="4276725" y="4676775"/>
          <p14:tracePt t="10111" x="4397375" y="4714875"/>
          <p14:tracePt t="10126" x="4460875" y="4727575"/>
          <p14:tracePt t="10143" x="4508500" y="4740275"/>
          <p14:tracePt t="10159" x="4546600" y="4759325"/>
          <p14:tracePt t="10175" x="4603750" y="4778375"/>
          <p14:tracePt t="10192" x="4657725" y="4791075"/>
          <p14:tracePt t="10208" x="4740275" y="4800600"/>
          <p14:tracePt t="10225" x="4889500" y="4800600"/>
          <p14:tracePt t="10242" x="5051425" y="4800600"/>
          <p14:tracePt t="10258" x="5222875" y="4794250"/>
          <p14:tracePt t="10275" x="5394325" y="4794250"/>
          <p14:tracePt t="10292" x="5521325" y="4794250"/>
          <p14:tracePt t="10309" x="5648325" y="4794250"/>
          <p14:tracePt t="10326" x="5788025" y="4784725"/>
          <p14:tracePt t="10342" x="5930900" y="4759325"/>
          <p14:tracePt t="10359" x="6096000" y="4711700"/>
          <p14:tracePt t="10376" x="6276975" y="4641850"/>
          <p14:tracePt t="10392" x="6391275" y="4591050"/>
          <p14:tracePt t="10411" x="6575425" y="4505325"/>
          <p14:tracePt t="10426" x="6699250" y="4441825"/>
          <p14:tracePt t="10442" x="6845300" y="4359275"/>
          <p14:tracePt t="10458" x="7026275" y="4225925"/>
          <p14:tracePt t="10475" x="7286625" y="3984625"/>
          <p14:tracePt t="10493" x="7502525" y="3721100"/>
          <p14:tracePt t="10511" x="7696200" y="3429000"/>
          <p14:tracePt t="10527" x="7785100" y="3219450"/>
          <p14:tracePt t="10544" x="7820025" y="3054350"/>
          <p14:tracePt t="10559" x="7839075" y="2879725"/>
          <p14:tracePt t="10576" x="7864475" y="2682875"/>
          <p14:tracePt t="10592" x="7864475" y="2609850"/>
          <p14:tracePt t="10610" x="7864475" y="2559050"/>
          <p14:tracePt t="10626" x="7864475" y="2473325"/>
          <p14:tracePt t="10643" x="7845425" y="2381250"/>
          <p14:tracePt t="10661" x="7775575" y="2206625"/>
          <p14:tracePt t="10676" x="7699375" y="2114550"/>
          <p14:tracePt t="10692" x="7610475" y="1987550"/>
          <p14:tracePt t="10709" x="7537450" y="1914525"/>
          <p14:tracePt t="10726" x="7461250" y="1822450"/>
          <p14:tracePt t="10742" x="7413625" y="1781175"/>
          <p14:tracePt t="10758" x="7366000" y="1755775"/>
          <p14:tracePt t="10776" x="7302500" y="1736725"/>
          <p14:tracePt t="10792" x="7254875" y="1701800"/>
          <p14:tracePt t="10810" x="7197725" y="1673225"/>
          <p14:tracePt t="10826" x="7099300" y="1622425"/>
          <p14:tracePt t="10842" x="6997700" y="1562100"/>
          <p14:tracePt t="10858" x="6886575" y="1511300"/>
          <p14:tracePt t="10875" x="6724650" y="1441450"/>
          <p14:tracePt t="10892" x="6677025" y="1422400"/>
          <p14:tracePt t="10909" x="6648450" y="1416050"/>
          <p14:tracePt t="10926" x="6626225" y="1416050"/>
          <p14:tracePt t="10943" x="6604000" y="1397000"/>
          <p14:tracePt t="10960" x="6537325" y="1371600"/>
          <p14:tracePt t="10976" x="6467475" y="1333500"/>
          <p14:tracePt t="10992" x="6413500" y="1311275"/>
          <p14:tracePt t="11009" x="6369050" y="1298575"/>
          <p14:tracePt t="11025" x="6324600" y="1282700"/>
          <p14:tracePt t="11043" x="6315075" y="1270000"/>
          <p14:tracePt t="11060" x="6296025" y="1260475"/>
          <p14:tracePt t="11076" x="6238875" y="1238250"/>
          <p14:tracePt t="11093" x="6149975" y="1196975"/>
          <p14:tracePt t="11109" x="6070600" y="1158875"/>
          <p14:tracePt t="11125" x="5984875" y="1108075"/>
          <p14:tracePt t="11142" x="5937250" y="1089025"/>
          <p14:tracePt t="11159" x="5908675" y="1076325"/>
          <p14:tracePt t="11175" x="5870575" y="1050925"/>
          <p14:tracePt t="11193" x="5832475" y="1038225"/>
          <p14:tracePt t="11209" x="5768975" y="1025525"/>
          <p14:tracePt t="11226" x="5670550" y="1003300"/>
          <p14:tracePt t="11242" x="5594350" y="981075"/>
          <p14:tracePt t="11258" x="5530850" y="981075"/>
          <p14:tracePt t="11275" x="5454650" y="981075"/>
          <p14:tracePt t="11292" x="5394325" y="981075"/>
          <p14:tracePt t="11308" x="5337175" y="981075"/>
          <p14:tracePt t="11325" x="5235575" y="1000125"/>
          <p14:tracePt t="11342" x="5149850" y="1016000"/>
          <p14:tracePt t="11359" x="5064125" y="1031875"/>
          <p14:tracePt t="11375" x="4975225" y="1050925"/>
          <p14:tracePt t="11392" x="4918075" y="1073150"/>
          <p14:tracePt t="11409" x="4851400" y="1101725"/>
          <p14:tracePt t="11426" x="4702175" y="1162050"/>
          <p14:tracePt t="11443" x="4591050" y="1193800"/>
          <p14:tracePt t="11460" x="4432300" y="1254125"/>
          <p14:tracePt t="11476" x="4321175" y="1285875"/>
          <p14:tracePt t="11493" x="4232275" y="1327150"/>
          <p14:tracePt t="11509" x="4156075" y="1349375"/>
          <p14:tracePt t="11525" x="4079875" y="1390650"/>
          <p14:tracePt t="11542" x="4032250" y="1419225"/>
          <p14:tracePt t="11559" x="3978275" y="1447800"/>
          <p14:tracePt t="11576" x="3898900" y="1501775"/>
          <p14:tracePt t="11593" x="3838575" y="1546225"/>
          <p14:tracePt t="11610" x="3787775" y="1584325"/>
          <p14:tracePt t="11626" x="3756025" y="1616075"/>
          <p14:tracePt t="11642" x="3733800" y="1641475"/>
          <p14:tracePt t="11658" x="3721100" y="1673225"/>
          <p14:tracePt t="11675" x="3698875" y="1701800"/>
          <p14:tracePt t="11692" x="3686175" y="1730375"/>
          <p14:tracePt t="11708" x="3673475" y="1752600"/>
          <p14:tracePt t="11725" x="3648075" y="1809750"/>
          <p14:tracePt t="11742" x="3635375" y="1857375"/>
          <p14:tracePt t="11759" x="3622675" y="1892300"/>
          <p14:tracePt t="11775" x="3616325" y="1965325"/>
          <p14:tracePt t="11793" x="3609975" y="2016125"/>
          <p14:tracePt t="11809" x="3609975" y="2060575"/>
          <p14:tracePt t="11826" x="3609975" y="2130425"/>
          <p14:tracePt t="11843" x="3609975" y="2168525"/>
          <p14:tracePt t="11859" x="3609975" y="2190750"/>
          <p14:tracePt t="11876" x="3625850" y="2254250"/>
          <p14:tracePt t="11892" x="3644900" y="2298700"/>
          <p14:tracePt t="11909" x="3705225" y="2397125"/>
          <p14:tracePt t="11925" x="3759200" y="2466975"/>
          <p14:tracePt t="11942" x="3810000" y="2517775"/>
          <p14:tracePt t="11958" x="3835400" y="2549525"/>
          <p14:tracePt t="11975" x="3854450" y="2584450"/>
          <p14:tracePt t="11992" x="3863975" y="2593975"/>
          <p14:tracePt t="12008" x="3873500" y="2600325"/>
          <p14:tracePt t="12317" x="3857625" y="2613025"/>
          <p14:tracePt t="12325" x="3838575" y="2625725"/>
          <p14:tracePt t="12331" x="3810000" y="2638425"/>
          <p14:tracePt t="12342" x="3787775" y="2670175"/>
          <p14:tracePt t="12358" x="3717925" y="2714625"/>
          <p14:tracePt t="12376" x="3619500" y="2794000"/>
          <p14:tracePt t="12392" x="3546475" y="2847975"/>
          <p14:tracePt t="12426" x="3425825" y="2971800"/>
          <p14:tracePt t="12459" x="3352800" y="3076575"/>
          <p14:tracePt t="12476" x="3327400" y="3124200"/>
          <p14:tracePt t="12492" x="3298825" y="3178175"/>
          <p14:tracePt t="12510" x="3251200" y="3295650"/>
          <p14:tracePt t="12526" x="3219450" y="3371850"/>
          <p14:tracePt t="12543" x="3206750" y="3448050"/>
          <p14:tracePt t="12560" x="3184525" y="3536950"/>
          <p14:tracePt t="12575" x="3178175" y="3581400"/>
          <p14:tracePt t="12592" x="3178175" y="3625850"/>
          <p14:tracePt t="12609" x="3181350" y="3689350"/>
          <p14:tracePt t="12626" x="3194050" y="3711575"/>
          <p14:tracePt t="12642" x="3200400" y="3743325"/>
          <p14:tracePt t="12659" x="3213100" y="3784600"/>
          <p14:tracePt t="12676" x="3228975" y="3816350"/>
          <p14:tracePt t="12692" x="3228975" y="3838575"/>
          <p14:tracePt t="12709" x="3248025" y="3879850"/>
          <p14:tracePt t="12725" x="3260725" y="3902075"/>
          <p14:tracePt t="12742" x="3273425" y="3933825"/>
          <p14:tracePt t="12760" x="3308350" y="3956050"/>
          <p14:tracePt t="12776" x="3330575" y="3968750"/>
          <p14:tracePt t="12793" x="3362325" y="3987800"/>
          <p14:tracePt t="12810" x="3387725" y="4003675"/>
          <p14:tracePt t="12826" x="3425825" y="4016375"/>
          <p14:tracePt t="12842" x="3448050" y="4022725"/>
          <p14:tracePt t="12859" x="3492500" y="4038600"/>
          <p14:tracePt t="12875" x="3508375" y="4038600"/>
          <p14:tracePt t="12892" x="3527425" y="4038600"/>
          <p14:tracePt t="12910" x="3543300" y="4048125"/>
          <p14:tracePt t="12926" x="3552825" y="4048125"/>
          <p14:tracePt t="12943" x="3559175" y="4048125"/>
          <p14:tracePt t="12960" x="3568700" y="4054475"/>
          <p14:tracePt t="12976" x="3578225" y="4054475"/>
          <p14:tracePt t="12992" x="3581400" y="4054475"/>
          <p14:tracePt t="13008" x="3587750" y="4057650"/>
          <p14:tracePt t="13096" x="3590925" y="4064000"/>
          <p14:tracePt t="13103" x="3597275" y="4064000"/>
          <p14:tracePt t="13111" x="3603625" y="4064000"/>
          <p14:tracePt t="13125" x="3603625" y="4070350"/>
          <p14:tracePt t="14754" x="3657600" y="4029075"/>
          <p14:tracePt t="14761" x="3759200" y="3949700"/>
          <p14:tracePt t="14776" x="4016375" y="3784600"/>
          <p14:tracePt t="14792" x="4264025" y="3644900"/>
          <p14:tracePt t="14813" x="4514850" y="3524250"/>
          <p14:tracePt t="14829" x="4651375" y="3441700"/>
          <p14:tracePt t="14852" x="4772025" y="3371850"/>
          <p14:tracePt t="14876" x="4848225" y="3311525"/>
          <p14:tracePt t="14909" x="4921250" y="3228975"/>
          <p14:tracePt t="14926" x="4946650" y="3181350"/>
          <p14:tracePt t="14942" x="4959350" y="3143250"/>
          <p14:tracePt t="14959" x="4978400" y="3079750"/>
          <p14:tracePt t="14975" x="4978400" y="3035300"/>
          <p14:tracePt t="14992" x="4978400" y="2990850"/>
          <p14:tracePt t="15009" x="4978400" y="2930525"/>
          <p14:tracePt t="15025" x="4978400" y="2908300"/>
          <p14:tracePt t="15042" x="4978400" y="2886075"/>
          <p14:tracePt t="15059" x="4978400" y="2851150"/>
          <p14:tracePt t="15075" x="4978400" y="2841625"/>
          <p14:tracePt t="15092" x="4978400" y="2832100"/>
          <p14:tracePt t="15109" x="4978400" y="2822575"/>
          <p14:tracePt t="15125" x="4978400" y="2816225"/>
          <p14:tracePt t="15141" x="4978400" y="2809875"/>
          <p14:tracePt t="15159" x="4965700" y="2800350"/>
          <p14:tracePt t="15353" x="4962525" y="2800350"/>
          <p14:tracePt t="15360" x="4949825" y="2797175"/>
          <p14:tracePt t="15375" x="4899025" y="2781300"/>
          <p14:tracePt t="15391" x="4803775" y="2765425"/>
          <p14:tracePt t="15409" x="4657725" y="2743200"/>
          <p14:tracePt t="15424" x="4597400" y="2743200"/>
          <p14:tracePt t="15441" x="4552950" y="2759075"/>
          <p14:tracePt t="15459" x="4518025" y="2768600"/>
          <p14:tracePt t="15475" x="4508500" y="2778125"/>
          <p14:tracePt t="15492" x="4492625" y="2784475"/>
          <p14:tracePt t="15509" x="4479925" y="2794000"/>
          <p14:tracePt t="15525" x="4457700" y="2806700"/>
          <p14:tracePt t="15541" x="4432300" y="2816225"/>
          <p14:tracePt t="15558" x="4413250" y="2832100"/>
          <p14:tracePt t="15574" x="4403725" y="2841625"/>
          <p14:tracePt t="15591" x="4387850" y="2860675"/>
          <p14:tracePt t="15609" x="4375150" y="2870200"/>
          <p14:tracePt t="15625" x="4375150" y="2873375"/>
          <p14:tracePt t="15642" x="4378325" y="2873375"/>
          <p14:tracePt t="15659" x="4397375" y="2879725"/>
          <p14:tracePt t="15675" x="4413250" y="2879725"/>
          <p14:tracePt t="15691" x="4435475" y="2879725"/>
          <p14:tracePt t="15709" x="4492625" y="2876550"/>
          <p14:tracePt t="15725" x="4552950" y="2860675"/>
          <p14:tracePt t="15742" x="4619625" y="2841625"/>
          <p14:tracePt t="15759" x="4673600" y="2822575"/>
          <p14:tracePt t="15775" x="4699000" y="2809875"/>
          <p14:tracePt t="15791" x="4714875" y="2800350"/>
          <p14:tracePt t="15809" x="4730750" y="2784475"/>
          <p14:tracePt t="15825" x="4740275" y="2778125"/>
          <p14:tracePt t="15842" x="4749800" y="2774950"/>
          <p14:tracePt t="15859" x="4752975" y="2765425"/>
          <p14:tracePt t="15875" x="4765675" y="2759075"/>
          <p14:tracePt t="15892" x="4765675" y="2749550"/>
          <p14:tracePt t="15908" x="4768850" y="2730500"/>
          <p14:tracePt t="15925" x="4775200" y="2720975"/>
          <p14:tracePt t="15942" x="4784725" y="2711450"/>
          <p14:tracePt t="15959" x="4797425" y="2698750"/>
          <p14:tracePt t="15974" x="4813300" y="2698750"/>
          <p14:tracePt t="15992" x="4829175" y="2695575"/>
          <p14:tracePt t="16009" x="4860925" y="2695575"/>
          <p14:tracePt t="16026" x="4886325" y="2701925"/>
          <p14:tracePt t="16042" x="4902200" y="2714625"/>
          <p14:tracePt t="16058" x="4940300" y="2720975"/>
          <p14:tracePt t="16074" x="4978400" y="2720975"/>
          <p14:tracePt t="16091" x="5016500" y="2733675"/>
          <p14:tracePt t="16109" x="5080000" y="2759075"/>
          <p14:tracePt t="16126" x="5127625" y="2771775"/>
          <p14:tracePt t="16143" x="5149850" y="2784475"/>
          <p14:tracePt t="16159" x="5178425" y="2800350"/>
          <p14:tracePt t="16175" x="5187950" y="2816225"/>
          <p14:tracePt t="16192" x="5197475" y="2825750"/>
          <p14:tracePt t="16194" x="5197475" y="2828925"/>
          <p14:tracePt t="16209" x="5203825" y="2841625"/>
          <p14:tracePt t="16224" x="5207000" y="2851150"/>
          <p14:tracePt t="16242" x="5219700" y="2873375"/>
          <p14:tracePt t="16259" x="5235575" y="2908300"/>
          <p14:tracePt t="16275" x="5241925" y="2952750"/>
          <p14:tracePt t="16292" x="5241925" y="3013075"/>
          <p14:tracePt t="16309" x="5219700" y="3095625"/>
          <p14:tracePt t="16326" x="5207000" y="3146425"/>
          <p14:tracePt t="16342" x="5194300" y="3200400"/>
          <p14:tracePt t="16358" x="5175250" y="3263900"/>
          <p14:tracePt t="16375" x="5168900" y="3302000"/>
          <p14:tracePt t="16392" x="5168900" y="3346450"/>
          <p14:tracePt t="16408" x="5143500" y="3397250"/>
          <p14:tracePt t="16424" x="5130800" y="3419475"/>
          <p14:tracePt t="16441" x="5118100" y="3451225"/>
          <p14:tracePt t="16458" x="5099050" y="3470275"/>
          <p14:tracePt t="16475" x="5083175" y="3479800"/>
          <p14:tracePt t="16492" x="5051425" y="3505200"/>
          <p14:tracePt t="16508" x="4972050" y="3527425"/>
          <p14:tracePt t="16524" x="4933950" y="3540125"/>
          <p14:tracePt t="16541" x="4895850" y="3540125"/>
          <p14:tracePt t="16558" x="4864100" y="3540125"/>
          <p14:tracePt t="16575" x="4835525" y="3540125"/>
          <p14:tracePt t="16592" x="4813300" y="3536950"/>
          <p14:tracePt t="16608" x="4768850" y="3517900"/>
          <p14:tracePt t="16625" x="4737100" y="3492500"/>
          <p14:tracePt t="16641" x="4689475" y="3457575"/>
          <p14:tracePt t="16658" x="4632325" y="3371850"/>
          <p14:tracePt t="16674" x="4610100" y="3295650"/>
          <p14:tracePt t="16691" x="4600575" y="3209925"/>
          <p14:tracePt t="16708" x="4600575" y="3070225"/>
          <p14:tracePt t="16725" x="4600575" y="3016250"/>
          <p14:tracePt t="16742" x="4594225" y="3000375"/>
          <p14:tracePt t="16758" x="4575175" y="2981325"/>
          <p14:tracePt t="16774" x="4575175" y="2974975"/>
          <p14:tracePt t="16809" x="4568825" y="2971800"/>
          <p14:tracePt t="16825" x="4565650" y="2971800"/>
          <p14:tracePt t="16842" x="4556125" y="2971800"/>
          <p14:tracePt t="16859" x="4549775" y="2971800"/>
          <p14:tracePt t="16875" x="4546600" y="2971800"/>
          <p14:tracePt t="17089" x="4572000" y="2974975"/>
          <p14:tracePt t="17095" x="4632325" y="2981325"/>
          <p14:tracePt t="17109" x="4752975" y="3025775"/>
          <p14:tracePt t="17125" x="4883150" y="3060700"/>
          <p14:tracePt t="17142" x="4975225" y="3101975"/>
          <p14:tracePt t="17158" x="5080000" y="3146425"/>
          <p14:tracePt t="17174" x="5153025" y="3159125"/>
          <p14:tracePt t="17191" x="5219700" y="3175000"/>
          <p14:tracePt t="17194" x="5254625" y="3175000"/>
          <p14:tracePt t="17208" x="5305425" y="3165475"/>
          <p14:tracePt t="17224" x="5330825" y="3152775"/>
          <p14:tracePt t="17242" x="5346700" y="3143250"/>
          <p14:tracePt t="17258" x="5378450" y="3092450"/>
          <p14:tracePt t="17276" x="5391150" y="3054350"/>
          <p14:tracePt t="17292" x="5397500" y="3016250"/>
          <p14:tracePt t="17308" x="5397500" y="2978150"/>
          <p14:tracePt t="17324" x="5394325" y="2955925"/>
          <p14:tracePt t="17341" x="5387975" y="2924175"/>
          <p14:tracePt t="17358" x="5387975" y="2898775"/>
          <p14:tracePt t="17375" x="5387975" y="2889250"/>
          <p14:tracePt t="17392" x="5387975" y="2873375"/>
          <p14:tracePt t="17408" x="5378450" y="2857500"/>
          <p14:tracePt t="17425" x="5372100" y="2847975"/>
          <p14:tracePt t="17442" x="5356225" y="2844800"/>
          <p14:tracePt t="17458" x="5343525" y="2838450"/>
          <p14:tracePt t="17475" x="5334000" y="2838450"/>
          <p14:tracePt t="17492" x="5324475" y="2838450"/>
          <p14:tracePt t="17509" x="5302250" y="2838450"/>
          <p14:tracePt t="17525" x="5292725" y="2838450"/>
          <p14:tracePt t="17542" x="5283200" y="2838450"/>
          <p14:tracePt t="17558" x="5257800" y="2844800"/>
          <p14:tracePt t="17575" x="5232400" y="2857500"/>
          <p14:tracePt t="17592" x="5200650" y="2898775"/>
          <p14:tracePt t="17608" x="5140325" y="2997200"/>
          <p14:tracePt t="17624" x="5083175" y="3067050"/>
          <p14:tracePt t="17641" x="5029200" y="3136900"/>
          <p14:tracePt t="17658" x="4953000" y="3238500"/>
          <p14:tracePt t="17675" x="4905375" y="3308350"/>
          <p14:tracePt t="17692" x="4857750" y="3378200"/>
          <p14:tracePt t="17695" x="4845050" y="3406775"/>
          <p14:tracePt t="17708" x="4810125" y="3454400"/>
          <p14:tracePt t="17724" x="4784725" y="3486150"/>
          <p14:tracePt t="17742" x="4759325" y="3527425"/>
          <p14:tracePt t="17758" x="4714875" y="3571875"/>
          <p14:tracePt t="17775" x="4686300" y="3587750"/>
          <p14:tracePt t="17792" x="4673600" y="3597275"/>
          <p14:tracePt t="17809" x="4660900" y="3619500"/>
          <p14:tracePt t="17825" x="4651375" y="3629025"/>
          <p14:tracePt t="17842" x="4635500" y="3635375"/>
          <p14:tracePt t="17858" x="4619625" y="3635375"/>
          <p14:tracePt t="17874" x="4610100" y="3635375"/>
          <p14:tracePt t="17891" x="4600575" y="3635375"/>
          <p14:tracePt t="17908" x="4584700" y="3635375"/>
          <p14:tracePt t="17924" x="4581525" y="3635375"/>
          <p14:tracePt t="17959" x="4581525" y="3632200"/>
          <p14:tracePt t="17975" x="4575175" y="3625850"/>
          <p14:tracePt t="17991" x="4572000" y="3625850"/>
          <p14:tracePt t="18008" x="4556125" y="3606800"/>
          <p14:tracePt t="18024" x="4549775" y="3597275"/>
          <p14:tracePt t="18041" x="4549775" y="3587750"/>
          <p14:tracePt t="18059" x="4559300" y="3530600"/>
          <p14:tracePt t="18075" x="4597400" y="3473450"/>
          <p14:tracePt t="18092" x="4651375" y="3413125"/>
          <p14:tracePt t="18108" x="4727575" y="3365500"/>
          <p14:tracePt t="18124" x="4768850" y="3336925"/>
          <p14:tracePt t="18141" x="4791075" y="3327400"/>
          <p14:tracePt t="18158" x="4832350" y="3308350"/>
          <p14:tracePt t="18175" x="4870450" y="3295650"/>
          <p14:tracePt t="18192" x="4933950" y="3273425"/>
          <p14:tracePt t="18209" x="5048250" y="3254375"/>
          <p14:tracePt t="18225" x="5083175" y="3248025"/>
          <p14:tracePt t="18242" x="5114925" y="3241675"/>
          <p14:tracePt t="18258" x="5127625" y="3241675"/>
          <p14:tracePt t="18274" x="5137150" y="3241675"/>
          <p14:tracePt t="18291" x="5149850" y="3241675"/>
          <p14:tracePt t="18308" x="5149850" y="3228975"/>
          <p14:tracePt t="18325" x="5159375" y="3216275"/>
          <p14:tracePt t="18342" x="5168900" y="3203575"/>
          <p14:tracePt t="18359" x="5181600" y="3190875"/>
          <p14:tracePt t="18375" x="5197475" y="3181350"/>
          <p14:tracePt t="18391" x="5203825" y="3165475"/>
          <p14:tracePt t="18408" x="5203825" y="3149600"/>
          <p14:tracePt t="18424" x="5203825" y="3146425"/>
          <p14:tracePt t="18441" x="5203825" y="3140075"/>
          <p14:tracePt t="18459" x="5203825" y="3136900"/>
          <p14:tracePt t="18475" x="5203825" y="3127375"/>
          <p14:tracePt t="18492" x="5203825" y="3111500"/>
          <p14:tracePt t="18509" x="5203825" y="3079750"/>
          <p14:tracePt t="18525" x="5203825" y="3048000"/>
          <p14:tracePt t="18541" x="5203825" y="3035300"/>
          <p14:tracePt t="18558" x="5191125" y="3019425"/>
          <p14:tracePt t="18574" x="5184775" y="3003550"/>
          <p14:tracePt t="18592" x="5175250" y="2997200"/>
          <p14:tracePt t="18609" x="5162550" y="2997200"/>
          <p14:tracePt t="18625" x="5153025" y="2994025"/>
          <p14:tracePt t="18642" x="5137150" y="2987675"/>
          <p14:tracePt t="18658" x="5114925" y="2978150"/>
          <p14:tracePt t="18674" x="5099050" y="2971800"/>
          <p14:tracePt t="18691" x="5067300" y="2952750"/>
          <p14:tracePt t="18708" x="5054600" y="2943225"/>
          <p14:tracePt t="18724" x="5045075" y="2943225"/>
          <p14:tracePt t="18742" x="5029200" y="2940050"/>
          <p14:tracePt t="18759" x="5010150" y="2940050"/>
          <p14:tracePt t="18775" x="4994275" y="2940050"/>
          <p14:tracePt t="18792" x="4978400" y="2940050"/>
          <p14:tracePt t="18808" x="4959350" y="2940050"/>
          <p14:tracePt t="18824" x="4946650" y="2940050"/>
          <p14:tracePt t="18841" x="4933950" y="2940050"/>
          <p14:tracePt t="18858" x="4918075" y="2940050"/>
          <p14:tracePt t="18875" x="4902200" y="2940050"/>
          <p14:tracePt t="18892" x="4873625" y="2943225"/>
          <p14:tracePt t="18909" x="4838700" y="2965450"/>
          <p14:tracePt t="18925" x="4806950" y="2978150"/>
          <p14:tracePt t="18941" x="4784725" y="2990850"/>
          <p14:tracePt t="18958" x="4740275" y="3006725"/>
          <p14:tracePt t="18974" x="4724400" y="3025775"/>
          <p14:tracePt t="18992" x="4714875" y="3035300"/>
          <p14:tracePt t="19008" x="4686300" y="3051175"/>
          <p14:tracePt t="19024" x="4676775" y="3067050"/>
          <p14:tracePt t="19042" x="4664075" y="3089275"/>
          <p14:tracePt t="19059" x="4645025" y="3111500"/>
          <p14:tracePt t="19075" x="4635500" y="3121025"/>
          <p14:tracePt t="19092" x="4625975" y="3136900"/>
          <p14:tracePt t="19108" x="4619625" y="3149600"/>
          <p14:tracePt t="19124" x="4619625" y="3159125"/>
          <p14:tracePt t="19142" x="4619625" y="3168650"/>
          <p14:tracePt t="19157" x="4619625" y="3190875"/>
          <p14:tracePt t="19174" x="4619625" y="3200400"/>
          <p14:tracePt t="19191" x="4619625" y="3209925"/>
          <p14:tracePt t="19208" x="4638675" y="3244850"/>
          <p14:tracePt t="19224" x="4686300" y="3270250"/>
          <p14:tracePt t="19242" x="4733925" y="3305175"/>
          <p14:tracePt t="19258" x="4768850" y="3333750"/>
          <p14:tracePt t="19275" x="4800600" y="3346450"/>
          <p14:tracePt t="19292" x="4816475" y="3362325"/>
          <p14:tracePt t="19309" x="4857750" y="3387725"/>
          <p14:tracePt t="19325" x="4895850" y="3406775"/>
          <p14:tracePt t="19342" x="4959350" y="3425825"/>
          <p14:tracePt t="19358" x="5083175" y="3451225"/>
          <p14:tracePt t="19374" x="5133975" y="3451225"/>
          <p14:tracePt t="19391" x="5156200" y="3451225"/>
          <p14:tracePt t="19407" x="5172075" y="3451225"/>
          <p14:tracePt t="19424" x="5184775" y="3451225"/>
          <p14:tracePt t="19441" x="5194300" y="3451225"/>
          <p14:tracePt t="19458" x="5216525" y="3451225"/>
          <p14:tracePt t="19475" x="5238750" y="3451225"/>
          <p14:tracePt t="19491" x="5251450" y="3451225"/>
          <p14:tracePt t="19508" x="5267325" y="3451225"/>
          <p14:tracePt t="19524" x="5276850" y="3448050"/>
          <p14:tracePt t="19541" x="5299075" y="3438525"/>
          <p14:tracePt t="19557" x="5314950" y="3416300"/>
          <p14:tracePt t="19574" x="5324475" y="3406775"/>
          <p14:tracePt t="19591" x="5337175" y="3403600"/>
          <p14:tracePt t="19608" x="5349875" y="3397250"/>
          <p14:tracePt t="19624" x="5349875" y="3394075"/>
          <p14:tracePt t="19642" x="5353050" y="3384550"/>
          <p14:tracePt t="19658" x="5353050" y="3362325"/>
          <p14:tracePt t="19674" x="5362575" y="3346450"/>
          <p14:tracePt t="19694" x="5362575" y="3308350"/>
          <p14:tracePt t="19709" x="5362575" y="3286125"/>
          <p14:tracePt t="19725" x="5362575" y="3254375"/>
          <p14:tracePt t="19741" x="5362575" y="3235325"/>
          <p14:tracePt t="19758" x="5362575" y="3194050"/>
          <p14:tracePt t="19774" x="5362575" y="3178175"/>
          <p14:tracePt t="19791" x="5362575" y="3149600"/>
          <p14:tracePt t="19808" x="5362575" y="3130550"/>
          <p14:tracePt t="19825" x="5362575" y="3117850"/>
          <p14:tracePt t="19842" x="5362575" y="3108325"/>
          <p14:tracePt t="19859" x="5362575" y="3098800"/>
          <p14:tracePt t="19875" x="5362575" y="3095625"/>
          <p14:tracePt t="19891" x="5362575" y="3086100"/>
          <p14:tracePt t="19908" x="5346700" y="3070225"/>
          <p14:tracePt t="19924" x="5330825" y="3060700"/>
          <p14:tracePt t="19942" x="5321300" y="3041650"/>
          <p14:tracePt t="19958" x="5305425" y="3028950"/>
          <p14:tracePt t="20008" x="5302250" y="3028950"/>
          <p14:tracePt t="20015" x="5295900" y="3028950"/>
          <p14:tracePt t="20036" x="5292725" y="3028950"/>
          <p14:tracePt t="20044" x="5280025" y="3028950"/>
          <p14:tracePt t="20116" x="5276850" y="3028950"/>
          <p14:tracePt t="20131" x="5270500" y="3028950"/>
          <p14:tracePt t="20137" x="5267325" y="3028950"/>
          <p14:tracePt t="20144" x="5260975" y="3028950"/>
          <p14:tracePt t="20159" x="5251450" y="3028950"/>
          <p14:tracePt t="20174" x="5241925" y="3035300"/>
          <p14:tracePt t="20192" x="5226050" y="3044825"/>
          <p14:tracePt t="20208" x="5210175" y="3070225"/>
          <p14:tracePt t="20224" x="5194300" y="3095625"/>
          <p14:tracePt t="20242" x="5175250" y="3127375"/>
          <p14:tracePt t="20258" x="5159375" y="3152775"/>
          <p14:tracePt t="20275" x="5133975" y="3178175"/>
          <p14:tracePt t="20291" x="5102225" y="3197225"/>
          <p14:tracePt t="20308" x="5051425" y="3235325"/>
          <p14:tracePt t="20324" x="5013325" y="3257550"/>
          <p14:tracePt t="20341" x="4968875" y="3270250"/>
          <p14:tracePt t="20358" x="4933950" y="3279775"/>
          <p14:tracePt t="20375" x="4908550" y="3279775"/>
          <p14:tracePt t="20391" x="4899025" y="3279775"/>
          <p14:tracePt t="20407" x="4895850" y="3270250"/>
          <p14:tracePt t="20424" x="4895850" y="3260725"/>
          <p14:tracePt t="20442" x="4895850" y="3248025"/>
          <p14:tracePt t="20458" x="4895850" y="3228975"/>
          <p14:tracePt t="20475" x="4895850" y="3219450"/>
          <p14:tracePt t="20491" x="4895850" y="3209925"/>
          <p14:tracePt t="20509" x="4895850" y="3190875"/>
          <p14:tracePt t="20525" x="4895850" y="3181350"/>
          <p14:tracePt t="20542" x="4895850" y="3171825"/>
          <p14:tracePt t="20558" x="4895850" y="3155950"/>
          <p14:tracePt t="20574" x="4895850" y="3140075"/>
          <p14:tracePt t="20591" x="4895850" y="3130550"/>
          <p14:tracePt t="20608" x="4895850" y="3114675"/>
          <p14:tracePt t="20625" x="4902200" y="3105150"/>
          <p14:tracePt t="20642" x="4908550" y="3089275"/>
          <p14:tracePt t="20659" x="4911725" y="3076575"/>
          <p14:tracePt t="20675" x="4911725" y="3070225"/>
          <p14:tracePt t="20708" x="4911725" y="3067050"/>
          <p14:tracePt t="20980" x="4905375" y="3067050"/>
          <p14:tracePt t="20987" x="4902200" y="3067050"/>
          <p14:tracePt t="20994" x="4895850" y="3067050"/>
          <p14:tracePt t="21008" x="4886325" y="3067050"/>
          <p14:tracePt t="21025" x="4876800" y="3067050"/>
          <p14:tracePt t="21058" x="4876800" y="3073400"/>
          <p14:tracePt t="21075" x="4867275" y="3073400"/>
          <p14:tracePt t="21093" x="4851400" y="3089275"/>
          <p14:tracePt t="21108" x="4845050" y="3089275"/>
          <p14:tracePt t="21124" x="4845050" y="3092450"/>
          <p14:tracePt t="21158" x="4835525" y="3092450"/>
          <p14:tracePt t="21174" x="4826000" y="3101975"/>
          <p14:tracePt t="21193" x="4806950" y="3108325"/>
          <p14:tracePt t="21209" x="4800600" y="3111500"/>
          <p14:tracePt t="21225" x="4797425" y="3111500"/>
          <p14:tracePt t="21272" x="4791075" y="3111500"/>
          <p14:tracePt t="21285" x="4787900" y="3111500"/>
          <p14:tracePt t="21564" x="4794250" y="3111500"/>
          <p14:tracePt t="21572" x="4797425" y="3111500"/>
          <p14:tracePt t="21971" x="4791075" y="3111500"/>
          <p14:tracePt t="21978" x="4784725" y="3111500"/>
          <p14:tracePt t="21992" x="4772025" y="3111500"/>
          <p14:tracePt t="22008" x="4762500" y="3111500"/>
          <p14:tracePt t="22024" x="4752975" y="3111500"/>
          <p14:tracePt t="22042" x="4740275" y="3111500"/>
          <p14:tracePt t="22059" x="4721225" y="3124200"/>
          <p14:tracePt t="22092" x="4695825" y="3124200"/>
          <p14:tracePt t="22124" x="4686300" y="3124200"/>
          <p14:tracePt t="22466" x="4705350" y="3124200"/>
          <p14:tracePt t="22472" x="4724400" y="3124200"/>
          <p14:tracePt t="22479" x="4737100" y="3130550"/>
          <p14:tracePt t="22492" x="4781550" y="3130550"/>
          <p14:tracePt t="22524" x="4860925" y="3130550"/>
          <p14:tracePt t="22557" x="4959350" y="3130550"/>
          <p14:tracePt t="22574" x="4981575" y="3130550"/>
          <p14:tracePt t="22592" x="5016500" y="3130550"/>
          <p14:tracePt t="22608" x="5026025" y="3127375"/>
          <p14:tracePt t="22625" x="5041900" y="3117850"/>
          <p14:tracePt t="22642" x="5060950" y="3117850"/>
          <p14:tracePt t="22658" x="5070475" y="3101975"/>
          <p14:tracePt t="22675" x="5080000" y="3101975"/>
          <p14:tracePt t="22692" x="5095875" y="3098800"/>
          <p14:tracePt t="22708" x="5111750" y="3098800"/>
          <p14:tracePt t="22724" x="5127625" y="3098800"/>
          <p14:tracePt t="22741" x="5140325" y="3098800"/>
          <p14:tracePt t="22758" x="5168900" y="3098800"/>
          <p14:tracePt t="22775" x="5178425" y="3098800"/>
          <p14:tracePt t="22792" x="5191125" y="3098800"/>
          <p14:tracePt t="22808" x="5197475" y="309880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3571875" y="5929313"/>
            <a:ext cx="3001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Macolmia littoralis</a:t>
            </a:r>
          </a:p>
        </p:txBody>
      </p:sp>
      <p:pic>
        <p:nvPicPr>
          <p:cNvPr id="26627" name="Picture 7" descr="http://flore.lecolebuissonniere.eu/_wp_generated/Malcolmia_littorea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b="12500"/>
          <a:stretch>
            <a:fillRect/>
          </a:stretch>
        </p:blipFill>
        <p:spPr bwMode="auto">
          <a:xfrm>
            <a:off x="500063" y="407988"/>
            <a:ext cx="8215312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00"/>
    </mc:Choice>
    <mc:Fallback>
      <p:transition spd="slow" advTm="1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4" x="5153025" y="3108325"/>
          <p14:tracePt t="1841" x="5057775" y="3136900"/>
          <p14:tracePt t="1851" x="4930775" y="3155950"/>
          <p14:tracePt t="1868" x="4387850" y="3263900"/>
          <p14:tracePt t="1888" x="3946525" y="3384550"/>
          <p14:tracePt t="1906" x="3241675" y="3676650"/>
          <p14:tracePt t="1926" x="2711450" y="3994150"/>
          <p14:tracePt t="1953" x="2428875" y="4229100"/>
          <p14:tracePt t="1987" x="2089150" y="4613275"/>
          <p14:tracePt t="2004" x="1997075" y="4768850"/>
          <p14:tracePt t="2018" x="1968500" y="4835525"/>
          <p14:tracePt t="2034" x="1939925" y="4873625"/>
          <p14:tracePt t="2050" x="1927225" y="4911725"/>
          <p14:tracePt t="2068" x="1927225" y="4953000"/>
          <p14:tracePt t="2084" x="1927225" y="4975225"/>
          <p14:tracePt t="2100" x="1943100" y="4997450"/>
          <p14:tracePt t="2118" x="2047875" y="5051425"/>
          <p14:tracePt t="2134" x="2149475" y="5092700"/>
          <p14:tracePt t="2150" x="2257425" y="5108575"/>
          <p14:tracePt t="2168" x="2432050" y="5118100"/>
          <p14:tracePt t="2184" x="2514600" y="5111750"/>
          <p14:tracePt t="2200" x="2584450" y="5073650"/>
          <p14:tracePt t="2219" x="2705100" y="4905375"/>
          <p14:tracePt t="2234" x="2778125" y="4632325"/>
          <p14:tracePt t="2252" x="2838450" y="4251325"/>
          <p14:tracePt t="2256" x="2847975" y="4083050"/>
          <p14:tracePt t="2268" x="2857500" y="3854450"/>
          <p14:tracePt t="2289" x="2844800" y="3479800"/>
          <p14:tracePt t="2300" x="2825750" y="3387725"/>
          <p14:tracePt t="2318" x="2740025" y="3086100"/>
          <p14:tracePt t="2334" x="2689225" y="2984500"/>
          <p14:tracePt t="2350" x="2654300" y="2886075"/>
          <p14:tracePt t="2368" x="2613025" y="2790825"/>
          <p14:tracePt t="2384" x="2597150" y="2727325"/>
          <p14:tracePt t="2401" x="2590800" y="2689225"/>
          <p14:tracePt t="2418" x="2584450" y="2641600"/>
          <p14:tracePt t="2434" x="2571750" y="2609850"/>
          <p14:tracePt t="2451" x="2555875" y="2593975"/>
          <p14:tracePt t="2468" x="2540000" y="2578100"/>
          <p14:tracePt t="2484" x="2517775" y="2562225"/>
          <p14:tracePt t="2501" x="2486025" y="2549525"/>
          <p14:tracePt t="2519" x="2444750" y="2530475"/>
          <p14:tracePt t="2535" x="2422525" y="2517775"/>
          <p14:tracePt t="2551" x="2381250" y="2492375"/>
          <p14:tracePt t="2568" x="2314575" y="2451100"/>
          <p14:tracePt t="2584" x="2266950" y="2419350"/>
          <p14:tracePt t="2600" x="2200275" y="2387600"/>
          <p14:tracePt t="2618" x="2070100" y="2314575"/>
          <p14:tracePt t="2635" x="1981200" y="2282825"/>
          <p14:tracePt t="2651" x="1892300" y="2241550"/>
          <p14:tracePt t="2669" x="1822450" y="2222500"/>
          <p14:tracePt t="2685" x="1774825" y="2209800"/>
          <p14:tracePt t="2701" x="1752600" y="2209800"/>
          <p14:tracePt t="2718" x="1714500" y="2209800"/>
          <p14:tracePt t="2734" x="1692275" y="2209800"/>
          <p14:tracePt t="2752" x="1663700" y="2209800"/>
          <p14:tracePt t="2755" x="1657350" y="2212975"/>
          <p14:tracePt t="2769" x="1647825" y="2216150"/>
          <p14:tracePt t="3954" x="1708150" y="2190750"/>
          <p14:tracePt t="3961" x="1803400" y="2152650"/>
          <p14:tracePt t="3968" x="1898650" y="2095500"/>
          <p14:tracePt t="3984" x="2057400" y="1993900"/>
          <p14:tracePt t="4000" x="2193925" y="1901825"/>
          <p14:tracePt t="4018" x="2308225" y="1797050"/>
          <p14:tracePt t="4051" x="2406650" y="1638300"/>
          <p14:tracePt t="4085" x="2419350" y="1533525"/>
          <p14:tracePt t="4101" x="2416175" y="1524000"/>
          <p14:tracePt t="4117" x="2403475" y="1501775"/>
          <p14:tracePt t="4133" x="2378075" y="1492250"/>
          <p14:tracePt t="4151" x="2349500" y="1479550"/>
          <p14:tracePt t="4168" x="2305050" y="1460500"/>
          <p14:tracePt t="4184" x="2282825" y="1441450"/>
          <p14:tracePt t="4201" x="2257425" y="1431925"/>
          <p14:tracePt t="4218" x="2197100" y="1431925"/>
          <p14:tracePt t="4235" x="2143125" y="1435100"/>
          <p14:tracePt t="4251" x="2089150" y="1454150"/>
          <p14:tracePt t="4267" x="2003425" y="1495425"/>
          <p14:tracePt t="4283" x="1955800" y="1530350"/>
          <p14:tracePt t="4300" x="1908175" y="1565275"/>
          <p14:tracePt t="4318" x="1851025" y="1616075"/>
          <p14:tracePt t="4334" x="1819275" y="1641475"/>
          <p14:tracePt t="4351" x="1778000" y="1682750"/>
          <p14:tracePt t="4368" x="1739900" y="1739900"/>
          <p14:tracePt t="4384" x="1704975" y="1790700"/>
          <p14:tracePt t="4401" x="1679575" y="1828800"/>
          <p14:tracePt t="4417" x="1631950" y="1885950"/>
          <p14:tracePt t="4433" x="1612900" y="1924050"/>
          <p14:tracePt t="4451" x="1590675" y="1949450"/>
          <p14:tracePt t="4468" x="1571625" y="1990725"/>
          <p14:tracePt t="4485" x="1552575" y="2009775"/>
          <p14:tracePt t="4501" x="1524000" y="2028825"/>
          <p14:tracePt t="4518" x="1492250" y="2070100"/>
          <p14:tracePt t="4534" x="1466850" y="2095500"/>
          <p14:tracePt t="4551" x="1444625" y="2114550"/>
          <p14:tracePt t="4567" x="1419225" y="2149475"/>
          <p14:tracePt t="4584" x="1397000" y="2162175"/>
          <p14:tracePt t="4601" x="1387475" y="2171700"/>
          <p14:tracePt t="4617" x="1371600" y="2184400"/>
          <p14:tracePt t="4634" x="1355725" y="2200275"/>
          <p14:tracePt t="4651" x="1346200" y="2209800"/>
          <p14:tracePt t="4668" x="1330325" y="2225675"/>
          <p14:tracePt t="4684" x="1320800" y="2235200"/>
          <p14:tracePt t="4701" x="1317625" y="2241550"/>
          <p14:tracePt t="4717" x="1317625" y="2244725"/>
          <p14:tracePt t="4750" x="1304925" y="2244725"/>
          <p14:tracePt t="4876" x="1304925" y="2238375"/>
          <p14:tracePt t="4883" x="1304925" y="2232025"/>
          <p14:tracePt t="4898" x="1304925" y="2228850"/>
          <p14:tracePt t="4918" x="1304925" y="2222500"/>
          <p14:tracePt t="4926" x="1304925" y="2219325"/>
          <p14:tracePt t="4934" x="1314450" y="2219325"/>
          <p14:tracePt t="4950" x="1323975" y="2212975"/>
          <p14:tracePt t="4967" x="1336675" y="2193925"/>
          <p14:tracePt t="4984" x="1349375" y="2187575"/>
          <p14:tracePt t="5001" x="1362075" y="2187575"/>
          <p14:tracePt t="5018" x="1368425" y="2184400"/>
          <p14:tracePt t="5035" x="1368425" y="2178050"/>
          <p14:tracePt t="5068" x="1368425" y="2174875"/>
          <p14:tracePt t="5089" x="1371600" y="2174875"/>
          <p14:tracePt t="5104" x="1377950" y="2174875"/>
          <p14:tracePt t="5117" x="1387475" y="2174875"/>
          <p14:tracePt t="5133" x="1397000" y="2174875"/>
          <p14:tracePt t="5150" x="1419225" y="2174875"/>
          <p14:tracePt t="5167" x="1444625" y="2174875"/>
          <p14:tracePt t="5184" x="1476375" y="2187575"/>
          <p14:tracePt t="5200" x="1514475" y="2206625"/>
          <p14:tracePt t="5218" x="1670050" y="2263775"/>
          <p14:tracePt t="5234" x="1816100" y="2327275"/>
          <p14:tracePt t="5251" x="1949450" y="2390775"/>
          <p14:tracePt t="5267" x="2178050" y="2492375"/>
          <p14:tracePt t="5285" x="2289175" y="2524125"/>
          <p14:tracePt t="5300" x="2352675" y="2546350"/>
          <p14:tracePt t="5304" x="2390775" y="2562225"/>
          <p14:tracePt t="5318" x="2428875" y="2568575"/>
          <p14:tracePt t="5335" x="2473325" y="2568575"/>
          <p14:tracePt t="5351" x="2520950" y="2552700"/>
          <p14:tracePt t="5368" x="2562225" y="2527300"/>
          <p14:tracePt t="5384" x="2593975" y="2486025"/>
          <p14:tracePt t="5400" x="2635250" y="2406650"/>
          <p14:tracePt t="5417" x="2682875" y="2270125"/>
          <p14:tracePt t="5433" x="2698750" y="2174875"/>
          <p14:tracePt t="5450" x="2708275" y="2035175"/>
          <p14:tracePt t="5468" x="2724150" y="1847850"/>
          <p14:tracePt t="5485" x="2724150" y="1755775"/>
          <p14:tracePt t="5501" x="2724150" y="1651000"/>
          <p14:tracePt t="5518" x="2720975" y="1511300"/>
          <p14:tracePt t="5534" x="2708275" y="1463675"/>
          <p14:tracePt t="5550" x="2679700" y="1425575"/>
          <p14:tracePt t="5567" x="2628900" y="1381125"/>
          <p14:tracePt t="5584" x="2562225" y="1352550"/>
          <p14:tracePt t="5600" x="2466975" y="1333500"/>
          <p14:tracePt t="5617" x="2244725" y="1308100"/>
          <p14:tracePt t="5634" x="2127250" y="1320800"/>
          <p14:tracePt t="5651" x="1987550" y="1349375"/>
          <p14:tracePt t="5668" x="1800225" y="1444625"/>
          <p14:tracePt t="5684" x="1708150" y="1524000"/>
          <p14:tracePt t="5700" x="1625600" y="1587500"/>
          <p14:tracePt t="5717" x="1520825" y="1692275"/>
          <p14:tracePt t="5734" x="1447800" y="1765300"/>
          <p14:tracePt t="5750" x="1390650" y="1847850"/>
          <p14:tracePt t="5767" x="1314450" y="1949450"/>
          <p14:tracePt t="5784" x="1285875" y="1997075"/>
          <p14:tracePt t="5801" x="1250950" y="2044700"/>
          <p14:tracePt t="5817" x="1231900" y="2101850"/>
          <p14:tracePt t="5833" x="1222375" y="2136775"/>
          <p14:tracePt t="5850" x="1212850" y="2184400"/>
          <p14:tracePt t="5868" x="1212850" y="2228850"/>
          <p14:tracePt t="5884" x="1212850" y="2251075"/>
          <p14:tracePt t="5901" x="1212850" y="2266950"/>
          <p14:tracePt t="5917" x="1212850" y="2289175"/>
          <p14:tracePt t="5934" x="1212850" y="2298700"/>
          <p14:tracePt t="5950" x="1212850" y="2308225"/>
          <p14:tracePt t="5967" x="1212850" y="2327275"/>
          <p14:tracePt t="6532" x="1216025" y="2320925"/>
          <p14:tracePt t="6539" x="1235075" y="2314575"/>
          <p14:tracePt t="6550" x="1254125" y="2308225"/>
          <p14:tracePt t="6567" x="1365250" y="2286000"/>
          <p14:tracePt t="6584" x="1527175" y="2286000"/>
          <p14:tracePt t="6601" x="1711325" y="2308225"/>
          <p14:tracePt t="6634" x="2295525" y="2536825"/>
          <p14:tracePt t="6669" x="3378200" y="3197225"/>
          <p14:tracePt t="6686" x="3927475" y="3517900"/>
          <p14:tracePt t="6702" x="4803775" y="3949700"/>
          <p14:tracePt t="6718" x="5238750" y="4197350"/>
          <p14:tracePt t="6735" x="5495925" y="4365625"/>
          <p14:tracePt t="6752" x="5673725" y="4479925"/>
          <p14:tracePt t="6768" x="5822950" y="4610100"/>
          <p14:tracePt t="6784" x="5857875" y="4657725"/>
          <p14:tracePt t="6800" x="5883275" y="4689475"/>
          <p14:tracePt t="6818" x="5899150" y="4730750"/>
          <p14:tracePt t="6833" x="5908675" y="4740275"/>
          <p14:tracePt t="6850" x="5915025" y="4749800"/>
          <p14:tracePt t="6867" x="5930900" y="4772025"/>
          <p14:tracePt t="6884" x="5930900" y="4781550"/>
          <p14:tracePt t="6900" x="5940425" y="4791075"/>
          <p14:tracePt t="6917" x="5943600" y="4791075"/>
          <p14:tracePt t="6934" x="5953125" y="4791075"/>
          <p14:tracePt t="6951" x="5959475" y="4791075"/>
          <p14:tracePt t="7404" x="5934075" y="4721225"/>
          <p14:tracePt t="7410" x="5895975" y="4625975"/>
          <p14:tracePt t="7419" x="5851525" y="4552950"/>
          <p14:tracePt t="7451" x="5664200" y="4146550"/>
          <p14:tracePt t="7485" x="5324475" y="3568700"/>
          <p14:tracePt t="7502" x="5026025" y="3213100"/>
          <p14:tracePt t="7520" x="4756150" y="2892425"/>
          <p14:tracePt t="7538" x="4524375" y="2622550"/>
          <p14:tracePt t="7552" x="4400550" y="2451100"/>
          <p14:tracePt t="7570" x="4289425" y="2301875"/>
          <p14:tracePt t="7584" x="4191000" y="2197100"/>
          <p14:tracePt t="7601" x="4073525" y="2089150"/>
          <p14:tracePt t="7617" x="3841750" y="1920875"/>
          <p14:tracePt t="7634" x="3660775" y="1825625"/>
          <p14:tracePt t="7651" x="3517900" y="1771650"/>
          <p14:tracePt t="7668" x="3327400" y="1736725"/>
          <p14:tracePt t="7684" x="3203575" y="1736725"/>
          <p14:tracePt t="7701" x="3114675" y="1758950"/>
          <p14:tracePt t="7718" x="2927350" y="1873250"/>
          <p14:tracePt t="7734" x="2781300" y="1965325"/>
          <p14:tracePt t="7750" x="2663825" y="2063750"/>
          <p14:tracePt t="7767" x="2505075" y="2295525"/>
          <p14:tracePt t="7783" x="2422525" y="2463800"/>
          <p14:tracePt t="7803" x="2355850" y="2743200"/>
          <p14:tracePt t="7819" x="2346325" y="2927350"/>
          <p14:tracePt t="7834" x="2371725" y="3124200"/>
          <p14:tracePt t="7851" x="2447925" y="3324225"/>
          <p14:tracePt t="7868" x="2613025" y="3625850"/>
          <p14:tracePt t="7884" x="2717800" y="3794125"/>
          <p14:tracePt t="7902" x="2835275" y="3994150"/>
          <p14:tracePt t="7917" x="2911475" y="4095750"/>
          <p14:tracePt t="7933" x="3000375" y="4191000"/>
          <p14:tracePt t="7950" x="3159125" y="4324350"/>
          <p14:tracePt t="7968" x="3448050" y="4476750"/>
          <p14:tracePt t="7985" x="3692525" y="4591050"/>
          <p14:tracePt t="8002" x="4041775" y="4740275"/>
          <p14:tracePt t="8019" x="4241800" y="4816475"/>
          <p14:tracePt t="8035" x="4406900" y="4860925"/>
          <p14:tracePt t="8050" x="4594225" y="4899025"/>
          <p14:tracePt t="8067" x="4822825" y="4892675"/>
          <p14:tracePt t="8083" x="4997450" y="4864100"/>
          <p14:tracePt t="8100" x="5172075" y="4829175"/>
          <p14:tracePt t="8118" x="5387975" y="4737100"/>
          <p14:tracePt t="8134" x="5556250" y="4673600"/>
          <p14:tracePt t="8153" x="5724525" y="4622800"/>
          <p14:tracePt t="8168" x="5826125" y="4572000"/>
          <p14:tracePt t="8184" x="5908675" y="4514850"/>
          <p14:tracePt t="8200" x="5991225" y="4438650"/>
          <p14:tracePt t="8217" x="6096000" y="4343400"/>
          <p14:tracePt t="8233" x="6134100" y="4302125"/>
          <p14:tracePt t="8250" x="6188075" y="4241800"/>
          <p14:tracePt t="8267" x="6302375" y="4086225"/>
          <p14:tracePt t="8284" x="6381750" y="3971925"/>
          <p14:tracePt t="8300" x="6451600" y="3857625"/>
          <p14:tracePt t="8318" x="6530975" y="3746500"/>
          <p14:tracePt t="8334" x="6562725" y="3625850"/>
          <p14:tracePt t="8350" x="6572250" y="3489325"/>
          <p14:tracePt t="8366" x="6543675" y="3375025"/>
          <p14:tracePt t="8386" x="6483350" y="3260725"/>
          <p14:tracePt t="8390" x="6461125" y="3222625"/>
          <p14:tracePt t="8400" x="6435725" y="3181350"/>
          <p14:tracePt t="8418" x="6394450" y="3114675"/>
          <p14:tracePt t="8434" x="6384925" y="3098800"/>
          <p14:tracePt t="8451" x="6375400" y="3086100"/>
          <p14:tracePt t="8467" x="6359525" y="3086100"/>
          <p14:tracePt t="8483" x="6353175" y="3086100"/>
          <p14:tracePt t="8500" x="6343650" y="3076575"/>
          <p14:tracePt t="8517" x="6330950" y="3057525"/>
          <p14:tracePt t="8534" x="6318250" y="3051175"/>
          <p14:tracePt t="8551" x="6308725" y="3051175"/>
          <p14:tracePt t="8568" x="6305550" y="3051175"/>
          <p14:tracePt t="8617" x="6299200" y="3051175"/>
          <p14:tracePt t="8624" x="6296025" y="3048000"/>
          <p14:tracePt t="8633" x="6289675" y="3048000"/>
          <p14:tracePt t="8650" x="6280150" y="3041650"/>
          <p14:tracePt t="8667" x="6261100" y="3041650"/>
          <p14:tracePt t="8683" x="6251575" y="3038475"/>
          <p14:tracePt t="8700" x="6245225" y="3038475"/>
          <p14:tracePt t="8760" x="6238875" y="3038475"/>
          <p14:tracePt t="8767" x="6235700" y="3038475"/>
          <p14:tracePt t="8774" x="6229350" y="3038475"/>
          <p14:tracePt t="9088" x="6175375" y="3038475"/>
          <p14:tracePt t="9095" x="6086475" y="3038475"/>
          <p14:tracePt t="9102" x="6003925" y="3044825"/>
          <p14:tracePt t="9117" x="5842000" y="3060700"/>
          <p14:tracePt t="9133" x="5667375" y="3098800"/>
          <p14:tracePt t="9151" x="5480050" y="3155950"/>
          <p14:tracePt t="9167" x="5229225" y="3267075"/>
          <p14:tracePt t="9184" x="5092700" y="3346450"/>
          <p14:tracePt t="9200" x="4968875" y="3429000"/>
          <p14:tracePt t="9217" x="4857750" y="3508375"/>
          <p14:tracePt t="9233" x="4775200" y="3575050"/>
          <p14:tracePt t="9250" x="4679950" y="3660775"/>
          <p14:tracePt t="9267" x="4533900" y="3781425"/>
          <p14:tracePt t="9284" x="4460875" y="3854450"/>
          <p14:tracePt t="9301" x="4378325" y="3921125"/>
          <p14:tracePt t="9317" x="4241800" y="4029075"/>
          <p14:tracePt t="9333" x="4171950" y="4086225"/>
          <p14:tracePt t="9350" x="4102100" y="4130675"/>
          <p14:tracePt t="9366" x="4029075" y="4203700"/>
          <p14:tracePt t="9383" x="3981450" y="4235450"/>
          <p14:tracePt t="9400" x="3943350" y="4264025"/>
          <p14:tracePt t="9416" x="3867150" y="4321175"/>
          <p14:tracePt t="9433" x="3819525" y="4346575"/>
          <p14:tracePt t="9451" x="3771900" y="4381500"/>
          <p14:tracePt t="9467" x="3736975" y="4410075"/>
          <p14:tracePt t="9483" x="3705225" y="4429125"/>
          <p14:tracePt t="9500" x="3683000" y="4441825"/>
          <p14:tracePt t="9517" x="3660775" y="4454525"/>
          <p14:tracePt t="9534" x="3651250" y="4467225"/>
          <p14:tracePt t="9551" x="3641725" y="4479925"/>
          <p14:tracePt t="9568" x="3625850" y="4495800"/>
          <p14:tracePt t="9584" x="3609975" y="4505325"/>
          <p14:tracePt t="9600" x="3600450" y="4514850"/>
          <p14:tracePt t="9616" x="3584575" y="4537075"/>
          <p14:tracePt t="9633" x="3575050" y="4546600"/>
          <p14:tracePt t="9650" x="3571875" y="4549775"/>
          <p14:tracePt t="9667" x="3571875" y="4562475"/>
          <p14:tracePt t="9684" x="3571875" y="4565650"/>
          <p14:tracePt t="9700" x="3571875" y="4581525"/>
          <p14:tracePt t="9717" x="3571875" y="4594225"/>
          <p14:tracePt t="9733" x="3571875" y="4606925"/>
          <p14:tracePt t="9750" x="3581400" y="4616450"/>
          <p14:tracePt t="9767" x="3597275" y="4635500"/>
          <p14:tracePt t="9784" x="3606800" y="4645025"/>
          <p14:tracePt t="9800" x="3625850" y="4660900"/>
          <p14:tracePt t="9817" x="3648075" y="4705350"/>
          <p14:tracePt t="9833" x="3679825" y="4724400"/>
          <p14:tracePt t="9851" x="3743325" y="4756150"/>
          <p14:tracePt t="9867" x="3768725" y="4768850"/>
          <p14:tracePt t="9883" x="3784600" y="4778375"/>
          <p14:tracePt t="9900" x="3800475" y="4787900"/>
          <p14:tracePt t="9916" x="3810000" y="4787900"/>
          <p14:tracePt t="9950" x="3813175" y="4787900"/>
          <p14:tracePt t="10631" x="3819525" y="4781550"/>
          <p14:tracePt t="10638" x="3825875" y="4781550"/>
          <p14:tracePt t="10652" x="3835400" y="4781550"/>
          <p14:tracePt t="10684" x="3844925" y="4778375"/>
          <p14:tracePt t="10738" x="3844925" y="4772025"/>
          <p14:tracePt t="10744" x="3844925" y="4765675"/>
          <p14:tracePt t="10767" x="3860800" y="4746625"/>
          <p14:tracePt t="10802" x="3883025" y="4721225"/>
          <p14:tracePt t="10817" x="3898900" y="4711700"/>
          <p14:tracePt t="10833" x="3911600" y="4695825"/>
          <p14:tracePt t="10849" x="3914775" y="4686300"/>
          <p14:tracePt t="10867" x="3914775" y="4670425"/>
          <p14:tracePt t="10883" x="3921125" y="4667250"/>
          <p14:tracePt t="10901" x="3924300" y="4648200"/>
          <p14:tracePt t="10917" x="3933825" y="4641850"/>
          <p14:tracePt t="10934" x="3949700" y="4632325"/>
          <p14:tracePt t="10951" x="3965575" y="4616450"/>
          <p14:tracePt t="10967" x="3975100" y="4613275"/>
          <p14:tracePt t="10983" x="3981450" y="4613275"/>
          <p14:tracePt t="11037" x="3984625" y="4600575"/>
          <p14:tracePt t="11044" x="3984625" y="4597400"/>
          <p14:tracePt t="11051" x="3990975" y="4584700"/>
          <p14:tracePt t="11066" x="4003675" y="4540250"/>
          <p14:tracePt t="11083" x="4003675" y="4460875"/>
          <p14:tracePt t="11101" x="4003675" y="4175125"/>
          <p14:tracePt t="11116" x="3978275" y="3946525"/>
          <p14:tracePt t="11135" x="3937000" y="3663950"/>
          <p14:tracePt t="11150" x="3876675" y="3432175"/>
          <p14:tracePt t="11166" x="3778250" y="3079750"/>
          <p14:tracePt t="11184" x="3724275" y="2892425"/>
          <p14:tracePt t="11201" x="3632200" y="2641600"/>
          <p14:tracePt t="11217" x="3587750" y="2520950"/>
          <p14:tracePt t="11234" x="3556000" y="2422525"/>
          <p14:tracePt t="11251" x="3530600" y="2298700"/>
          <p14:tracePt t="11267" x="3511550" y="2244725"/>
          <p14:tracePt t="11283" x="3511550" y="2216150"/>
          <p14:tracePt t="11300" x="3511550" y="2206625"/>
          <p14:tracePt t="11317" x="3511550" y="2193925"/>
          <p14:tracePt t="11352" x="3511550" y="2197100"/>
          <p14:tracePt t="11367" x="3511550" y="2206625"/>
          <p14:tracePt t="11384" x="3511550" y="2216150"/>
          <p14:tracePt t="11401" x="3511550" y="2257425"/>
          <p14:tracePt t="11416" x="3514725" y="2279650"/>
          <p14:tracePt t="11433" x="3533775" y="2317750"/>
          <p14:tracePt t="11451" x="3562350" y="2432050"/>
          <p14:tracePt t="11467" x="3587750" y="2549525"/>
          <p14:tracePt t="11484" x="3613150" y="2657475"/>
          <p14:tracePt t="11501" x="3641725" y="2889250"/>
          <p14:tracePt t="11517" x="3657600" y="3028950"/>
          <p14:tracePt t="11533" x="3673475" y="3149600"/>
          <p14:tracePt t="11549" x="3698875" y="3244850"/>
          <p14:tracePt t="11566" x="3721100" y="3355975"/>
          <p14:tracePt t="11583" x="3727450" y="3403600"/>
          <p14:tracePt t="11601" x="3727450" y="3451225"/>
          <p14:tracePt t="11617" x="3727450" y="3470275"/>
          <p14:tracePt t="11634" x="3727450" y="3502025"/>
          <p14:tracePt t="11651" x="3740150" y="3556000"/>
          <p14:tracePt t="11667" x="3759200" y="3594100"/>
          <p14:tracePt t="11683" x="3759200" y="3625850"/>
          <p14:tracePt t="11699" x="3759200" y="3644900"/>
          <p14:tracePt t="11717" x="3759200" y="3673475"/>
          <p14:tracePt t="11734" x="3759200" y="3683000"/>
          <p14:tracePt t="11751" x="3759200" y="3695700"/>
          <p14:tracePt t="11767" x="3752850" y="3708400"/>
          <p14:tracePt t="11784" x="3743325" y="3708400"/>
          <p14:tracePt t="11800" x="3733800" y="3708400"/>
          <p14:tracePt t="11816" x="3733800" y="3705225"/>
          <p14:tracePt t="11833" x="3733800" y="3695700"/>
          <p14:tracePt t="11850" x="3733800" y="3657600"/>
          <p14:tracePt t="11866" x="3733800" y="3641725"/>
          <p14:tracePt t="11883" x="3733800" y="3629025"/>
          <p14:tracePt t="11901" x="3733800" y="3619500"/>
          <p14:tracePt t="11951" x="3733800" y="3609975"/>
          <p14:tracePt t="11973" x="3733800" y="3606800"/>
          <p14:tracePt t="11980" x="3740150" y="3600450"/>
          <p14:tracePt t="11987" x="3749675" y="3594100"/>
          <p14:tracePt t="12000" x="3803650" y="3581400"/>
          <p14:tracePt t="12016" x="3863975" y="3581400"/>
          <p14:tracePt t="12033" x="3914775" y="3581400"/>
          <p14:tracePt t="12051" x="3949700" y="3597275"/>
          <p14:tracePt t="12067" x="3965575" y="3606800"/>
          <p14:tracePt t="12083" x="3975100" y="3622675"/>
          <p14:tracePt t="12099" x="3984625" y="3632200"/>
          <p14:tracePt t="12116" x="4019550" y="3648075"/>
          <p14:tracePt t="12133" x="4044950" y="3660775"/>
          <p14:tracePt t="12151" x="4092575" y="3676650"/>
          <p14:tracePt t="12167" x="4108450" y="3676650"/>
          <p14:tracePt t="12184" x="4117975" y="3676650"/>
          <p14:tracePt t="12201" x="4133850" y="3676650"/>
          <p14:tracePt t="12217" x="4140200" y="3676650"/>
          <p14:tracePt t="12310" x="4137025" y="3676650"/>
          <p14:tracePt t="12316" x="4133850" y="3676650"/>
          <p14:tracePt t="12334" x="4117975" y="3676650"/>
          <p14:tracePt t="12351" x="4102100" y="3692525"/>
          <p14:tracePt t="12367" x="4086225" y="3708400"/>
          <p14:tracePt t="12383" x="4048125" y="3740150"/>
          <p14:tracePt t="12400" x="3968750" y="3813175"/>
          <p14:tracePt t="12416" x="3898900" y="3860800"/>
          <p14:tracePt t="12434" x="3822700" y="3933825"/>
          <p14:tracePt t="12451" x="3749675" y="4016375"/>
          <p14:tracePt t="12467" x="3708400" y="4067175"/>
          <p14:tracePt t="12484" x="3663950" y="4108450"/>
          <p14:tracePt t="12501" x="3622675" y="4146550"/>
          <p14:tracePt t="12516" x="3603625" y="4168775"/>
          <p14:tracePt t="12533" x="3594100" y="4178300"/>
          <p14:tracePt t="12550" x="3578225" y="4194175"/>
          <p14:tracePt t="12566" x="3562350" y="4203700"/>
          <p14:tracePt t="12584" x="3552825" y="4219575"/>
          <p14:tracePt t="12601" x="3536950" y="4229100"/>
          <p14:tracePt t="12617" x="3527425" y="4229100"/>
          <p14:tracePt t="12634" x="3514725" y="4229100"/>
          <p14:tracePt t="12650" x="3508375" y="42291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smgrowers.com/image/Caper%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t="30115" r="68539" b="27954"/>
          <a:stretch>
            <a:fillRect/>
          </a:stretch>
        </p:blipFill>
        <p:spPr bwMode="auto">
          <a:xfrm>
            <a:off x="6119813" y="785813"/>
            <a:ext cx="3024187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oneTexte 2"/>
          <p:cNvSpPr txBox="1">
            <a:spLocks noChangeArrowheads="1"/>
          </p:cNvSpPr>
          <p:nvPr/>
        </p:nvSpPr>
        <p:spPr bwMode="auto">
          <a:xfrm>
            <a:off x="857250" y="0"/>
            <a:ext cx="7215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Capparis spinosa </a:t>
            </a:r>
            <a:r>
              <a:rPr lang="fr-FR" altLang="fr-FR">
                <a:solidFill>
                  <a:srgbClr val="FF0000"/>
                </a:solidFill>
              </a:rPr>
              <a:t>(ex </a:t>
            </a:r>
            <a:r>
              <a:rPr lang="fr-FR" altLang="fr-FR" i="1">
                <a:solidFill>
                  <a:srgbClr val="FF0000"/>
                </a:solidFill>
              </a:rPr>
              <a:t>Capparaceae</a:t>
            </a:r>
            <a:r>
              <a:rPr lang="fr-FR" altLang="fr-FR">
                <a:solidFill>
                  <a:srgbClr val="FF0000"/>
                </a:solidFill>
              </a:rPr>
              <a:t>)</a:t>
            </a:r>
            <a:r>
              <a:rPr lang="fr-FR" altLang="fr-FR"/>
              <a:t>, câprier</a:t>
            </a:r>
          </a:p>
        </p:txBody>
      </p:sp>
      <p:pic>
        <p:nvPicPr>
          <p:cNvPr id="27652" name="Image 5" descr="http://godasagardener.files.wordpress.com/2013/03/capparis-spinosa-bush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664368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0" y="5903913"/>
            <a:ext cx="8786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00"/>
                </a:solidFill>
              </a:rPr>
              <a:t>*arbrisseau à feuilles ovales et stipules épineux, boutons floraux confits donnent les </a:t>
            </a:r>
            <a:r>
              <a:rPr lang="fr-FR" altLang="fr-FR" sz="1800"/>
              <a:t>câpres, le fruit est une baie, riche en vit A, Ca, K, Mg, Na</a:t>
            </a:r>
            <a:endParaRPr lang="fr-FR" altLang="fr-FR" sz="1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14"/>
    </mc:Choice>
    <mc:Fallback>
      <p:transition spd="slow" advTm="8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22" x="3521075" y="4216400"/>
          <p14:tracePt t="4729" x="3552825" y="4184650"/>
          <p14:tracePt t="4737" x="3616325" y="4130675"/>
          <p14:tracePt t="4750" x="3765550" y="4029075"/>
          <p14:tracePt t="4766" x="3892550" y="3937000"/>
          <p14:tracePt t="4783" x="4006850" y="3857625"/>
          <p14:tracePt t="4800" x="4152900" y="3749675"/>
          <p14:tracePt t="4833" x="4305300" y="3625850"/>
          <p14:tracePt t="4866" x="4445000" y="3508375"/>
          <p14:tracePt t="4883" x="4486275" y="3460750"/>
          <p14:tracePt t="4900" x="4556125" y="3397250"/>
          <p14:tracePt t="4916" x="4587875" y="3371850"/>
          <p14:tracePt t="4933" x="4606925" y="3355975"/>
          <p14:tracePt t="4950" x="4625975" y="3333750"/>
          <p14:tracePt t="4966" x="4625975" y="3324225"/>
          <p14:tracePt t="4982" x="4625975" y="3321050"/>
          <p14:tracePt t="5942" x="4645025" y="3289300"/>
          <p14:tracePt t="5949" x="4673600" y="3225800"/>
          <p14:tracePt t="5957" x="4705350" y="3175000"/>
          <p14:tracePt t="5965" x="4733925" y="3114675"/>
          <p14:tracePt t="5999" x="4870450" y="2901950"/>
          <p14:tracePt t="6032" x="4924425" y="2797175"/>
          <p14:tracePt t="6050" x="4953000" y="2733675"/>
          <p14:tracePt t="6066" x="4953000" y="2689225"/>
          <p14:tracePt t="6082" x="4949825" y="2644775"/>
          <p14:tracePt t="6099" x="4924425" y="2609850"/>
          <p14:tracePt t="6115" x="4911725" y="2578100"/>
          <p14:tracePt t="6132" x="4902200" y="2562225"/>
          <p14:tracePt t="6149" x="4867275" y="2546350"/>
          <p14:tracePt t="6166" x="4857750" y="2533650"/>
          <p14:tracePt t="6183" x="4848225" y="2524125"/>
          <p14:tracePt t="6200" x="4832350" y="2524125"/>
          <p14:tracePt t="6216" x="4816475" y="2524125"/>
          <p14:tracePt t="6232" x="4806950" y="2524125"/>
          <p14:tracePt t="6249" x="4794250" y="2524125"/>
          <p14:tracePt t="6265" x="4781550" y="2524125"/>
          <p14:tracePt t="6282" x="4768850" y="2524125"/>
          <p14:tracePt t="6299" x="4752975" y="2524125"/>
          <p14:tracePt t="6315" x="4749800" y="2524125"/>
          <p14:tracePt t="6332" x="4743450" y="2524125"/>
          <p14:tracePt t="6350" x="4733925" y="2524125"/>
          <p14:tracePt t="6382" x="4724400" y="2536825"/>
          <p14:tracePt t="6398" x="4708525" y="2552700"/>
          <p14:tracePt t="6415" x="4699000" y="2562225"/>
          <p14:tracePt t="6432" x="4683125" y="2571750"/>
          <p14:tracePt t="6449" x="4667250" y="2597150"/>
          <p14:tracePt t="6466" x="4654550" y="2622550"/>
          <p14:tracePt t="6482" x="4645025" y="2651125"/>
          <p14:tracePt t="6484" x="4638675" y="2670175"/>
          <p14:tracePt t="6498" x="4616450" y="2717800"/>
          <p14:tracePt t="6515" x="4603750" y="2755900"/>
          <p14:tracePt t="6532" x="4591050" y="2816225"/>
          <p14:tracePt t="6549" x="4568825" y="2917825"/>
          <p14:tracePt t="6565" x="4549775" y="2965450"/>
          <p14:tracePt t="6582" x="4537075" y="2994025"/>
          <p14:tracePt t="6599" x="4521200" y="3028950"/>
          <p14:tracePt t="6616" x="4514850" y="3054350"/>
          <p14:tracePt t="6632" x="4508500" y="3063875"/>
          <p14:tracePt t="6649" x="4508500" y="3079750"/>
          <p14:tracePt t="6665" x="4498975" y="3095625"/>
          <p14:tracePt t="6682" x="4492625" y="3105150"/>
          <p14:tracePt t="6699" x="4492625" y="3117850"/>
          <p14:tracePt t="6715" x="4492625" y="3127375"/>
          <p14:tracePt t="6749" x="4492625" y="3133725"/>
          <p14:tracePt t="7379" x="4483100" y="3133725"/>
          <p14:tracePt t="7385" x="4470400" y="3140075"/>
          <p14:tracePt t="7399" x="4448175" y="3140075"/>
          <p14:tracePt t="7416" x="4419600" y="3140075"/>
          <p14:tracePt t="7433" x="4375150" y="3146425"/>
          <p14:tracePt t="7450" x="4289425" y="3159125"/>
          <p14:tracePt t="7466" x="4235450" y="3159125"/>
          <p14:tracePt t="7499" x="4137025" y="3165475"/>
          <p14:tracePt t="7533" x="4048125" y="3171825"/>
          <p14:tracePt t="7549" x="4016375" y="3171825"/>
          <p14:tracePt t="7566" x="3987800" y="3171825"/>
          <p14:tracePt t="7583" x="3978275" y="3171825"/>
          <p14:tracePt t="7599" x="3962400" y="3171825"/>
          <p14:tracePt t="7615" x="3952875" y="3171825"/>
          <p14:tracePt t="7632" x="3937000" y="3171825"/>
          <p14:tracePt t="7648" x="3924300" y="3171825"/>
          <p14:tracePt t="7665" x="3908425" y="3165475"/>
          <p14:tracePt t="7682" x="3876675" y="3140075"/>
          <p14:tracePt t="7699" x="3851275" y="3098800"/>
          <p14:tracePt t="7715" x="3838575" y="3067050"/>
          <p14:tracePt t="7732" x="3819525" y="3041650"/>
          <p14:tracePt t="7748" x="3803650" y="3009900"/>
          <p14:tracePt t="7765" x="3781425" y="2984500"/>
          <p14:tracePt t="7782" x="3749675" y="2952750"/>
          <p14:tracePt t="7798" x="3705225" y="2914650"/>
          <p14:tracePt t="8320" x="3717925" y="2870200"/>
          <p14:tracePt t="8327" x="3733800" y="2800350"/>
          <p14:tracePt t="8334" x="3752850" y="2740025"/>
          <p14:tracePt t="8348" x="3797300" y="2597150"/>
          <p14:tracePt t="8365" x="3832225" y="2432050"/>
          <p14:tracePt t="8382" x="3886200" y="2289175"/>
          <p14:tracePt t="8400" x="3975100" y="2092325"/>
          <p14:tracePt t="8432" x="4073525" y="1828800"/>
          <p14:tracePt t="8465" x="4194175" y="1520825"/>
          <p14:tracePt t="8484" x="4251325" y="1384300"/>
          <p14:tracePt t="8500" x="4283075" y="1304925"/>
          <p14:tracePt t="8516" x="4311650" y="1228725"/>
          <p14:tracePt t="8520" x="4321175" y="1190625"/>
          <p14:tracePt t="8533" x="4337050" y="1139825"/>
          <p14:tracePt t="8549" x="4356100" y="1041400"/>
          <p14:tracePt t="8565" x="4371975" y="984250"/>
          <p14:tracePt t="8582" x="4391025" y="936625"/>
          <p14:tracePt t="8598" x="4397375" y="876300"/>
          <p14:tracePt t="8615" x="4397375" y="831850"/>
          <p14:tracePt t="8632" x="4397375" y="803275"/>
          <p14:tracePt t="8649" x="4397375" y="768350"/>
          <p14:tracePt t="8666" x="4397375" y="758825"/>
          <p14:tracePt t="8683" x="4397375" y="752475"/>
          <p14:tracePt t="9192" x="4403725" y="742950"/>
          <p14:tracePt t="9200" x="4410075" y="730250"/>
          <p14:tracePt t="9216" x="4425950" y="708025"/>
          <p14:tracePt t="9233" x="4445000" y="669925"/>
          <p14:tracePt t="9248" x="4470400" y="625475"/>
          <p14:tracePt t="9265" x="4483100" y="603250"/>
          <p14:tracePt t="9298" x="4511675" y="571500"/>
          <p14:tracePt t="9332" x="4527550" y="552450"/>
          <p14:tracePt t="9349" x="4527550" y="536575"/>
          <p14:tracePt t="9365" x="4530725" y="517525"/>
          <p14:tracePt t="9382" x="4530725" y="501650"/>
          <p14:tracePt t="9398" x="4530725" y="485775"/>
          <p14:tracePt t="9416" x="4530725" y="469900"/>
          <p14:tracePt t="9432" x="4530725" y="466725"/>
          <p14:tracePt t="9449" x="4530725" y="460375"/>
          <p14:tracePt t="9482" x="4521200" y="457200"/>
          <p14:tracePt t="9499" x="4492625" y="457200"/>
          <p14:tracePt t="9515" x="4470400" y="450850"/>
          <p14:tracePt t="9532" x="4441825" y="450850"/>
          <p14:tracePt t="9535" x="4438650" y="450850"/>
          <p14:tracePt t="9549" x="4425950" y="450850"/>
          <p14:tracePt t="9570" x="4413250" y="450850"/>
          <p14:tracePt t="9582" x="4406900" y="450850"/>
          <p14:tracePt t="9598" x="4387850" y="454025"/>
          <p14:tracePt t="9615" x="4378325" y="463550"/>
          <p14:tracePt t="9632" x="4368800" y="466725"/>
          <p14:tracePt t="9649" x="4346575" y="466725"/>
          <p14:tracePt t="9666" x="4337050" y="466725"/>
          <p14:tracePt t="9682" x="4327525" y="466725"/>
          <p14:tracePt t="9698" x="4318000" y="476250"/>
          <p14:tracePt t="9819" x="4318000" y="469900"/>
          <p14:tracePt t="9835" x="4321175" y="463550"/>
          <p14:tracePt t="9843" x="4324350" y="460375"/>
          <p14:tracePt t="9850" x="4330700" y="454025"/>
          <p14:tracePt t="9866" x="4340225" y="444500"/>
          <p14:tracePt t="9883" x="4349750" y="434975"/>
          <p14:tracePt t="9963" x="4349750" y="431800"/>
          <p14:tracePt t="11455" x="4314825" y="441325"/>
          <p14:tracePt t="11462" x="4254500" y="457200"/>
          <p14:tracePt t="11469" x="4191000" y="482600"/>
          <p14:tracePt t="11485" x="4025900" y="558800"/>
          <p14:tracePt t="11502" x="3848100" y="635000"/>
          <p14:tracePt t="11515" x="3644900" y="730250"/>
          <p14:tracePt t="11548" x="3082925" y="958850"/>
          <p14:tracePt t="11583" x="2695575" y="1152525"/>
          <p14:tracePt t="11600" x="2584450" y="1212850"/>
          <p14:tracePt t="11620" x="2447925" y="1263650"/>
          <p14:tracePt t="11632" x="2371725" y="1285875"/>
          <p14:tracePt t="11648" x="2311400" y="1285875"/>
          <p14:tracePt t="11665" x="2244725" y="1266825"/>
          <p14:tracePt t="11682" x="2174875" y="1247775"/>
          <p14:tracePt t="11698" x="2127250" y="1219200"/>
          <p14:tracePt t="11715" x="2095500" y="1193800"/>
          <p14:tracePt t="11732" x="2051050" y="1149350"/>
          <p14:tracePt t="11749" x="2025650" y="1095375"/>
          <p14:tracePt t="11766" x="1974850" y="1003300"/>
          <p14:tracePt t="11783" x="1927225" y="876300"/>
          <p14:tracePt t="11799" x="1892300" y="828675"/>
          <p14:tracePt t="11815" x="1879600" y="784225"/>
          <p14:tracePt t="11832" x="1863725" y="749300"/>
          <p14:tracePt t="11848" x="1847850" y="736600"/>
          <p14:tracePt t="11865" x="1838325" y="727075"/>
          <p14:tracePt t="11882" x="1831975" y="714375"/>
          <p14:tracePt t="11898" x="1825625" y="698500"/>
          <p14:tracePt t="11915" x="1816100" y="688975"/>
          <p14:tracePt t="11933" x="1800225" y="654050"/>
          <p14:tracePt t="11949" x="1793875" y="631825"/>
          <p14:tracePt t="11966" x="1787525" y="603250"/>
          <p14:tracePt t="11982" x="1781175" y="574675"/>
          <p14:tracePt t="11998" x="1781175" y="565150"/>
          <p14:tracePt t="12015" x="1781175" y="549275"/>
          <p14:tracePt t="12118" x="1784350" y="549275"/>
          <p14:tracePt t="12126" x="1790700" y="549275"/>
          <p14:tracePt t="12132" x="1793875" y="549275"/>
          <p14:tracePt t="12148" x="1809750" y="549275"/>
          <p14:tracePt t="12165" x="1825625" y="549275"/>
          <p14:tracePt t="12183" x="1857375" y="549275"/>
          <p14:tracePt t="12199" x="1882775" y="558800"/>
          <p14:tracePt t="12215" x="1917700" y="558800"/>
          <p14:tracePt t="12233" x="1990725" y="571500"/>
          <p14:tracePt t="12249" x="2051050" y="577850"/>
          <p14:tracePt t="12265" x="2098675" y="593725"/>
          <p14:tracePt t="12283" x="2162175" y="603250"/>
          <p14:tracePt t="12299" x="2212975" y="603250"/>
          <p14:tracePt t="12316" x="2266950" y="612775"/>
          <p14:tracePt t="12333" x="2343150" y="612775"/>
          <p14:tracePt t="12348" x="2387600" y="612775"/>
          <p14:tracePt t="12365" x="2422525" y="612775"/>
          <p14:tracePt t="12382" x="2476500" y="612775"/>
          <p14:tracePt t="12398" x="2514600" y="612775"/>
          <p14:tracePt t="12415" x="2559050" y="612775"/>
          <p14:tracePt t="12432" x="2600325" y="612775"/>
          <p14:tracePt t="12448" x="2635250" y="612775"/>
          <p14:tracePt t="12465" x="2657475" y="612775"/>
          <p14:tracePt t="12482" x="2698750" y="603250"/>
          <p14:tracePt t="12498" x="2720975" y="603250"/>
          <p14:tracePt t="12515" x="2743200" y="596900"/>
          <p14:tracePt t="12532" x="2765425" y="590550"/>
          <p14:tracePt t="12548" x="2774950" y="590550"/>
          <p14:tracePt t="12565" x="2790825" y="590550"/>
          <p14:tracePt t="13198" x="2822575" y="590550"/>
          <p14:tracePt t="13205" x="2860675" y="584200"/>
          <p14:tracePt t="13215" x="2921000" y="574675"/>
          <p14:tracePt t="13232" x="3130550" y="539750"/>
          <p14:tracePt t="13252" x="3305175" y="523875"/>
          <p14:tracePt t="13265" x="3521075" y="514350"/>
          <p14:tracePt t="13298" x="4067175" y="514350"/>
          <p14:tracePt t="13333" x="4524375" y="527050"/>
          <p14:tracePt t="13349" x="4686300" y="536575"/>
          <p14:tracePt t="13365" x="4826000" y="546100"/>
          <p14:tracePt t="13382" x="5035550" y="571500"/>
          <p14:tracePt t="13398" x="5130800" y="587375"/>
          <p14:tracePt t="13414" x="5203825" y="587375"/>
          <p14:tracePt t="13433" x="5299075" y="593725"/>
          <p14:tracePt t="13449" x="5353050" y="609600"/>
          <p14:tracePt t="13466" x="5416550" y="622300"/>
          <p14:tracePt t="13483" x="5508625" y="650875"/>
          <p14:tracePt t="13498" x="5553075" y="663575"/>
          <p14:tracePt t="13515" x="5607050" y="682625"/>
          <p14:tracePt t="13532" x="5695950" y="704850"/>
          <p14:tracePt t="13548" x="5759450" y="727075"/>
          <p14:tracePt t="13565" x="5829300" y="765175"/>
          <p14:tracePt t="13582" x="5911850" y="784225"/>
          <p14:tracePt t="13598" x="5959475" y="809625"/>
          <p14:tracePt t="13615" x="6016625" y="844550"/>
          <p14:tracePt t="13631" x="6118225" y="923925"/>
          <p14:tracePt t="13648" x="6191250" y="996950"/>
          <p14:tracePt t="13664" x="6261100" y="1044575"/>
          <p14:tracePt t="13682" x="6340475" y="1111250"/>
          <p14:tracePt t="13698" x="6388100" y="1143000"/>
          <p14:tracePt t="13716" x="6419850" y="1168400"/>
          <p14:tracePt t="13733" x="6464300" y="1212850"/>
          <p14:tracePt t="13749" x="6489700" y="1238250"/>
          <p14:tracePt t="13765" x="6521450" y="1285875"/>
          <p14:tracePt t="13782" x="6562725" y="1358900"/>
          <p14:tracePt t="13798" x="6588125" y="1390650"/>
          <p14:tracePt t="13815" x="6600825" y="1422400"/>
          <p14:tracePt t="13832" x="6616700" y="1457325"/>
          <p14:tracePt t="13848" x="6616700" y="1485900"/>
          <p14:tracePt t="13866" x="6616700" y="1495425"/>
          <p14:tracePt t="13882" x="6616700" y="1511300"/>
          <p14:tracePt t="13899" x="6616700" y="1527175"/>
          <p14:tracePt t="13915" x="6616700" y="1536700"/>
          <p14:tracePt t="13931" x="6616700" y="1552575"/>
          <p14:tracePt t="13948" x="6616700" y="1562100"/>
          <p14:tracePt t="13966" x="6616700" y="1574800"/>
          <p14:tracePt t="13998" x="6616700" y="1581150"/>
          <p14:tracePt t="14046" x="6610350" y="1584325"/>
          <p14:tracePt t="14053" x="6607175" y="1590675"/>
          <p14:tracePt t="14064" x="6600825" y="1590675"/>
          <p14:tracePt t="14082" x="6588125" y="1600200"/>
          <p14:tracePt t="14098" x="6572250" y="1600200"/>
          <p14:tracePt t="14115" x="6550025" y="1606550"/>
          <p14:tracePt t="14132" x="6492875" y="1625600"/>
          <p14:tracePt t="14148" x="6448425" y="1638300"/>
          <p14:tracePt t="14165" x="6410325" y="1651000"/>
          <p14:tracePt t="14182" x="6346825" y="1670050"/>
          <p14:tracePt t="14198" x="6299200" y="1695450"/>
          <p14:tracePt t="14215" x="6254750" y="1724025"/>
          <p14:tracePt t="14232" x="6188075" y="1768475"/>
          <p14:tracePt t="14248" x="6140450" y="1797050"/>
          <p14:tracePt t="14265" x="6035675" y="1863725"/>
          <p14:tracePt t="14282" x="5835650" y="2009775"/>
          <p14:tracePt t="14298" x="5699125" y="2111375"/>
          <p14:tracePt t="14315" x="5549900" y="2212975"/>
          <p14:tracePt t="14331" x="5362575" y="2359025"/>
          <p14:tracePt t="14348" x="5267325" y="2444750"/>
          <p14:tracePt t="14365" x="5191125" y="2517775"/>
          <p14:tracePt t="14381" x="5045075" y="2638425"/>
          <p14:tracePt t="14398" x="4949825" y="2733675"/>
          <p14:tracePt t="14414" x="4845050" y="2832100"/>
          <p14:tracePt t="14432" x="4651375" y="3016250"/>
          <p14:tracePt t="14448" x="4508500" y="3187700"/>
          <p14:tracePt t="14467" x="4286250" y="3435350"/>
          <p14:tracePt t="14483" x="4152900" y="3619500"/>
          <p14:tracePt t="14499" x="4029075" y="3781425"/>
          <p14:tracePt t="14515" x="3905250" y="3940175"/>
          <p14:tracePt t="14532" x="3870325" y="4003675"/>
          <p14:tracePt t="14862" x="3759200" y="4003675"/>
          <p14:tracePt t="14868" x="3616325" y="4013200"/>
          <p14:tracePt t="14882" x="3302000" y="4057650"/>
          <p14:tracePt t="14898" x="2959100" y="4175125"/>
          <p14:tracePt t="14915" x="2689225" y="4321175"/>
          <p14:tracePt t="14939" x="2187575" y="4676775"/>
          <p14:tracePt t="14966" x="1971675" y="4892675"/>
          <p14:tracePt t="14999" x="1689100" y="5200650"/>
          <p14:tracePt t="15017" x="1555750" y="5368925"/>
          <p14:tracePt t="15034" x="1479550" y="5464175"/>
          <p14:tracePt t="15048" x="1419225" y="5565775"/>
          <p14:tracePt t="15065" x="1349375" y="5689600"/>
          <p14:tracePt t="15082" x="1260475" y="5813425"/>
          <p14:tracePt t="15098" x="1203325" y="5883275"/>
          <p14:tracePt t="15115" x="1177925" y="5930900"/>
          <p14:tracePt t="15132" x="1133475" y="5965825"/>
          <p14:tracePt t="15148" x="1117600" y="5984875"/>
          <p14:tracePt t="15165" x="1108075" y="5994400"/>
          <p14:tracePt t="15182" x="1085850" y="6016625"/>
          <p14:tracePt t="15198" x="1069975" y="6045200"/>
          <p14:tracePt t="15215" x="1050925" y="6067425"/>
          <p14:tracePt t="15231" x="1025525" y="6111875"/>
          <p14:tracePt t="15248" x="1012825" y="6134100"/>
          <p14:tracePt t="15265" x="996950" y="6165850"/>
          <p14:tracePt t="15282" x="971550" y="6200775"/>
          <p14:tracePt t="15298" x="958850" y="6226175"/>
          <p14:tracePt t="15314" x="949325" y="6235700"/>
          <p14:tracePt t="15331" x="936625" y="6248400"/>
          <p14:tracePt t="15348" x="917575" y="6267450"/>
          <p14:tracePt t="15365" x="908050" y="6276975"/>
          <p14:tracePt t="15382" x="895350" y="6286500"/>
          <p14:tracePt t="15398" x="889000" y="6286500"/>
          <p14:tracePt t="15415" x="885825" y="6286500"/>
          <p14:tracePt t="15432" x="879475" y="6286500"/>
          <p14:tracePt t="15448" x="869950" y="6286500"/>
          <p14:tracePt t="15689" x="885825" y="6292850"/>
          <p14:tracePt t="15696" x="911225" y="6305550"/>
          <p14:tracePt t="15703" x="939800" y="6311900"/>
          <p14:tracePt t="15714" x="987425" y="6321425"/>
          <p14:tracePt t="15731" x="1174750" y="6346825"/>
          <p14:tracePt t="15748" x="1327150" y="6372225"/>
          <p14:tracePt t="15765" x="1457325" y="6397625"/>
          <p14:tracePt t="15781" x="1590675" y="6423025"/>
          <p14:tracePt t="15798" x="1635125" y="6435725"/>
          <p14:tracePt t="15815" x="1666875" y="6448425"/>
          <p14:tracePt t="15832" x="1682750" y="6467475"/>
          <p14:tracePt t="15848" x="1692275" y="6473825"/>
          <p14:tracePt t="15865" x="1701800" y="6473825"/>
          <p14:tracePt t="15881" x="1711325" y="6473825"/>
          <p14:tracePt t="15898" x="1717675" y="6473825"/>
          <p14:tracePt t="15939" x="1720850" y="6473825"/>
          <p14:tracePt t="15953" x="1727200" y="6473825"/>
          <p14:tracePt t="15967" x="1730375" y="6473825"/>
          <p14:tracePt t="15982" x="1736725" y="6473825"/>
          <p14:tracePt t="15998" x="1739900" y="6473825"/>
          <p14:tracePt t="16015" x="1752600" y="6473825"/>
          <p14:tracePt t="16225" x="1755775" y="6470650"/>
          <p14:tracePt t="16233" x="1762125" y="6467475"/>
          <p14:tracePt t="16249" x="1784350" y="6457950"/>
          <p14:tracePt t="16265" x="1806575" y="6438900"/>
          <p14:tracePt t="16282" x="1870075" y="6413500"/>
          <p14:tracePt t="16299" x="1917700" y="6400800"/>
          <p14:tracePt t="16315" x="1939925" y="6388100"/>
          <p14:tracePt t="16332" x="1974850" y="6365875"/>
          <p14:tracePt t="16349" x="1984375" y="6359525"/>
          <p14:tracePt t="16365" x="1993900" y="6359525"/>
          <p14:tracePt t="16382" x="2000250" y="6359525"/>
          <p14:tracePt t="16417" x="2006600" y="6359525"/>
          <p14:tracePt t="16431" x="2016125" y="6359525"/>
          <p14:tracePt t="16438" x="2019300" y="6359525"/>
          <p14:tracePt t="16452" x="2025650" y="6359525"/>
          <p14:tracePt t="16464" x="2028825" y="6359525"/>
          <p14:tracePt t="16560" x="2035175" y="6359525"/>
          <p14:tracePt t="16567" x="2038350" y="6359525"/>
          <p14:tracePt t="16603" x="2044700" y="6359525"/>
          <p14:tracePt t="16611" x="2051050" y="6359525"/>
          <p14:tracePt t="16620" x="2054225" y="6359525"/>
          <p14:tracePt t="16674" x="2063750" y="6359525"/>
          <p14:tracePt t="16681" x="2070100" y="6359525"/>
          <p14:tracePt t="16688" x="2073275" y="6359525"/>
          <p14:tracePt t="16697" x="2079625" y="6359525"/>
          <p14:tracePt t="16715" x="2089150" y="6359525"/>
          <p14:tracePt t="16731" x="2105025" y="6359525"/>
          <p14:tracePt t="16748" x="2117725" y="6359525"/>
          <p14:tracePt t="16765" x="2127250" y="6359525"/>
          <p14:tracePt t="16782" x="2143125" y="6359525"/>
          <p14:tracePt t="16798" x="2149475" y="6359525"/>
          <p14:tracePt t="17425" x="2165350" y="6353175"/>
          <p14:tracePt t="17432" x="2190750" y="6346825"/>
          <p14:tracePt t="17448" x="2241550" y="6346825"/>
          <p14:tracePt t="17466" x="2295525" y="6346825"/>
          <p14:tracePt t="17481" x="2355850" y="6346825"/>
          <p14:tracePt t="17498" x="2387600" y="6350000"/>
          <p14:tracePt t="17531" x="2428875" y="6356350"/>
          <p14:tracePt t="17565" x="2466975" y="6356350"/>
          <p14:tracePt t="17581" x="2530475" y="6353175"/>
          <p14:tracePt t="17598" x="2574925" y="6340475"/>
          <p14:tracePt t="17614" x="2613025" y="6327775"/>
          <p14:tracePt t="17618" x="2638425" y="6327775"/>
          <p14:tracePt t="17631" x="2663825" y="6315075"/>
          <p14:tracePt t="17648" x="2682875" y="6315075"/>
          <p14:tracePt t="17665" x="2698750" y="6315075"/>
          <p14:tracePt t="17681" x="2714625" y="6311900"/>
          <p14:tracePt t="17698" x="2724150" y="6296025"/>
          <p14:tracePt t="17716" x="2746375" y="6280150"/>
          <p14:tracePt t="17732" x="2755900" y="6270625"/>
          <p14:tracePt t="17748" x="2765425" y="6261100"/>
          <p14:tracePt t="17764" x="2781300" y="6245225"/>
          <p14:tracePt t="17781" x="2797175" y="6235700"/>
          <p14:tracePt t="17798" x="2800350" y="6235700"/>
          <p14:tracePt t="18045" x="2794000" y="6235700"/>
          <p14:tracePt t="18052" x="2784475" y="6235700"/>
          <p14:tracePt t="18064" x="2771775" y="6235700"/>
          <p14:tracePt t="18081" x="2752725" y="6235700"/>
          <p14:tracePt t="18098" x="2743200" y="6235700"/>
          <p14:tracePt t="18114" x="2733675" y="6235700"/>
          <p14:tracePt t="18117" x="2727325" y="6235700"/>
          <p14:tracePt t="18131" x="2717800" y="6235700"/>
          <p14:tracePt t="18148" x="2701925" y="6235700"/>
          <p14:tracePt t="18165" x="2698750" y="6235700"/>
          <p14:tracePt t="18197" x="2698750" y="6229350"/>
          <p14:tracePt t="18216" x="2698750" y="6210300"/>
          <p14:tracePt t="18231" x="2752725" y="6149975"/>
          <p14:tracePt t="18248" x="2892425" y="6010275"/>
          <p14:tracePt t="18264" x="3054350" y="5857875"/>
          <p14:tracePt t="18281" x="3498850" y="5546725"/>
          <p14:tracePt t="18298" x="3775075" y="5305425"/>
          <p14:tracePt t="18317" x="4279900" y="4933950"/>
          <p14:tracePt t="18333" x="4556125" y="4692650"/>
          <p14:tracePt t="18351" x="4933950" y="4438650"/>
          <p14:tracePt t="18367" x="5083175" y="4314825"/>
          <p14:tracePt t="18382" x="5222875" y="4206875"/>
          <p14:tracePt t="18397" x="5308600" y="4098925"/>
          <p14:tracePt t="18414" x="5372100" y="4038600"/>
          <p14:tracePt t="18431" x="5413375" y="3978275"/>
          <p14:tracePt t="18447" x="5422900" y="3952875"/>
          <p14:tracePt t="18466" x="5438775" y="3930650"/>
          <p14:tracePt t="18653" x="5387975" y="3949700"/>
          <p14:tracePt t="18659" x="5305425" y="3978275"/>
          <p14:tracePt t="18667" x="5241925" y="4013200"/>
          <p14:tracePt t="18681" x="5184775" y="4048125"/>
          <p14:tracePt t="18697" x="5159375" y="4079875"/>
          <p14:tracePt t="18714" x="5133975" y="4117975"/>
          <p14:tracePt t="18731" x="5130800" y="4216400"/>
          <p14:tracePt t="18747" x="5159375" y="4270375"/>
          <p14:tracePt t="18765" x="5229225" y="4381500"/>
          <p14:tracePt t="18781" x="5276850" y="4451350"/>
          <p14:tracePt t="18798" x="5321300" y="4511675"/>
          <p14:tracePt t="18815" x="5368925" y="4578350"/>
          <p14:tracePt t="18831" x="5381625" y="4610100"/>
          <p14:tracePt t="18848" x="5391150" y="4632325"/>
          <p14:tracePt t="18865" x="5391150" y="4651375"/>
          <p14:tracePt t="18882" x="5391150" y="4660900"/>
          <p14:tracePt t="18898" x="5384800" y="4667250"/>
          <p14:tracePt t="18916" x="5314950" y="4667250"/>
          <p14:tracePt t="18931" x="5235575" y="4667250"/>
          <p14:tracePt t="18948" x="5121275" y="4660900"/>
          <p14:tracePt t="18965" x="4994275" y="4622800"/>
          <p14:tracePt t="18981" x="4895850" y="4587875"/>
          <p14:tracePt t="18997" x="4819650" y="4559300"/>
          <p14:tracePt t="19015" x="4686300" y="4476750"/>
          <p14:tracePt t="19031" x="4594225" y="4400550"/>
          <p14:tracePt t="19048" x="4498975" y="4302125"/>
          <p14:tracePt t="19066" x="4378325" y="4156075"/>
          <p14:tracePt t="19081" x="4340225" y="4098925"/>
          <p14:tracePt t="19097" x="4305300" y="4041775"/>
          <p14:tracePt t="19115" x="4286250" y="3978275"/>
          <p14:tracePt t="19131" x="4273550" y="3940175"/>
          <p14:tracePt t="19148" x="4254500" y="3908425"/>
          <p14:tracePt t="19165" x="4238625" y="3879850"/>
          <p14:tracePt t="19182" x="4232275" y="3863975"/>
          <p14:tracePt t="19198" x="4232275" y="3854450"/>
          <p14:tracePt t="19214" x="4232275" y="3844925"/>
          <p14:tracePt t="19231" x="4219575" y="3810000"/>
          <p14:tracePt t="19247" x="4210050" y="3787775"/>
          <p14:tracePt t="19265" x="4175125" y="3759200"/>
          <p14:tracePt t="19282" x="4149725" y="3746500"/>
          <p14:tracePt t="19298" x="4121150" y="3733800"/>
          <p14:tracePt t="19315" x="4086225" y="3724275"/>
          <p14:tracePt t="19331" x="4054475" y="3724275"/>
          <p14:tracePt t="19348" x="4035425" y="3724275"/>
          <p14:tracePt t="19364" x="4003675" y="3724275"/>
          <p14:tracePt t="19380" x="3924300" y="3733800"/>
          <p14:tracePt t="19397" x="3860800" y="3746500"/>
          <p14:tracePt t="19415" x="3797300" y="3771900"/>
          <p14:tracePt t="19431" x="3781425" y="3771900"/>
          <p14:tracePt t="19448" x="3768725" y="3771900"/>
          <p14:tracePt t="19466" x="3759200" y="3765550"/>
          <p14:tracePt t="19482" x="3768725" y="3756025"/>
          <p14:tracePt t="19498" x="3778250" y="3746500"/>
          <p14:tracePt t="19515" x="3794125" y="3711575"/>
          <p14:tracePt t="19531" x="3806825" y="3679825"/>
          <p14:tracePt t="19547" x="3825875" y="3635375"/>
          <p14:tracePt t="19565" x="3844925" y="3552825"/>
          <p14:tracePt t="19581" x="3857625" y="3498850"/>
          <p14:tracePt t="19598" x="3870325" y="3460750"/>
          <p14:tracePt t="19616" x="3889375" y="3397250"/>
          <p14:tracePt t="19631" x="3889375" y="3336925"/>
          <p14:tracePt t="19648" x="3889375" y="3276600"/>
          <p14:tracePt t="19664" x="3898900" y="3200400"/>
          <p14:tracePt t="19681" x="3905250" y="3152775"/>
          <p14:tracePt t="19698" x="3911600" y="3108325"/>
          <p14:tracePt t="19715" x="3911600" y="3054350"/>
          <p14:tracePt t="19732" x="3917950" y="3009900"/>
          <p14:tracePt t="19748" x="3917950" y="2959100"/>
          <p14:tracePt t="19765" x="3917950" y="2879725"/>
          <p14:tracePt t="19781" x="3917950" y="2828925"/>
          <p14:tracePt t="19798" x="3917950" y="2790825"/>
          <p14:tracePt t="19815" x="3917950" y="2759075"/>
          <p14:tracePt t="19830" x="3927475" y="2727325"/>
          <p14:tracePt t="19847" x="3940175" y="2705100"/>
          <p14:tracePt t="19865" x="3978275" y="2654300"/>
          <p14:tracePt t="19881" x="4003675" y="2606675"/>
          <p14:tracePt t="19897" x="4035425" y="2581275"/>
          <p14:tracePt t="19915" x="4079875" y="2540000"/>
          <p14:tracePt t="19931" x="4105275" y="2514600"/>
          <p14:tracePt t="19947" x="4130675" y="2482850"/>
          <p14:tracePt t="19965" x="4171950" y="2457450"/>
          <p14:tracePt t="19981" x="4187825" y="2447925"/>
          <p14:tracePt t="19998" x="4219575" y="2435225"/>
          <p14:tracePt t="20016" x="4270375" y="2409825"/>
          <p14:tracePt t="20031" x="4321175" y="2409825"/>
          <p14:tracePt t="20048" x="4413250" y="2416175"/>
          <p14:tracePt t="20064" x="4546600" y="2447925"/>
          <p14:tracePt t="20081" x="4632325" y="2473325"/>
          <p14:tracePt t="20097" x="4708525" y="2486025"/>
          <p14:tracePt t="20115" x="4762500" y="2498725"/>
          <p14:tracePt t="20131" x="4794250" y="2498725"/>
          <p14:tracePt t="20148" x="4816475" y="2498725"/>
          <p14:tracePt t="20165" x="4848225" y="2498725"/>
          <p14:tracePt t="20181" x="4857750" y="2498725"/>
          <p14:tracePt t="20198" x="4867275" y="2498725"/>
          <p14:tracePt t="20215" x="4886325" y="2498725"/>
          <p14:tracePt t="20230" x="4899025" y="2498725"/>
          <p14:tracePt t="20248" x="4902200" y="2498725"/>
          <p14:tracePt t="20266" x="4908550" y="2498725"/>
          <p14:tracePt t="20281" x="4911725" y="2511425"/>
          <p14:tracePt t="20298" x="4921250" y="2514600"/>
          <p14:tracePt t="20315" x="4943475" y="2530475"/>
          <p14:tracePt t="20331" x="4953000" y="2533650"/>
          <p14:tracePt t="20348" x="4956175" y="2543175"/>
          <p14:tracePt t="20365" x="4972050" y="2565400"/>
          <p14:tracePt t="20380" x="4978400" y="2574925"/>
          <p14:tracePt t="20398" x="4991100" y="2584450"/>
          <p14:tracePt t="20415" x="5006975" y="2600325"/>
          <p14:tracePt t="20430" x="5016500" y="2616200"/>
          <p14:tracePt t="20448" x="5048250" y="2625725"/>
          <p14:tracePt t="20465" x="5089525" y="2657475"/>
          <p14:tracePt t="20481" x="5121275" y="2689225"/>
          <p14:tracePt t="20498" x="5146675" y="2714625"/>
          <p14:tracePt t="20515" x="5172075" y="2771775"/>
          <p14:tracePt t="20531" x="5184775" y="2832100"/>
          <p14:tracePt t="20547" x="5191125" y="2886075"/>
          <p14:tracePt t="20564" x="5191125" y="2946400"/>
          <p14:tracePt t="20580" x="5191125" y="3006725"/>
          <p14:tracePt t="20597" x="5191125" y="3076575"/>
          <p14:tracePt t="20615" x="5191125" y="3162300"/>
          <p14:tracePt t="20631" x="5191125" y="3206750"/>
          <p14:tracePt t="20647" x="5191125" y="3235325"/>
          <p14:tracePt t="20664" x="5191125" y="3273425"/>
          <p14:tracePt t="20681" x="5191125" y="3286125"/>
          <p14:tracePt t="20698" x="5191125" y="3295650"/>
          <p14:tracePt t="20715" x="5203825" y="3336925"/>
          <p14:tracePt t="20731" x="5216525" y="3365500"/>
          <p14:tracePt t="20748" x="5229225" y="3429000"/>
          <p14:tracePt t="20765" x="5241925" y="3482975"/>
          <p14:tracePt t="20781" x="5241925" y="3505200"/>
          <p14:tracePt t="20797" x="5241925" y="3514725"/>
          <p14:tracePt t="20815" x="5235575" y="3521075"/>
          <p14:tracePt t="20831" x="5226050" y="3521075"/>
          <p14:tracePt t="20848" x="5216525" y="3514725"/>
          <p14:tracePt t="20865" x="5200650" y="3492500"/>
          <p14:tracePt t="20881" x="5200650" y="3482975"/>
          <p14:tracePt t="20898" x="5200650" y="3479800"/>
          <p14:tracePt t="20915" x="5203825" y="3470275"/>
          <p14:tracePt t="20931" x="5213350" y="3460750"/>
          <p14:tracePt t="20947" x="5222875" y="3444875"/>
          <p14:tracePt t="20965" x="5229225" y="3429000"/>
          <p14:tracePt t="20981" x="5229225" y="3413125"/>
          <p14:tracePt t="20999" x="5226050" y="3368675"/>
          <p14:tracePt t="21015" x="5168900" y="3219450"/>
          <p14:tracePt t="21031" x="5108575" y="3127375"/>
          <p14:tracePt t="21048" x="5064125" y="3067050"/>
          <p14:tracePt t="21064" x="5038725" y="3025775"/>
          <p14:tracePt t="21080" x="5032375" y="3000375"/>
          <p14:tracePt t="21097" x="5032375" y="2990850"/>
          <p14:tracePt t="21115" x="5032375" y="2987675"/>
          <p14:tracePt t="21152" x="5035550" y="2987675"/>
          <p14:tracePt t="21165" x="5038725" y="2981325"/>
          <p14:tracePt t="21181" x="5051425" y="2981325"/>
          <p14:tracePt t="21197" x="5051425" y="2978150"/>
          <p14:tracePt t="21215" x="5070475" y="2978150"/>
          <p14:tracePt t="21230" x="5080000" y="2978150"/>
          <p14:tracePt t="21247" x="5089525" y="2978150"/>
          <p14:tracePt t="21265" x="5099050" y="2978150"/>
          <p14:tracePt t="21298" x="5105400" y="2978150"/>
          <p14:tracePt t="21315" x="5118100" y="2978150"/>
          <p14:tracePt t="21331" x="5130800" y="2984500"/>
          <p14:tracePt t="21347" x="5140325" y="2994025"/>
          <p14:tracePt t="21365" x="5175250" y="3035300"/>
          <p14:tracePt t="21381" x="5200650" y="3067050"/>
          <p14:tracePt t="21398" x="5235575" y="3124200"/>
          <p14:tracePt t="21414" x="5270500" y="3200400"/>
          <p14:tracePt t="21430" x="5289550" y="3248025"/>
          <p14:tracePt t="21448" x="5302250" y="3292475"/>
          <p14:tracePt t="21464" x="5346700" y="3397250"/>
          <p14:tracePt t="21480" x="5368925" y="3473450"/>
          <p14:tracePt t="21497" x="5381625" y="3527425"/>
          <p14:tracePt t="21515" x="5400675" y="3575050"/>
          <p14:tracePt t="21531" x="5400675" y="3584575"/>
          <p14:tracePt t="21548" x="5400675" y="3597275"/>
          <p14:tracePt t="21565" x="5400675" y="3609975"/>
          <p14:tracePt t="21581" x="5400675" y="3616325"/>
          <p14:tracePt t="21779" x="5397500" y="3654425"/>
          <p14:tracePt t="21787" x="5391150" y="3692525"/>
          <p14:tracePt t="21798" x="5365750" y="3743325"/>
          <p14:tracePt t="21815" x="5343525" y="3854450"/>
          <p14:tracePt t="21831" x="5308600" y="3984625"/>
          <p14:tracePt t="21848" x="5260975" y="4149725"/>
          <p14:tracePt t="21864" x="5200650" y="4352925"/>
          <p14:tracePt t="21881" x="5153025" y="4549775"/>
          <p14:tracePt t="21897" x="5114925" y="4737100"/>
          <p14:tracePt t="21914" x="5076825" y="5057775"/>
          <p14:tracePt t="21930" x="5057775" y="5251450"/>
          <p14:tracePt t="21948" x="5032375" y="5426075"/>
          <p14:tracePt t="21965" x="4987925" y="5638800"/>
          <p14:tracePt t="21981" x="4972050" y="5724525"/>
          <p14:tracePt t="21998" x="4933950" y="5791200"/>
          <p14:tracePt t="22015" x="4889500" y="5886450"/>
          <p14:tracePt t="22031" x="4860925" y="5943600"/>
          <p14:tracePt t="22048" x="4848225" y="5975350"/>
          <p14:tracePt t="22064" x="4832350" y="6016625"/>
          <p14:tracePt t="22081" x="4826000" y="6022975"/>
          <p14:tracePt t="22294" x="4746625" y="6003925"/>
          <p14:tracePt t="22302" x="4654550" y="5984875"/>
          <p14:tracePt t="22314" x="4435475" y="5937250"/>
          <p14:tracePt t="22331" x="4229100" y="5918200"/>
          <p14:tracePt t="22347" x="4035425" y="5924550"/>
          <p14:tracePt t="22365" x="3787775" y="5997575"/>
          <p14:tracePt t="22381" x="3676650" y="6048375"/>
          <p14:tracePt t="22398" x="3540125" y="6121400"/>
          <p14:tracePt t="22414" x="3343275" y="6238875"/>
          <p14:tracePt t="22430" x="3248025" y="6315075"/>
          <p14:tracePt t="22447" x="3187700" y="6369050"/>
          <p14:tracePt t="22464" x="3121025" y="6413500"/>
          <p14:tracePt t="22480" x="3054350" y="6445250"/>
          <p14:tracePt t="22498" x="3000375" y="6457950"/>
          <p14:tracePt t="22514" x="2921000" y="6457950"/>
          <p14:tracePt t="22531" x="2892425" y="6457950"/>
          <p14:tracePt t="22548" x="2876550" y="6457950"/>
          <p14:tracePt t="22564" x="2857500" y="6457950"/>
          <p14:tracePt t="22581" x="2847975" y="6457950"/>
          <p14:tracePt t="22597" x="2838450" y="6457950"/>
          <p14:tracePt t="22614" x="2816225" y="6457950"/>
          <p14:tracePt t="22631" x="2806700" y="6457950"/>
          <p14:tracePt t="22648" x="2797175" y="6457950"/>
          <p14:tracePt t="22652" x="2794000" y="6457950"/>
          <p14:tracePt t="22665" x="2784475" y="6457950"/>
          <p14:tracePt t="22681" x="2768600" y="6454775"/>
          <p14:tracePt t="22697" x="2755900" y="6438900"/>
          <p14:tracePt t="22714" x="2752725" y="6426200"/>
          <p14:tracePt t="22730" x="2752725" y="6416675"/>
          <p14:tracePt t="22747" x="2752725" y="6403975"/>
          <p14:tracePt t="22765" x="2752725" y="6384925"/>
          <p14:tracePt t="22781" x="2752725" y="6375400"/>
          <p14:tracePt t="22798" x="2746375" y="6365875"/>
          <p14:tracePt t="22814" x="2743200" y="6350000"/>
          <p14:tracePt t="22831" x="2736850" y="6346825"/>
          <p14:tracePt t="22864" x="2727325" y="6334125"/>
          <p14:tracePt t="22881" x="2717800" y="6330950"/>
          <p14:tracePt t="22897" x="2708275" y="6324600"/>
          <p14:tracePt t="22914" x="2692400" y="6321425"/>
          <p14:tracePt t="22931" x="2682875" y="6315075"/>
          <p14:tracePt t="23149" x="2689225" y="6315075"/>
          <p14:tracePt t="23157" x="2701925" y="6315075"/>
          <p14:tracePt t="23164" x="2711450" y="6315075"/>
          <p14:tracePt t="23180" x="2733675" y="6315075"/>
          <p14:tracePt t="23197" x="2755900" y="6315075"/>
          <p14:tracePt t="23214" x="2819400" y="6315075"/>
          <p14:tracePt t="23231" x="2879725" y="6315075"/>
          <p14:tracePt t="23248" x="2930525" y="6321425"/>
          <p14:tracePt t="23264" x="2994025" y="6321425"/>
          <p14:tracePt t="23281" x="3009900" y="6321425"/>
          <p14:tracePt t="23297" x="3019425" y="6321425"/>
          <p14:tracePt t="23313" x="3028950" y="6321425"/>
          <p14:tracePt t="23637" x="3048000" y="6321425"/>
          <p14:tracePt t="23644" x="3060700" y="6321425"/>
          <p14:tracePt t="23651" x="3070225" y="6321425"/>
          <p14:tracePt t="23664" x="3092450" y="6321425"/>
          <p14:tracePt t="23681" x="3121025" y="6321425"/>
          <p14:tracePt t="23698" x="3159125" y="6321425"/>
          <p14:tracePt t="23714" x="3235325" y="6321425"/>
          <p14:tracePt t="23731" x="3279775" y="6321425"/>
          <p14:tracePt t="23748" x="3324225" y="6321425"/>
          <p14:tracePt t="23764" x="3378200" y="6321425"/>
          <p14:tracePt t="23781" x="3400425" y="6321425"/>
          <p14:tracePt t="23798" x="3429000" y="6321425"/>
          <p14:tracePt t="23814" x="3460750" y="6321425"/>
          <p14:tracePt t="23831" x="3492500" y="6321425"/>
          <p14:tracePt t="23847" x="3508375" y="6321425"/>
          <p14:tracePt t="23863" x="3527425" y="6321425"/>
          <p14:tracePt t="23880" x="3536950" y="6321425"/>
          <p14:tracePt t="23914" x="3552825" y="6321425"/>
          <p14:tracePt t="23931" x="3571875" y="6321425"/>
          <p14:tracePt t="23948" x="3603625" y="6321425"/>
          <p14:tracePt t="23964" x="3641725" y="6321425"/>
          <p14:tracePt t="23981" x="3663950" y="6321425"/>
          <p14:tracePt t="23998" x="3673475" y="6321425"/>
          <p14:tracePt t="24014" x="3695700" y="6321425"/>
          <p14:tracePt t="24031" x="3698875" y="6321425"/>
          <p14:tracePt t="24048" x="3708400" y="6321425"/>
          <p14:tracePt t="24064" x="3724275" y="6318250"/>
          <p14:tracePt t="24080" x="3752850" y="6299200"/>
          <p14:tracePt t="24098" x="3762375" y="6296025"/>
          <p14:tracePt t="24114" x="3778250" y="6289675"/>
          <p14:tracePt t="24130" x="3781425" y="6289675"/>
          <p14:tracePt t="24350" x="3775075" y="6289675"/>
          <p14:tracePt t="24358" x="3771900" y="6289675"/>
          <p14:tracePt t="24366" x="3765550" y="6289675"/>
          <p14:tracePt t="24380" x="3756025" y="6289675"/>
          <p14:tracePt t="24397" x="3740150" y="6289675"/>
          <p14:tracePt t="24413" x="3708400" y="6289675"/>
          <p14:tracePt t="24430" x="3679825" y="6289675"/>
          <p14:tracePt t="24447" x="3657600" y="6289675"/>
          <p14:tracePt t="24463" x="3632200" y="6289675"/>
          <p14:tracePt t="24481" x="3622675" y="6289675"/>
          <p14:tracePt t="24497" x="3609975" y="6289675"/>
          <p14:tracePt t="24514" x="3597275" y="6289675"/>
          <p14:tracePt t="24531" x="3581400" y="6289675"/>
          <p14:tracePt t="24547" x="3578225" y="6289675"/>
          <p14:tracePt t="24585" x="3587750" y="6283325"/>
          <p14:tracePt t="24597" x="3600450" y="6280150"/>
          <p14:tracePt t="24614" x="3660775" y="6238875"/>
          <p14:tracePt t="24631" x="3692525" y="6197600"/>
          <p14:tracePt t="24647" x="3740150" y="6118225"/>
          <p14:tracePt t="24664" x="3759200" y="5921375"/>
          <p14:tracePt t="24680" x="3743325" y="5737225"/>
          <p14:tracePt t="24697" x="3698875" y="5603875"/>
          <p14:tracePt t="24714" x="3606800" y="5343525"/>
          <p14:tracePt t="24731" x="3559175" y="5191125"/>
          <p14:tracePt t="24747" x="3511550" y="5099050"/>
          <p14:tracePt t="24764" x="3413125" y="4924425"/>
          <p14:tracePt t="24781" x="3352800" y="4800600"/>
          <p14:tracePt t="24797" x="3321050" y="4724400"/>
          <p14:tracePt t="24814" x="3292475" y="4632325"/>
          <p14:tracePt t="24830" x="3270250" y="4565650"/>
          <p14:tracePt t="24848" x="3270250" y="4505325"/>
          <p14:tracePt t="24864" x="3251200" y="4416425"/>
          <p14:tracePt t="24881" x="3238500" y="4362450"/>
          <p14:tracePt t="24898" x="3225800" y="4324350"/>
          <p14:tracePt t="24914" x="3178175" y="4264025"/>
          <p14:tracePt t="25243" x="3232150" y="4264025"/>
          <p14:tracePt t="25250" x="3292475" y="4264025"/>
          <p14:tracePt t="25265" x="3397250" y="4248150"/>
          <p14:tracePt t="25280" x="3473450" y="4232275"/>
          <p14:tracePt t="25299" x="3606800" y="4200525"/>
          <p14:tracePt t="25314" x="3695700" y="4159250"/>
          <p14:tracePt t="25330" x="3771900" y="4146550"/>
          <p14:tracePt t="25363" x="3902075" y="4092575"/>
          <p14:tracePt t="25397" x="3971925" y="4032250"/>
          <p14:tracePt t="25414" x="4019550" y="3975100"/>
          <p14:tracePt t="25430" x="4038600" y="3943350"/>
          <p14:tracePt t="25447" x="4051300" y="3911600"/>
          <p14:tracePt t="25463" x="4067175" y="3876675"/>
          <p14:tracePt t="25480" x="4067175" y="3860800"/>
          <p14:tracePt t="25497" x="4067175" y="3851275"/>
          <p14:tracePt t="25514" x="4067175" y="3838575"/>
          <p14:tracePt t="25531" x="4067175" y="3832225"/>
          <p14:tracePt t="25548" x="4067175" y="3829050"/>
          <p14:tracePt t="25620" x="4060825" y="3829050"/>
          <p14:tracePt t="25627" x="4057650" y="3829050"/>
          <p14:tracePt t="25635" x="4051300" y="3829050"/>
          <p14:tracePt t="25647" x="4048125" y="3829050"/>
          <p14:tracePt t="25664" x="4032250" y="3829050"/>
          <p14:tracePt t="25681" x="4016375" y="3829050"/>
          <p14:tracePt t="25699" x="4000500" y="3829050"/>
          <p14:tracePt t="25714" x="3990975" y="3835400"/>
          <p14:tracePt t="25730" x="3981450" y="3844925"/>
          <p14:tracePt t="25747" x="3978275" y="3854450"/>
          <p14:tracePt t="25764" x="3956050" y="3876675"/>
          <p14:tracePt t="25780" x="3946525" y="3898900"/>
          <p14:tracePt t="25798" x="3927475" y="3940175"/>
          <p14:tracePt t="25814" x="3908425" y="3965575"/>
          <p14:tracePt t="25831" x="3895725" y="3994150"/>
          <p14:tracePt t="25849" x="3879850" y="4029075"/>
          <p14:tracePt t="25864" x="3867150" y="4060825"/>
          <p14:tracePt t="25880" x="3848100" y="4086225"/>
          <p14:tracePt t="25897" x="3835400" y="4114800"/>
          <p14:tracePt t="25914" x="3832225" y="4149725"/>
          <p14:tracePt t="25930" x="3832225" y="4178300"/>
          <p14:tracePt t="25947" x="3832225" y="4200525"/>
          <p14:tracePt t="25963" x="3832225" y="4225925"/>
          <p14:tracePt t="25980" x="3832225" y="4235450"/>
          <p14:tracePt t="25998" x="3832225" y="4251325"/>
          <p14:tracePt t="26014" x="3832225" y="4267200"/>
          <p14:tracePt t="26031" x="3832225" y="4276725"/>
          <p14:tracePt t="26099" x="3832225" y="4273550"/>
          <p14:tracePt t="26106" x="3832225" y="4270375"/>
          <p14:tracePt t="26114" x="3832225" y="4254500"/>
          <p14:tracePt t="26131" x="3832225" y="4229100"/>
          <p14:tracePt t="26147" x="3844925" y="4187825"/>
          <p14:tracePt t="26163" x="3857625" y="4171950"/>
          <p14:tracePt t="26180" x="3857625" y="4162425"/>
          <p14:tracePt t="26197" x="3857625" y="4146550"/>
          <p14:tracePt t="26214" x="3867150" y="4133850"/>
          <p14:tracePt t="26231" x="3876675" y="4121150"/>
          <p14:tracePt t="26248" x="3892550" y="4095750"/>
          <p14:tracePt t="26264" x="3911600" y="4057650"/>
          <p14:tracePt t="26280" x="3911600" y="4022725"/>
          <p14:tracePt t="26298" x="3917950" y="3981450"/>
          <p14:tracePt t="26313" x="3917950" y="3971925"/>
          <p14:tracePt t="26330" x="3917950" y="3965575"/>
          <p14:tracePt t="26399" x="3914775" y="3965575"/>
          <p14:tracePt t="26406" x="3905250" y="3968750"/>
          <p14:tracePt t="26414" x="3902075" y="3971925"/>
          <p14:tracePt t="26430" x="3889375" y="3987800"/>
          <p14:tracePt t="26447" x="3876675" y="4010025"/>
          <p14:tracePt t="26463" x="3863975" y="4032250"/>
          <p14:tracePt t="26480" x="3844925" y="4064000"/>
          <p14:tracePt t="26498" x="3825875" y="4121150"/>
          <p14:tracePt t="26514" x="3813175" y="4149725"/>
          <p14:tracePt t="26531" x="3800475" y="4181475"/>
          <p14:tracePt t="26548" x="3778250" y="4216400"/>
          <p14:tracePt t="26564" x="3765550" y="4241800"/>
          <p14:tracePt t="26580" x="3756025" y="4264025"/>
          <p14:tracePt t="26597" x="3749675" y="4298950"/>
          <p14:tracePt t="26613" x="3749675" y="4314825"/>
          <p14:tracePt t="26630" x="3749675" y="4324350"/>
          <p14:tracePt t="26648" x="3743325" y="4349750"/>
          <p14:tracePt t="26665" x="3733800" y="4359275"/>
          <p14:tracePt t="26681" x="3727450" y="4368800"/>
          <p14:tracePt t="26698" x="3717925" y="4391025"/>
          <p14:tracePt t="26714" x="3714750" y="4400550"/>
          <p14:tracePt t="26730" x="3708400" y="4410075"/>
          <p14:tracePt t="26746" x="3705225" y="4419600"/>
          <p14:tracePt t="26749" x="3698875" y="4435475"/>
          <p14:tracePt t="26763" x="3698875" y="4445000"/>
          <p14:tracePt t="26781" x="3692525" y="4454525"/>
          <p14:tracePt t="26798" x="3692525" y="4470400"/>
          <p14:tracePt t="26814" x="3692525" y="4486275"/>
          <p14:tracePt t="26831" x="3692525" y="4495800"/>
          <p14:tracePt t="26847" x="3692525" y="4498975"/>
          <p14:tracePt t="26864" x="3695700" y="4498975"/>
          <p14:tracePt t="26880" x="3762375" y="4498975"/>
          <p14:tracePt t="26897" x="3924300" y="4498975"/>
          <p14:tracePt t="26913" x="4038600" y="4498975"/>
          <p14:tracePt t="26930" x="4187825" y="4498975"/>
          <p14:tracePt t="26948" x="4384675" y="4495800"/>
          <p14:tracePt t="26964" x="4546600" y="4476750"/>
          <p14:tracePt t="26981" x="4730750" y="4457700"/>
          <p14:tracePt t="26997" x="4991100" y="4448175"/>
          <p14:tracePt t="27014" x="5162550" y="4448175"/>
          <p14:tracePt t="27030" x="5283200" y="4470400"/>
          <p14:tracePt t="27047" x="5384800" y="4492625"/>
          <p14:tracePt t="27064" x="5438775" y="4511675"/>
          <p14:tracePt t="27080" x="5495925" y="4546600"/>
          <p14:tracePt t="27098" x="5559425" y="4565650"/>
          <p14:tracePt t="27114" x="5607050" y="4594225"/>
          <p14:tracePt t="27130" x="5645150" y="4613275"/>
          <p14:tracePt t="27147" x="5692775" y="4629150"/>
          <p14:tracePt t="27163" x="5711825" y="4635500"/>
          <p14:tracePt t="27180" x="5727700" y="4641850"/>
          <p14:tracePt t="27197" x="5740400" y="4638675"/>
          <p14:tracePt t="27213" x="5753100" y="4594225"/>
          <p14:tracePt t="27230" x="5762625" y="4498975"/>
          <p14:tracePt t="27248" x="5759450" y="4391025"/>
          <p14:tracePt t="27264" x="5743575" y="4333875"/>
          <p14:tracePt t="27280" x="5737225" y="4298950"/>
          <p14:tracePt t="27298" x="5737225" y="4257675"/>
          <p14:tracePt t="27314" x="5730875" y="4229100"/>
          <p14:tracePt t="27331" x="5724525" y="4197350"/>
          <p14:tracePt t="27348" x="5699125" y="4133850"/>
          <p14:tracePt t="27364" x="5686425" y="4095750"/>
          <p14:tracePt t="27381" x="5673725" y="4064000"/>
          <p14:tracePt t="27397" x="5661025" y="4044950"/>
          <p14:tracePt t="27413" x="5645150" y="4032250"/>
          <p14:tracePt t="27430" x="5635625" y="4022725"/>
          <p14:tracePt t="27447" x="5619750" y="4013200"/>
          <p14:tracePt t="27464" x="5610225" y="4013200"/>
          <p14:tracePt t="27480" x="5594350" y="4013200"/>
          <p14:tracePt t="27498" x="5578475" y="4013200"/>
          <p14:tracePt t="27514" x="5568950" y="4013200"/>
          <p14:tracePt t="27530" x="5559425" y="4019550"/>
          <p14:tracePt t="27547" x="5537200" y="4035425"/>
          <p14:tracePt t="27563" x="5527675" y="4044950"/>
          <p14:tracePt t="27580" x="5518150" y="4054475"/>
          <p14:tracePt t="27597" x="5495925" y="4076700"/>
          <p14:tracePt t="27613" x="5486400" y="4086225"/>
          <p14:tracePt t="27630" x="5476875" y="4095750"/>
          <p14:tracePt t="27647" x="5476875" y="4105275"/>
          <p14:tracePt t="27663" x="5476875" y="4111625"/>
          <p14:tracePt t="27713" x="5480050" y="4108450"/>
          <p14:tracePt t="27728" x="5483225" y="4105275"/>
          <p14:tracePt t="27734" x="5489575" y="4098925"/>
          <p14:tracePt t="27748" x="5505450" y="4089400"/>
          <p14:tracePt t="27764" x="5505450" y="4060825"/>
          <p14:tracePt t="27780" x="5505450" y="4051300"/>
          <p14:tracePt t="27797" x="5505450" y="4035425"/>
          <p14:tracePt t="27813" x="5505450" y="4025900"/>
          <p14:tracePt t="27830" x="5505450" y="4022725"/>
          <p14:tracePt t="27847" x="5505450" y="4010025"/>
          <p14:tracePt t="27941" x="5505450" y="4019550"/>
          <p14:tracePt t="27948" x="5505450" y="4022725"/>
          <p14:tracePt t="27955" x="5505450" y="4029075"/>
          <p14:tracePt t="27963" x="5505450" y="4032250"/>
          <p14:tracePt t="27980" x="5505450" y="4041775"/>
          <p14:tracePt t="27998" x="5505450" y="4076700"/>
          <p14:tracePt t="28014" x="5505450" y="4098925"/>
          <p14:tracePt t="28030" x="5505450" y="4133850"/>
          <p14:tracePt t="28047" x="5505450" y="4191000"/>
          <p14:tracePt t="28063" x="5505450" y="4213225"/>
          <p14:tracePt t="28080" x="5505450" y="4241800"/>
          <p14:tracePt t="28097" x="5505450" y="4267200"/>
          <p14:tracePt t="28114" x="5505450" y="4276725"/>
          <p14:tracePt t="28131" x="5505450" y="4292600"/>
          <p14:tracePt t="28148" x="5505450" y="4298950"/>
          <p14:tracePt t="28177" x="5505450" y="4295775"/>
          <p14:tracePt t="28184" x="5505450" y="4286250"/>
          <p14:tracePt t="28197" x="5505450" y="4276725"/>
          <p14:tracePt t="28213" x="5505450" y="4260850"/>
          <p14:tracePt t="28230" x="5505450" y="4232275"/>
          <p14:tracePt t="28248" x="5505450" y="4210050"/>
          <p14:tracePt t="28264" x="5505450" y="4191000"/>
          <p14:tracePt t="28280" x="5505450" y="4175125"/>
          <p14:tracePt t="28298" x="5505450" y="4140200"/>
          <p14:tracePt t="28314" x="5505450" y="4130675"/>
          <p14:tracePt t="28330" x="5505450" y="4121150"/>
          <p14:tracePt t="28347" x="5505450" y="4117975"/>
          <p14:tracePt t="28536" x="5400675" y="4067175"/>
          <p14:tracePt t="28542" x="5229225" y="4006850"/>
          <p14:tracePt t="28549" x="5102225" y="3952875"/>
          <p14:tracePt t="28564" x="4806950" y="3889375"/>
          <p14:tracePt t="28581" x="4572000" y="3848100"/>
          <p14:tracePt t="28597" x="4254500" y="3838575"/>
          <p14:tracePt t="28613" x="4048125" y="3838575"/>
          <p14:tracePt t="28630" x="3924300" y="3838575"/>
          <p14:tracePt t="28647" x="3810000" y="3832225"/>
          <p14:tracePt t="28664" x="3781425" y="3822700"/>
          <p14:tracePt t="28680" x="3756025" y="3797300"/>
          <p14:tracePt t="28698" x="3752850" y="3717925"/>
          <p14:tracePt t="28714" x="3787775" y="3619500"/>
          <p14:tracePt t="28734" x="3838575" y="3448050"/>
          <p14:tracePt t="28747" x="3851275" y="3375025"/>
          <p14:tracePt t="28763" x="3873500" y="3298825"/>
          <p14:tracePt t="28780" x="3889375" y="3203575"/>
          <p14:tracePt t="28782" x="3898900" y="3152775"/>
          <p14:tracePt t="28797" x="3898900" y="3073400"/>
          <p14:tracePt t="28813" x="3898900" y="3019425"/>
          <p14:tracePt t="28830" x="3895725" y="2959100"/>
          <p14:tracePt t="28847" x="3857625" y="2857500"/>
          <p14:tracePt t="28863" x="3838575" y="2819400"/>
          <p14:tracePt t="28880" x="3825875" y="2781300"/>
          <p14:tracePt t="28898" x="3819525" y="2752725"/>
          <p14:tracePt t="28914" x="3819525" y="2736850"/>
          <p14:tracePt t="28930" x="3819525" y="2727325"/>
          <p14:tracePt t="28948" x="3835400" y="2724150"/>
          <p14:tracePt t="28964" x="3867150" y="2724150"/>
          <p14:tracePt t="28980" x="3902075" y="2727325"/>
          <p14:tracePt t="28997" x="3978275" y="2781300"/>
          <p14:tracePt t="29013" x="4041775" y="2835275"/>
          <p14:tracePt t="29030" x="4086225" y="2886075"/>
          <p14:tracePt t="29048" x="4133850" y="3013075"/>
          <p14:tracePt t="29064" x="4165600" y="3101975"/>
          <p14:tracePt t="29081" x="4171950" y="3152775"/>
          <p14:tracePt t="29097" x="4171950" y="3187700"/>
          <p14:tracePt t="29114" x="4171950" y="3200400"/>
          <p14:tracePt t="29130" x="4171950" y="3209925"/>
          <p14:tracePt t="29147" x="4171950" y="3225800"/>
          <p14:tracePt t="29163" x="4171950" y="3235325"/>
          <p14:tracePt t="29180" x="4171950" y="3241675"/>
          <p14:tracePt t="29290" x="4165600" y="3241675"/>
          <p14:tracePt t="29297" x="4159250" y="3241675"/>
          <p14:tracePt t="29305" x="4149725" y="3238500"/>
          <p14:tracePt t="29313" x="4146550" y="3232150"/>
          <p14:tracePt t="29330" x="4133850" y="3222625"/>
          <p14:tracePt t="29347" x="4121150" y="3209925"/>
          <p14:tracePt t="29363" x="4111625" y="3187700"/>
          <p14:tracePt t="29380" x="4092575" y="3178175"/>
          <p14:tracePt t="29397" x="4092575" y="3168650"/>
          <p14:tracePt t="29413" x="4089400" y="3168650"/>
          <p14:tracePt t="29519" x="4089400" y="3162300"/>
          <p14:tracePt t="29605" x="4083050" y="3162300"/>
          <p14:tracePt t="29611" x="4079875" y="3162300"/>
          <p14:tracePt t="29618" x="4073525" y="3162300"/>
          <p14:tracePt t="29629" x="4070350" y="3162300"/>
          <p14:tracePt t="29647" x="4048125" y="3162300"/>
          <p14:tracePt t="29663" x="4038600" y="3168650"/>
          <p14:tracePt t="29680" x="4022725" y="3178175"/>
          <p14:tracePt t="29697" x="3965575" y="3219450"/>
          <p14:tracePt t="29714" x="3883025" y="3282950"/>
          <p14:tracePt t="29730" x="3775075" y="3400425"/>
          <p14:tracePt t="29747" x="3632200" y="3571875"/>
          <p14:tracePt t="29763" x="3575050" y="3663950"/>
          <p14:tracePt t="29780" x="3514725" y="3765550"/>
          <p14:tracePt t="29797" x="3460750" y="3892550"/>
          <p14:tracePt t="29813" x="3429000" y="3959225"/>
          <p14:tracePt t="29830" x="3409950" y="4006850"/>
          <p14:tracePt t="29846" x="3384550" y="4070350"/>
          <p14:tracePt t="29863" x="3371850" y="4102100"/>
          <p14:tracePt t="29880" x="3352800" y="4124325"/>
          <p14:tracePt t="29897" x="3346450" y="4165600"/>
          <p14:tracePt t="29913" x="3346450" y="4187825"/>
          <p14:tracePt t="29930" x="3346450" y="4219575"/>
          <p14:tracePt t="29947" x="3346450" y="4251325"/>
          <p14:tracePt t="29963" x="3346450" y="4273550"/>
          <p14:tracePt t="29980" x="3346450" y="4295775"/>
          <p14:tracePt t="29997" x="3346450" y="4327525"/>
          <p14:tracePt t="30014" x="3346450" y="4340225"/>
          <p14:tracePt t="30031" x="3346450" y="4349750"/>
          <p14:tracePt t="30047" x="3359150" y="4352925"/>
          <p14:tracePt t="30064" x="3384550" y="4337050"/>
          <p14:tracePt t="30080" x="3409950" y="4314825"/>
          <p14:tracePt t="30096" x="3454400" y="4260850"/>
          <p14:tracePt t="30113" x="3463925" y="4251325"/>
          <p14:tracePt t="30129" x="3473450" y="4248150"/>
          <p14:tracePt t="30390" x="3479800" y="4241800"/>
          <p14:tracePt t="30396" x="3482975" y="4241800"/>
          <p14:tracePt t="30404" x="3492500" y="4241800"/>
          <p14:tracePt t="33217" x="3556000" y="4337050"/>
          <p14:tracePt t="33224" x="3663950" y="4479925"/>
          <p14:tracePt t="33231" x="3759200" y="4584700"/>
          <p14:tracePt t="33246" x="3962400" y="4835525"/>
          <p14:tracePt t="33263" x="4216400" y="5210175"/>
          <p14:tracePt t="33286" x="4581525" y="5695950"/>
          <p14:tracePt t="33305" x="4822825" y="6067425"/>
          <p14:tracePt t="33332" x="5159375" y="6623050"/>
          <p14:tracePt t="33364" x="5346700" y="6854825"/>
          <p14:tracePt t="33380" x="5429250" y="6854825"/>
          <p14:tracePt t="33398" x="5461000" y="6854825"/>
          <p14:tracePt t="33412" x="5480050" y="6854825"/>
          <p14:tracePt t="33429" x="5495925" y="6854825"/>
          <p14:tracePt t="33446" x="5505450" y="6854825"/>
          <p14:tracePt t="33463" x="5511800" y="6854825"/>
          <p14:tracePt t="33526" x="5518150" y="6854825"/>
          <p14:tracePt t="33532" x="5521325" y="6854825"/>
          <p14:tracePt t="33547" x="5527675" y="6854825"/>
          <p14:tracePt t="33563" x="5530850" y="6851650"/>
          <p14:tracePt t="33581" x="5546725" y="6838950"/>
          <p14:tracePt t="33597" x="5546725" y="6807200"/>
          <p14:tracePt t="33613" x="5546725" y="6784975"/>
          <p14:tracePt t="33629" x="5537200" y="6756400"/>
          <p14:tracePt t="33646" x="5502275" y="6670675"/>
          <p14:tracePt t="33663" x="5448300" y="6600825"/>
          <p14:tracePt t="33681" x="5368925" y="6499225"/>
          <p14:tracePt t="33697" x="5324475" y="6438900"/>
          <p14:tracePt t="33714" x="5273675" y="6378575"/>
          <p14:tracePt t="33731" x="5216525" y="6299200"/>
          <p14:tracePt t="33746" x="5191125" y="6270625"/>
          <p14:tracePt t="33763" x="5172075" y="6245225"/>
          <p14:tracePt t="33779" x="5162550" y="6235700"/>
          <p14:tracePt t="33796" x="5159375" y="6226175"/>
          <p14:tracePt t="33813" x="5153025" y="6219825"/>
          <p14:tracePt t="33831" x="5149850" y="6219825"/>
          <p14:tracePt t="33847" x="5140325" y="6216650"/>
          <p14:tracePt t="33863" x="5140325" y="6210300"/>
          <p14:tracePt t="33954" x="5133975" y="6210300"/>
          <p14:tracePt t="33975" x="5133975" y="6203950"/>
          <p14:tracePt t="34167" x="5111750" y="6134100"/>
          <p14:tracePt t="34174" x="5092700" y="6029325"/>
          <p14:tracePt t="34181" x="5064125" y="5899150"/>
          <p14:tracePt t="34196" x="4984750" y="5607050"/>
          <p14:tracePt t="34213" x="4914900" y="5368925"/>
          <p14:tracePt t="34230" x="4800600" y="4984750"/>
          <p14:tracePt t="34264" x="4667250" y="4597400"/>
          <p14:tracePt t="34298" x="4613275" y="4397375"/>
          <p14:tracePt t="34313" x="4613275" y="4352925"/>
          <p14:tracePt t="34329" x="4613275" y="4324350"/>
          <p14:tracePt t="34346" x="4613275" y="4289425"/>
          <p14:tracePt t="34363" x="4613275" y="4260850"/>
          <p14:tracePt t="34380" x="4613275" y="4229100"/>
          <p14:tracePt t="34396" x="4613275" y="4200525"/>
          <p14:tracePt t="34413" x="4613275" y="4191000"/>
          <p14:tracePt t="34430" x="4606925" y="4178300"/>
          <p14:tracePt t="34446" x="4597400" y="4165600"/>
          <p14:tracePt t="34803" x="4597400" y="4111625"/>
          <p14:tracePt t="34810" x="4597400" y="4041775"/>
          <p14:tracePt t="34817" x="4597400" y="3975100"/>
          <p14:tracePt t="34830" x="4581525" y="3854450"/>
          <p14:tracePt t="34846" x="4562475" y="3714750"/>
          <p14:tracePt t="34863" x="4537075" y="3597275"/>
          <p14:tracePt t="34896" x="4486275" y="3470275"/>
          <p14:tracePt t="34930" x="4467225" y="3438525"/>
          <p14:tracePt t="34946" x="4454525" y="3429000"/>
          <p14:tracePt t="34963" x="4454525" y="3419475"/>
          <p14:tracePt t="34979" x="4445000" y="3409950"/>
          <p14:tracePt t="34996" x="4435475" y="3384550"/>
          <p14:tracePt t="35013" x="4429125" y="3359150"/>
          <p14:tracePt t="35030" x="4422775" y="3321050"/>
          <p14:tracePt t="35046" x="4422775" y="3305175"/>
          <p14:tracePt t="35063" x="4422775" y="3273425"/>
          <p14:tracePt t="35080" x="4432300" y="3225800"/>
          <p14:tracePt t="35096" x="4445000" y="3181350"/>
          <p14:tracePt t="35113" x="4457700" y="3143250"/>
          <p14:tracePt t="35130" x="4470400" y="3070225"/>
          <p14:tracePt t="35146" x="4470400" y="3019425"/>
          <p14:tracePt t="35162" x="4476750" y="2981325"/>
          <p14:tracePt t="35180" x="4495800" y="2917825"/>
          <p14:tracePt t="35196" x="4502150" y="2879725"/>
          <p14:tracePt t="35213" x="4508500" y="2863850"/>
          <p14:tracePt t="35230" x="4518025" y="2851150"/>
          <p14:tracePt t="35246" x="4518025" y="2835275"/>
          <p14:tracePt t="35263" x="4518025" y="2825750"/>
          <p14:tracePt t="35760" x="4638675" y="2863850"/>
          <p14:tracePt t="35768" x="4835525" y="2955925"/>
          <p14:tracePt t="35780" x="5105400" y="3054350"/>
          <p14:tracePt t="35802" x="5365750" y="3146425"/>
          <p14:tracePt t="35817" x="5508625" y="3200400"/>
          <p14:tracePt t="35830" x="5578475" y="3238500"/>
          <p14:tracePt t="35846" x="5616575" y="3251200"/>
          <p14:tracePt t="35879" x="5673725" y="3273425"/>
          <p14:tracePt t="35913" x="5705475" y="3273425"/>
          <p14:tracePt t="35929" x="5715000" y="3273425"/>
          <p14:tracePt t="35946" x="5721350" y="3273425"/>
          <p14:tracePt t="35980" x="5734050" y="3273425"/>
          <p14:tracePt t="36013" x="5746750" y="3273425"/>
          <p14:tracePt t="36030" x="5756275" y="3273425"/>
          <p14:tracePt t="36046" x="5765800" y="3273425"/>
          <p14:tracePt t="36063" x="5768975" y="3273425"/>
          <p14:tracePt t="36079" x="5784850" y="3273425"/>
          <p14:tracePt t="36095" x="5794375" y="3273425"/>
          <p14:tracePt t="36113" x="5803900" y="3273425"/>
          <p14:tracePt t="36130" x="5813425" y="3273425"/>
          <p14:tracePt t="36146" x="5822950" y="3273425"/>
          <p14:tracePt t="36163" x="5845175" y="3273425"/>
          <p14:tracePt t="36180" x="5876925" y="3273425"/>
          <p14:tracePt t="36197" x="5908675" y="3273425"/>
          <p14:tracePt t="36213" x="5930900" y="3273425"/>
          <p14:tracePt t="36230" x="5969000" y="3273425"/>
          <p14:tracePt t="36246" x="5984875" y="3273425"/>
          <p14:tracePt t="36263" x="6007100" y="3273425"/>
          <p14:tracePt t="36280" x="6022975" y="3273425"/>
          <p14:tracePt t="36296" x="6032500" y="3273425"/>
          <p14:tracePt t="36313" x="6042025" y="3273425"/>
          <p14:tracePt t="36330" x="6045200" y="3273425"/>
          <p14:tracePt t="36347" x="6054725" y="3273425"/>
          <p14:tracePt t="36363" x="6061075" y="3273425"/>
          <p14:tracePt t="36930" x="6080125" y="3308350"/>
          <p14:tracePt t="36937" x="6108700" y="3403600"/>
          <p14:tracePt t="36945" x="6159500" y="3524250"/>
          <p14:tracePt t="36963" x="6219825" y="3765550"/>
          <p14:tracePt t="36979" x="6321425" y="4257675"/>
          <p14:tracePt t="37001" x="6394450" y="4692650"/>
          <p14:tracePt t="37022" x="6423025" y="5000625"/>
          <p14:tracePt t="37047" x="6451600" y="5267325"/>
          <p14:tracePt t="37079" x="6451600" y="5521325"/>
          <p14:tracePt t="37096" x="6451600" y="5635625"/>
          <p14:tracePt t="37113" x="6451600" y="5727700"/>
          <p14:tracePt t="37129" x="6451600" y="5845175"/>
          <p14:tracePt t="37146" x="6451600" y="5895975"/>
          <p14:tracePt t="37163" x="6451600" y="5934075"/>
          <p14:tracePt t="37180" x="6451600" y="5956300"/>
          <p14:tracePt t="37196" x="6451600" y="5969000"/>
          <p14:tracePt t="37212" x="6451600" y="5978525"/>
          <p14:tracePt t="37229" x="6451600" y="5994400"/>
          <p14:tracePt t="37245" x="6448425" y="6003925"/>
          <p14:tracePt t="37263" x="6438900" y="6019800"/>
          <p14:tracePt t="37279" x="6423025" y="6035675"/>
          <p14:tracePt t="37295" x="6413500" y="6051550"/>
          <p14:tracePt t="37313" x="6381750" y="6083300"/>
          <p14:tracePt t="37329" x="6327775" y="6143625"/>
          <p14:tracePt t="37346" x="6296025" y="6181725"/>
          <p14:tracePt t="37362" x="6245225" y="6232525"/>
          <p14:tracePt t="37379" x="6203950" y="6299200"/>
          <p14:tracePt t="37395" x="6178550" y="6343650"/>
          <p14:tracePt t="37413" x="6153150" y="6369050"/>
          <p14:tracePt t="37417" x="6134100" y="6381750"/>
          <p14:tracePt t="37429" x="6108700" y="6413500"/>
          <p14:tracePt t="37446" x="6092825" y="6429375"/>
          <p14:tracePt t="37463" x="6064250" y="6442075"/>
          <p14:tracePt t="37479" x="6022975" y="6461125"/>
          <p14:tracePt t="37495" x="5997575" y="6477000"/>
          <p14:tracePt t="37512" x="5981700" y="6489700"/>
          <p14:tracePt t="37529" x="5949950" y="6505575"/>
          <p14:tracePt t="37545" x="5934075" y="6505575"/>
          <p14:tracePt t="37562" x="5911850" y="6505575"/>
          <p14:tracePt t="37579" x="5880100" y="6505575"/>
          <p14:tracePt t="37595" x="5851525" y="6505575"/>
          <p14:tracePt t="37612" x="5829300" y="6505575"/>
          <p14:tracePt t="37629" x="5800725" y="6492875"/>
          <p14:tracePt t="37645" x="5791200" y="6480175"/>
          <p14:tracePt t="37662" x="5781675" y="6467475"/>
          <p14:tracePt t="37679" x="5775325" y="6451600"/>
          <p14:tracePt t="37695" x="5775325" y="6442075"/>
          <p14:tracePt t="37713" x="5772150" y="6432550"/>
          <p14:tracePt t="37729" x="5772150" y="6410325"/>
          <p14:tracePt t="37746" x="5765800" y="6400800"/>
          <p14:tracePt t="37762" x="5765800" y="6381750"/>
          <p14:tracePt t="37779" x="5765800" y="6324600"/>
          <p14:tracePt t="37795" x="5765800" y="6289675"/>
          <p14:tracePt t="37813" x="5768975" y="6257925"/>
          <p14:tracePt t="37830" x="5768975" y="6232525"/>
          <p14:tracePt t="37846" x="5768975" y="6223000"/>
          <p14:tracePt t="37863" x="5768975" y="6216650"/>
          <p14:tracePt t="37880" x="5768975" y="6213475"/>
          <p14:tracePt t="37896" x="5778500" y="6213475"/>
          <p14:tracePt t="37912" x="5788025" y="6207125"/>
          <p14:tracePt t="37929" x="5810250" y="6203950"/>
          <p14:tracePt t="37945" x="5822950" y="6203950"/>
          <p14:tracePt t="37963" x="5832475" y="6203950"/>
          <p14:tracePt t="37980" x="5848350" y="6203950"/>
          <p14:tracePt t="37996" x="5857875" y="6203950"/>
          <p14:tracePt t="38101" x="5857875" y="6210300"/>
          <p14:tracePt t="38109" x="5857875" y="6213475"/>
          <p14:tracePt t="38116" x="5857875" y="6219825"/>
          <p14:tracePt t="38131" x="5857875" y="6223000"/>
          <p14:tracePt t="38146" x="5857875" y="6229350"/>
          <p14:tracePt t="40065" x="5889625" y="6229350"/>
          <p14:tracePt t="40073" x="5946775" y="6223000"/>
          <p14:tracePt t="40079" x="6016625" y="6223000"/>
          <p14:tracePt t="40096" x="6165850" y="6216650"/>
          <p14:tracePt t="40114" x="6384925" y="6216650"/>
          <p14:tracePt t="40129" x="6511925" y="6216650"/>
          <p14:tracePt t="40145" x="6613525" y="6216650"/>
          <p14:tracePt t="40179" x="6746875" y="6216650"/>
          <p14:tracePt t="40212" x="6823075" y="6226175"/>
          <p14:tracePt t="40229" x="6886575" y="6245225"/>
          <p14:tracePt t="40246" x="6915150" y="6248400"/>
          <p14:tracePt t="40262" x="6931025" y="6248400"/>
          <p14:tracePt t="40278" x="6946900" y="6248400"/>
          <p14:tracePt t="40644" x="6946900" y="6242050"/>
          <p14:tracePt t="40651" x="6946900" y="6238875"/>
          <p14:tracePt t="40664" x="6946900" y="6223000"/>
          <p14:tracePt t="40679" x="6946900" y="6200775"/>
          <p14:tracePt t="40695" x="6943725" y="6184900"/>
          <p14:tracePt t="40712" x="6934200" y="6175375"/>
          <p14:tracePt t="40729" x="6911975" y="6153150"/>
          <p14:tracePt t="40762" x="6892925" y="6140450"/>
          <p14:tracePt t="40796" x="6772275" y="6105525"/>
          <p14:tracePt t="40813" x="6648450" y="6076950"/>
          <p14:tracePt t="40829" x="6594475" y="6076950"/>
          <p14:tracePt t="40845" x="6553200" y="6076950"/>
          <p14:tracePt t="40863" x="6505575" y="6076950"/>
          <p14:tracePt t="40879" x="6461125" y="6080125"/>
          <p14:tracePt t="40895" x="6403975" y="6099175"/>
          <p14:tracePt t="40912" x="6340475" y="6115050"/>
          <p14:tracePt t="40929" x="6251575" y="6134100"/>
          <p14:tracePt t="40946" x="6219825" y="6146800"/>
          <p14:tracePt t="40963" x="6184900" y="6153150"/>
          <p14:tracePt t="40979" x="6175375" y="6169025"/>
          <p14:tracePt t="40995" x="6165850" y="6172200"/>
          <p14:tracePt t="41013" x="6149975" y="6188075"/>
          <p14:tracePt t="41029" x="6137275" y="6197600"/>
          <p14:tracePt t="41046" x="6124575" y="6213475"/>
          <p14:tracePt t="41063" x="6115050" y="6229350"/>
          <p14:tracePt t="41079" x="6111875" y="6238875"/>
          <p14:tracePt t="41096" x="6111875" y="6248400"/>
          <p14:tracePt t="41112" x="6111875" y="6251575"/>
          <p14:tracePt t="41128" x="6111875" y="6257925"/>
          <p14:tracePt t="41164" x="6111875" y="6261100"/>
          <p14:tracePt t="41179" x="6102350" y="6267450"/>
          <p14:tracePt t="41196" x="6102350" y="6270625"/>
          <p14:tracePt t="41436" x="6143625" y="6280150"/>
          <p14:tracePt t="41443" x="6203950" y="6286500"/>
          <p14:tracePt t="41452" x="6238875" y="6286500"/>
          <p14:tracePt t="41463" x="6311900" y="6296025"/>
          <p14:tracePt t="41479" x="6391275" y="6302375"/>
          <p14:tracePt t="41496" x="6486525" y="6311900"/>
          <p14:tracePt t="41511" x="6572250" y="6327775"/>
          <p14:tracePt t="41528" x="6680200" y="6334125"/>
          <p14:tracePt t="41545" x="6740525" y="6334125"/>
          <p14:tracePt t="41563" x="6864350" y="6334125"/>
          <p14:tracePt t="41578" x="6937375" y="6334125"/>
          <p14:tracePt t="41595" x="6997700" y="6334125"/>
          <p14:tracePt t="41613" x="7067550" y="6334125"/>
          <p14:tracePt t="41629" x="7121525" y="6318250"/>
          <p14:tracePt t="41645" x="7156450" y="6311900"/>
          <p14:tracePt t="41662" x="7219950" y="6305550"/>
          <p14:tracePt t="41678" x="7264400" y="6299200"/>
          <p14:tracePt t="41696" x="7296150" y="6292850"/>
          <p14:tracePt t="41714" x="7337425" y="6273800"/>
          <p14:tracePt t="41729" x="7369175" y="6254750"/>
          <p14:tracePt t="41746" x="7391400" y="6245225"/>
          <p14:tracePt t="41763" x="7413625" y="6229350"/>
          <p14:tracePt t="41779" x="7429500" y="6216650"/>
          <p14:tracePt t="41796" x="7445375" y="6200775"/>
          <p14:tracePt t="41812" x="7464425" y="6181725"/>
          <p14:tracePt t="41829" x="7480300" y="6172200"/>
          <p14:tracePt t="41845" x="7493000" y="6156325"/>
          <p14:tracePt t="41862" x="7505700" y="6146800"/>
          <p14:tracePt t="41878" x="7512050" y="6140450"/>
          <p14:tracePt t="41913" x="7512050" y="6134100"/>
          <p14:tracePt t="41928" x="7515225" y="6134100"/>
          <p14:tracePt t="41949" x="7521575" y="6134100"/>
          <p14:tracePt t="41985" x="7531100" y="6134100"/>
          <p14:tracePt t="41993" x="7531100" y="6130925"/>
          <p14:tracePt t="42021" x="7537450" y="6130925"/>
          <p14:tracePt t="42029" x="7540625" y="6130925"/>
          <p14:tracePt t="42046" x="7550150" y="6130925"/>
          <p14:tracePt t="42062" x="7566025" y="6124575"/>
          <p14:tracePt t="42078" x="7581900" y="6124575"/>
          <p14:tracePt t="42095" x="7591425" y="6124575"/>
          <p14:tracePt t="42113" x="7604125" y="6124575"/>
          <p14:tracePt t="42129" x="7613650" y="6121400"/>
          <p14:tracePt t="43220" x="7531100" y="6130925"/>
          <p14:tracePt t="43229" x="7426325" y="6149975"/>
          <p14:tracePt t="43235" x="7264400" y="6172200"/>
          <p14:tracePt t="43245" x="7067550" y="6197600"/>
          <p14:tracePt t="43263" x="6223000" y="6372225"/>
          <p14:tracePt t="43280" x="5514975" y="6530975"/>
          <p14:tracePt t="43313" x="4143375" y="6854825"/>
          <p14:tracePt t="43348" x="3317875" y="6854825"/>
          <p14:tracePt t="43364" x="3124200" y="6854825"/>
          <p14:tracePt t="43379" x="2971800" y="6854825"/>
          <p14:tracePt t="43396" x="2879725" y="6851650"/>
          <p14:tracePt t="43412" x="2854325" y="6851650"/>
          <p14:tracePt t="43657" x="2717800" y="6804025"/>
          <p14:tracePt t="43664" x="2549525" y="6743700"/>
          <p14:tracePt t="43679" x="2222500" y="6696075"/>
          <p14:tracePt t="43696" x="1819275" y="6683375"/>
          <p14:tracePt t="44599" x="492125" y="6492875"/>
          <p14:tracePt t="44641" x="488950" y="6486525"/>
          <p14:tracePt t="44649" x="476250" y="6480175"/>
          <p14:tracePt t="44678" x="460375" y="6454775"/>
          <p14:tracePt t="44695" x="450850" y="6445250"/>
          <p14:tracePt t="44711" x="438150" y="6432550"/>
          <p14:tracePt t="44728" x="422275" y="6413500"/>
          <p14:tracePt t="44745" x="422275" y="6403975"/>
          <p14:tracePt t="44762" x="415925" y="6400800"/>
          <p14:tracePt t="45099" x="415925" y="6407150"/>
          <p14:tracePt t="45106" x="415925" y="6410325"/>
          <p14:tracePt t="45113" x="415925" y="6416675"/>
          <p14:tracePt t="45129" x="415925" y="6426200"/>
          <p14:tracePt t="45146" x="415925" y="6435725"/>
          <p14:tracePt t="45163" x="415925" y="6442075"/>
          <p14:tracePt t="45220" x="415925" y="6445250"/>
          <p14:tracePt t="47348" x="466725" y="6467475"/>
          <p14:tracePt t="47798" x="885825" y="6483350"/>
          <p14:tracePt t="47812" x="860425" y="6470650"/>
          <p14:tracePt t="47828" x="831850" y="6461125"/>
          <p14:tracePt t="47846" x="793750" y="6442075"/>
          <p14:tracePt t="47861" x="784225" y="6426200"/>
          <p14:tracePt t="47878" x="768350" y="6416675"/>
          <p14:tracePt t="47912" x="758825" y="6416675"/>
          <p14:tracePt t="48205" x="762000" y="6423025"/>
          <p14:tracePt t="48212" x="765175" y="6429375"/>
          <p14:tracePt t="48229" x="774700" y="6429375"/>
          <p14:tracePt t="48246" x="796925" y="6442075"/>
          <p14:tracePt t="48262" x="800100" y="6451600"/>
          <p14:tracePt t="48278" x="800100" y="6461125"/>
          <p14:tracePt t="48311" x="800100" y="6467475"/>
          <p14:tracePt t="48798" x="857250" y="6480175"/>
          <p14:tracePt t="48804" x="927100" y="6489700"/>
          <p14:tracePt t="49324" x="2003425" y="6486525"/>
          <p14:tracePt t="49331" x="2009775" y="6483350"/>
          <p14:tracePt t="49345" x="2025650" y="6477000"/>
          <p14:tracePt t="49361" x="2035175" y="6467475"/>
          <p14:tracePt t="49378" x="2044700" y="6461125"/>
          <p14:tracePt t="49411" x="2079625" y="6457950"/>
          <p14:tracePt t="49445" x="2105025" y="6457950"/>
          <p14:tracePt t="49461" x="2108200" y="6457950"/>
          <p14:tracePt t="49782" x="2187575" y="6483350"/>
          <p14:tracePt t="49790" x="2282825" y="6521450"/>
          <p14:tracePt t="49797" x="2365375" y="6559550"/>
          <p14:tracePt t="49811" x="2508250" y="6604000"/>
          <p14:tracePt t="49827" x="2641600" y="6648450"/>
          <p14:tracePt t="49845" x="2724150" y="6661150"/>
          <p14:tracePt t="49861" x="2762250" y="6657975"/>
          <p14:tracePt t="49878" x="2790825" y="6645275"/>
          <p14:tracePt t="49895" x="2844800" y="6594475"/>
          <p14:tracePt t="49912" x="2895600" y="6543675"/>
          <p14:tracePt t="49929" x="2965450" y="6496050"/>
          <p14:tracePt t="49945" x="3095625" y="6413500"/>
          <p14:tracePt t="49961" x="3181350" y="6330950"/>
          <p14:tracePt t="49978" x="3311525" y="6178550"/>
          <p14:tracePt t="49995" x="3606800" y="5861050"/>
          <p14:tracePt t="50012" x="3870325" y="5559425"/>
          <p14:tracePt t="50032" x="4241800" y="5267325"/>
          <p14:tracePt t="50048" x="4445000" y="5105400"/>
          <p14:tracePt t="50063" x="4613275" y="4994275"/>
          <p14:tracePt t="50079" x="4718050" y="4914900"/>
          <p14:tracePt t="50095" x="4810125" y="4841875"/>
          <p14:tracePt t="50111" x="4835525" y="4803775"/>
          <p14:tracePt t="50128" x="4851400" y="4778375"/>
          <p14:tracePt t="50146" x="4873625" y="4762500"/>
          <p14:tracePt t="50162" x="4902200" y="4752975"/>
          <p14:tracePt t="50178" x="4984750" y="4737100"/>
          <p14:tracePt t="50196" x="5153025" y="4695825"/>
          <p14:tracePt t="50212" x="5295900" y="4648200"/>
          <p14:tracePt t="50228" x="5461000" y="4594225"/>
          <p14:tracePt t="50245" x="5711825" y="4483100"/>
          <p14:tracePt t="50262" x="5956300" y="4391025"/>
          <p14:tracePt t="50279" x="6223000" y="4295775"/>
          <p14:tracePt t="50296" x="6664325" y="4184650"/>
          <p14:tracePt t="50313" x="6965950" y="4108450"/>
          <p14:tracePt t="50329" x="7213600" y="4016375"/>
          <p14:tracePt t="50346" x="7512050" y="3870325"/>
          <p14:tracePt t="50363" x="7680325" y="3768725"/>
          <p14:tracePt t="50379" x="7800975" y="3619500"/>
          <p14:tracePt t="50395" x="7959725" y="3406775"/>
          <p14:tracePt t="50411" x="8099425" y="3254375"/>
          <p14:tracePt t="50431" x="8296275" y="3051175"/>
          <p14:tracePt t="50445" x="8318500" y="3019425"/>
          <p14:tracePt t="50903" x="8302625" y="3038475"/>
          <p14:tracePt t="50911" x="8280400" y="3051175"/>
          <p14:tracePt t="50917" x="8255000" y="3063875"/>
          <p14:tracePt t="50928" x="8242300" y="3082925"/>
          <p14:tracePt t="50945" x="8204200" y="3121025"/>
          <p14:tracePt t="50962" x="8188325" y="3130550"/>
          <p14:tracePt t="50978" x="8178800" y="3146425"/>
          <p14:tracePt t="51011" x="8172450" y="3149600"/>
          <p14:tracePt t="51046" x="8213725" y="3082925"/>
          <p14:tracePt t="51062" x="8242300" y="3016250"/>
          <p14:tracePt t="51078" x="8258175" y="2917825"/>
          <p14:tracePt t="51094" x="8258175" y="2790825"/>
          <p14:tracePt t="51111" x="8258175" y="2730500"/>
          <p14:tracePt t="51127" x="8258175" y="2670175"/>
          <p14:tracePt t="51146" x="8258175" y="2565400"/>
          <p14:tracePt t="51162" x="8258175" y="2508250"/>
          <p14:tracePt t="51179" x="8258175" y="2454275"/>
          <p14:tracePt t="51182" x="8258175" y="2428875"/>
          <p14:tracePt t="51195" x="8258175" y="2393950"/>
          <p14:tracePt t="51212" x="8258175" y="2365375"/>
          <p14:tracePt t="51228" x="8258175" y="2343150"/>
          <p14:tracePt t="51244" x="8242300" y="2298700"/>
          <p14:tracePt t="51261" x="8232775" y="2276475"/>
          <p14:tracePt t="51278" x="8220075" y="2244725"/>
          <p14:tracePt t="51295" x="8194675" y="2203450"/>
          <p14:tracePt t="51312" x="8181975" y="2178050"/>
          <p14:tracePt t="51328" x="8169275" y="2143125"/>
          <p14:tracePt t="51345" x="8153400" y="2114550"/>
          <p14:tracePt t="51362" x="8143875" y="2098675"/>
          <p14:tracePt t="51378" x="8137525" y="2082800"/>
          <p14:tracePt t="51395" x="8137525" y="2066925"/>
          <p14:tracePt t="51411" x="8137525" y="2057400"/>
          <p14:tracePt t="51428" x="8137525" y="2051050"/>
          <p14:tracePt t="51445" x="8137525" y="2047875"/>
          <p14:tracePt t="51462" x="8134350" y="2047875"/>
          <p14:tracePt t="51495" x="8128000" y="2047875"/>
          <p14:tracePt t="51512" x="8124825" y="2047875"/>
          <p14:tracePt t="51528" x="8118475" y="2047875"/>
          <p14:tracePt t="51544" x="8115300" y="2054225"/>
          <p14:tracePt t="51561" x="8108950" y="2063750"/>
          <p14:tracePt t="51578" x="8102600" y="2073275"/>
          <p14:tracePt t="51594" x="8086725" y="2114550"/>
          <p14:tracePt t="51611" x="8074025" y="2143125"/>
          <p14:tracePt t="51628" x="8061325" y="2181225"/>
          <p14:tracePt t="51644" x="8042275" y="2244725"/>
          <p14:tracePt t="51661" x="8016875" y="2301875"/>
          <p14:tracePt t="51678" x="7985125" y="2390775"/>
          <p14:tracePt t="51680" x="7969250" y="2428875"/>
          <p14:tracePt t="51694" x="7934325" y="2527300"/>
          <p14:tracePt t="51711" x="7921625" y="2600325"/>
          <p14:tracePt t="51728" x="7896225" y="2689225"/>
          <p14:tracePt t="51745" x="7848600" y="2825750"/>
          <p14:tracePt t="51762" x="7823200" y="2924175"/>
          <p14:tracePt t="51779" x="7791450" y="3009900"/>
          <p14:tracePt t="51796" x="7747000" y="3117850"/>
          <p14:tracePt t="51811" x="7708900" y="3197225"/>
          <p14:tracePt t="51827" x="7677150" y="3263900"/>
          <p14:tracePt t="51844" x="7642225" y="3355975"/>
          <p14:tracePt t="51862" x="7629525" y="3400425"/>
          <p14:tracePt t="51878" x="7613650" y="3454400"/>
          <p14:tracePt t="51895" x="7600950" y="3517900"/>
          <p14:tracePt t="51912" x="7588250" y="3565525"/>
          <p14:tracePt t="51928" x="7572375" y="3594100"/>
          <p14:tracePt t="51945" x="7553325" y="3644900"/>
          <p14:tracePt t="51961" x="7540625" y="3667125"/>
          <p14:tracePt t="51978" x="7531100" y="3679825"/>
          <p14:tracePt t="51994" x="7508875" y="3698875"/>
          <p14:tracePt t="52011" x="7499350" y="3708400"/>
          <p14:tracePt t="52028" x="7499350" y="3714750"/>
          <p14:tracePt t="52062" x="7499350" y="3711575"/>
          <p14:tracePt t="52078" x="7499350" y="3698875"/>
          <p14:tracePt t="52094" x="7499350" y="3641725"/>
          <p14:tracePt t="52111" x="7499350" y="3606800"/>
          <p14:tracePt t="52128" x="7499350" y="3584575"/>
          <p14:tracePt t="52145" x="7508875" y="3527425"/>
          <p14:tracePt t="52162" x="7527925" y="3482975"/>
          <p14:tracePt t="52178" x="7543800" y="3416300"/>
          <p14:tracePt t="52182" x="7550150" y="3390900"/>
          <p14:tracePt t="52195" x="7562850" y="3327400"/>
          <p14:tracePt t="52212" x="7585075" y="3263900"/>
          <p14:tracePt t="52228" x="7607300" y="3216275"/>
          <p14:tracePt t="52244" x="7626350" y="3127375"/>
          <p14:tracePt t="52261" x="7648575" y="3041650"/>
          <p14:tracePt t="52277" x="7664450" y="2965450"/>
          <p14:tracePt t="52295" x="7693025" y="2882900"/>
          <p14:tracePt t="52311" x="7705725" y="2835275"/>
          <p14:tracePt t="52328" x="7718425" y="2790825"/>
          <p14:tracePt t="52345" x="7743825" y="2727325"/>
          <p14:tracePt t="52361" x="7756525" y="2689225"/>
          <p14:tracePt t="52378" x="7756525" y="2651125"/>
          <p14:tracePt t="52394" x="7756525" y="2619375"/>
          <p14:tracePt t="52411" x="7756525" y="2597150"/>
          <p14:tracePt t="52428" x="7756525" y="2587625"/>
          <p14:tracePt t="52445" x="7756525" y="2571750"/>
          <p14:tracePt t="52462" x="7756525" y="2555875"/>
          <p14:tracePt t="52478" x="7756525" y="2546350"/>
          <p14:tracePt t="52494" x="7756525" y="2540000"/>
          <p14:tracePt t="52788" x="7750175" y="2540000"/>
          <p14:tracePt t="52795" x="7743825" y="2543175"/>
          <p14:tracePt t="52811" x="7731125" y="2552700"/>
          <p14:tracePt t="52827" x="7718425" y="2568575"/>
          <p14:tracePt t="52844" x="7705725" y="2584450"/>
          <p14:tracePt t="52861" x="7693025" y="2606675"/>
          <p14:tracePt t="52878" x="7673975" y="2638425"/>
          <p14:tracePt t="52895" x="7658100" y="2679700"/>
          <p14:tracePt t="52911" x="7645400" y="2701925"/>
          <p14:tracePt t="52928" x="7632700" y="2727325"/>
          <p14:tracePt t="52945" x="7610475" y="2774950"/>
          <p14:tracePt t="52961" x="7594600" y="2822575"/>
          <p14:tracePt t="52978" x="7581900" y="2867025"/>
          <p14:tracePt t="52994" x="7566025" y="2914650"/>
          <p14:tracePt t="53011" x="7553325" y="2946400"/>
          <p14:tracePt t="53028" x="7553325" y="2968625"/>
          <p14:tracePt t="53045" x="7543800" y="2987675"/>
          <p14:tracePt t="53061" x="7537450" y="2997200"/>
          <p14:tracePt t="53078" x="7527925" y="3006725"/>
          <p14:tracePt t="53095" x="7515225" y="3022600"/>
          <p14:tracePt t="53111" x="7496175" y="3044825"/>
          <p14:tracePt t="53128" x="7486650" y="3067050"/>
          <p14:tracePt t="53144" x="7442200" y="3117850"/>
          <p14:tracePt t="53161" x="7394575" y="3187700"/>
          <p14:tracePt t="53179" x="7337425" y="3270250"/>
          <p14:tracePt t="53195" x="7286625" y="3365500"/>
          <p14:tracePt t="53212" x="7235825" y="3476625"/>
          <p14:tracePt t="53228" x="7172325" y="3600450"/>
          <p14:tracePt t="53244" x="7086600" y="3775075"/>
          <p14:tracePt t="53260" x="7007225" y="3889375"/>
          <p14:tracePt t="53277" x="6905625" y="4038600"/>
          <p14:tracePt t="53294" x="6750050" y="4238625"/>
          <p14:tracePt t="53312" x="6654800" y="4343400"/>
          <p14:tracePt t="53328" x="6534150" y="4473575"/>
          <p14:tracePt t="53345" x="6350000" y="4654550"/>
          <p14:tracePt t="53361" x="6203950" y="4768850"/>
          <p14:tracePt t="53379" x="5946775" y="4946650"/>
          <p14:tracePt t="53394" x="5788025" y="5070475"/>
          <p14:tracePt t="53413" x="5616575" y="5172075"/>
          <p14:tracePt t="53428" x="5448300" y="5267325"/>
          <p14:tracePt t="53444" x="5232400" y="5368925"/>
          <p14:tracePt t="53461" x="5064125" y="5441950"/>
          <p14:tracePt t="53478" x="4949825" y="5502275"/>
          <p14:tracePt t="53494" x="4810125" y="5584825"/>
          <p14:tracePt t="53511" x="4727575" y="5632450"/>
          <p14:tracePt t="53528" x="4679950" y="5676900"/>
          <p14:tracePt t="53544" x="4619625" y="5715000"/>
          <p14:tracePt t="53561" x="4584700" y="5762625"/>
          <p14:tracePt t="53577" x="4559300" y="5810250"/>
          <p14:tracePt t="53594" x="4521200" y="5867400"/>
          <p14:tracePt t="53922" x="4476750" y="5883275"/>
          <p14:tracePt t="53929" x="4413250" y="5908675"/>
          <p14:tracePt t="53944" x="4311650" y="5978525"/>
          <p14:tracePt t="53960" x="4225925" y="6054725"/>
          <p14:tracePt t="53978" x="4152900" y="6127750"/>
          <p14:tracePt t="54010" x="3968750" y="6280150"/>
          <p14:tracePt t="54044" x="3765550" y="6416675"/>
          <p14:tracePt t="54063" x="3724275" y="6461125"/>
          <p14:tracePt t="54078" x="3692525" y="6486525"/>
          <p14:tracePt t="54094" x="3663950" y="6515100"/>
          <p14:tracePt t="54110" x="3648075" y="6524625"/>
          <p14:tracePt t="54127" x="3638550" y="6534150"/>
          <p14:tracePt t="54144" x="3622675" y="6556375"/>
          <p14:tracePt t="54161" x="3613150" y="6565900"/>
          <p14:tracePt t="54178" x="3597275" y="6572250"/>
          <p14:tracePt t="54194" x="3590925" y="6575425"/>
          <p14:tracePt t="54244" x="3587750" y="6575425"/>
          <p14:tracePt t="54251" x="3581400" y="6575425"/>
          <p14:tracePt t="54260" x="3578225" y="6581775"/>
          <p14:tracePt t="54279" x="3568700" y="6584950"/>
          <p14:tracePt t="54294" x="3546475" y="6607175"/>
          <p14:tracePt t="54311" x="3536950" y="6616700"/>
          <p14:tracePt t="54328" x="3527425" y="6616700"/>
          <p14:tracePt t="54345" x="3511550" y="6623050"/>
          <p14:tracePt t="54361" x="3495675" y="6623050"/>
          <p14:tracePt t="54377" x="3486150" y="6623050"/>
          <p14:tracePt t="54394" x="3476625" y="6623050"/>
          <p14:tracePt t="54411" x="3473450" y="6623050"/>
          <p14:tracePt t="54428" x="3467100" y="6623050"/>
          <p14:tracePt t="54480" x="3467100" y="6619875"/>
          <p14:tracePt t="54487" x="3470275" y="6616700"/>
          <p14:tracePt t="54494" x="3473450" y="6610350"/>
          <p14:tracePt t="54511" x="3482975" y="6594475"/>
          <p14:tracePt t="54527" x="3492500" y="6584950"/>
          <p14:tracePt t="54544" x="3498850" y="6584950"/>
          <p14:tracePt t="54560" x="3498850" y="6578600"/>
          <p14:tracePt t="54587" x="3508375" y="6578600"/>
          <p14:tracePt t="54594" x="3514725" y="6575425"/>
          <p14:tracePt t="54611" x="3524250" y="6569075"/>
          <p14:tracePt t="54627" x="3533775" y="6565900"/>
          <p14:tracePt t="54644" x="3549650" y="6559550"/>
          <p14:tracePt t="54660" x="3562350" y="6559550"/>
          <p14:tracePt t="54678" x="3575050" y="6550025"/>
          <p14:tracePt t="54694" x="3578225" y="6550025"/>
          <p14:tracePt t="54711" x="3584575" y="6550025"/>
          <p14:tracePt t="54716" x="3587750" y="6550025"/>
          <p14:tracePt t="54730" x="3594100" y="6550025"/>
          <p14:tracePt t="54745" x="3597275" y="6550025"/>
          <p14:tracePt t="54823" x="3609975" y="6550025"/>
          <p14:tracePt t="54838" x="3613150" y="6550025"/>
          <p14:tracePt t="54845" x="3619500" y="6550025"/>
          <p14:tracePt t="54861" x="3629025" y="6550025"/>
          <p14:tracePt t="54879" x="3648075" y="6543675"/>
          <p14:tracePt t="54894" x="3676650" y="6543675"/>
          <p14:tracePt t="54910" x="3705225" y="6543675"/>
          <p14:tracePt t="54927" x="3743325" y="6543675"/>
          <p14:tracePt t="54944" x="3790950" y="6543675"/>
          <p14:tracePt t="54961" x="3813175" y="6543675"/>
          <p14:tracePt t="54979" x="3854450" y="6543675"/>
          <p14:tracePt t="54994" x="3870325" y="6543675"/>
          <p14:tracePt t="55011" x="3889375" y="6543675"/>
          <p14:tracePt t="55027" x="3898900" y="6543675"/>
          <p14:tracePt t="55044" x="3914775" y="6543675"/>
          <p14:tracePt t="55060" x="3921125" y="6543675"/>
          <p14:tracePt t="55137" x="3924300" y="6543675"/>
          <p14:tracePt t="55144" x="3930650" y="6543675"/>
          <p14:tracePt t="55161" x="3946525" y="6546850"/>
          <p14:tracePt t="55177" x="3956050" y="6546850"/>
          <p14:tracePt t="55194" x="3968750" y="6559550"/>
          <p14:tracePt t="55211" x="3978275" y="6559550"/>
          <p14:tracePt t="55229" x="4000500" y="6559550"/>
          <p14:tracePt t="55244" x="4010025" y="6559550"/>
          <p14:tracePt t="55261" x="4019550" y="6559550"/>
          <p14:tracePt t="55279" x="4038600" y="6559550"/>
          <p14:tracePt t="55294" x="4048125" y="6559550"/>
          <p14:tracePt t="55311" x="4054475" y="6559550"/>
          <p14:tracePt t="55923" x="4064000" y="6559550"/>
          <p14:tracePt t="55930" x="4083050" y="6559550"/>
          <p14:tracePt t="55945" x="4127500" y="6559550"/>
          <p14:tracePt t="55961" x="4171950" y="6559550"/>
          <p14:tracePt t="55979" x="4232275" y="6559550"/>
          <p14:tracePt t="55994" x="4270375" y="6559550"/>
          <p14:tracePt t="56010" x="4305300" y="6559550"/>
          <p14:tracePt t="56043" x="4343400" y="6559550"/>
          <p14:tracePt t="56094" x="4352925" y="6559550"/>
          <p14:tracePt t="56111" x="4362450" y="6559550"/>
          <p14:tracePt t="56128" x="4406900" y="6559550"/>
          <p14:tracePt t="56144" x="4451350" y="6559550"/>
          <p14:tracePt t="56160" x="4483100" y="6559550"/>
          <p14:tracePt t="56178" x="4543425" y="6559550"/>
          <p14:tracePt t="56195" x="4587875" y="6562725"/>
          <p14:tracePt t="56211" x="4641850" y="6562725"/>
          <p14:tracePt t="56229" x="4759325" y="6572250"/>
          <p14:tracePt t="56244" x="4864100" y="6572250"/>
          <p14:tracePt t="56261" x="4968875" y="6572250"/>
          <p14:tracePt t="56278" x="5054600" y="6572250"/>
          <p14:tracePt t="56294" x="5114925" y="6565900"/>
          <p14:tracePt t="56310" x="5178425" y="6559550"/>
          <p14:tracePt t="56328" x="5254625" y="6559550"/>
          <p14:tracePt t="56344" x="5299075" y="6559550"/>
          <p14:tracePt t="56361" x="5337175" y="6559550"/>
          <p14:tracePt t="56378" x="5391150" y="6559550"/>
          <p14:tracePt t="56394" x="5419725" y="6569075"/>
          <p14:tracePt t="56411" x="5441950" y="6569075"/>
          <p14:tracePt t="56427" x="5473700" y="6569075"/>
          <p14:tracePt t="56444" x="5486400" y="6569075"/>
          <p14:tracePt t="56461" x="5502275" y="6569075"/>
          <p14:tracePt t="56477" x="5524500" y="6569075"/>
          <p14:tracePt t="56495" x="5549900" y="6569075"/>
          <p14:tracePt t="56511" x="5559425" y="6569075"/>
          <p14:tracePt t="56528" x="5581650" y="6569075"/>
          <p14:tracePt t="56544" x="5591175" y="6569075"/>
          <p14:tracePt t="56561" x="5600700" y="6569075"/>
          <p14:tracePt t="56577" x="5613400" y="6569075"/>
          <p14:tracePt t="56593" x="5629275" y="6569075"/>
          <p14:tracePt t="56610" x="5638800" y="6569075"/>
          <p14:tracePt t="56627" x="5648325" y="6569075"/>
          <p14:tracePt t="56644" x="5664200" y="6569075"/>
          <p14:tracePt t="56660" x="5680075" y="6569075"/>
          <p14:tracePt t="56677" x="5692775" y="6569075"/>
          <p14:tracePt t="56694" x="5699125" y="6569075"/>
          <p14:tracePt t="56710" x="5708650" y="6569075"/>
          <p14:tracePt t="56728" x="5727700" y="6569075"/>
          <p14:tracePt t="56744" x="5737225" y="6569075"/>
          <p14:tracePt t="56760" x="5746750" y="6569075"/>
          <p14:tracePt t="56778" x="5762625" y="6569075"/>
          <p14:tracePt t="56794" x="5778500" y="6569075"/>
          <p14:tracePt t="56811" x="5794375" y="6569075"/>
          <p14:tracePt t="56827" x="5832475" y="6569075"/>
          <p14:tracePt t="56844" x="5848350" y="6569075"/>
          <p14:tracePt t="56860" x="5857875" y="6569075"/>
          <p14:tracePt t="56878" x="5876925" y="6569075"/>
          <p14:tracePt t="56894" x="5886450" y="6562725"/>
          <p14:tracePt t="56910" x="5895975" y="6553200"/>
          <p14:tracePt t="56928" x="5911850" y="6537325"/>
          <p14:tracePt t="56944" x="5918200" y="6537325"/>
          <p14:tracePt t="56961" x="5918200" y="6530975"/>
          <p14:tracePt t="57022" x="5927725" y="6530975"/>
          <p14:tracePt t="59993" x="5876925" y="6530975"/>
          <p14:tracePt t="60000" x="5788025" y="6530975"/>
          <p14:tracePt t="60011" x="5695950" y="6537325"/>
          <p14:tracePt t="60028" x="5416550" y="6575425"/>
          <p14:tracePt t="60044" x="5175250" y="6623050"/>
          <p14:tracePt t="60060" x="4965700" y="6661150"/>
          <p14:tracePt t="60078" x="4660900" y="6756400"/>
          <p14:tracePt t="60110" x="4349750" y="6854825"/>
          <p14:tracePt t="60144" x="4108450" y="6854825"/>
          <p14:tracePt t="60160" x="4041775" y="6854825"/>
          <p14:tracePt t="60177" x="3978275" y="6854825"/>
          <p14:tracePt t="60194" x="3946525" y="6854825"/>
          <p14:tracePt t="60211" x="3924300" y="6854825"/>
          <p14:tracePt t="60228" x="3886200" y="6854825"/>
          <p14:tracePt t="60244" x="3876675" y="6854825"/>
          <p14:tracePt t="60260" x="3867150" y="6854825"/>
          <p14:tracePt t="60277" x="3844925" y="6848475"/>
          <p14:tracePt t="60293" x="3832225" y="6810375"/>
          <p14:tracePt t="60310" x="3825875" y="6765925"/>
          <p14:tracePt t="60328" x="3822700" y="6711950"/>
          <p14:tracePt t="60344" x="3810000" y="6686550"/>
          <p14:tracePt t="60361" x="3790950" y="6664325"/>
          <p14:tracePt t="60377" x="3775075" y="6642100"/>
          <p14:tracePt t="60394" x="3771900" y="6632575"/>
          <p14:tracePt t="60410" x="3771900" y="6623050"/>
          <p14:tracePt t="60426" x="3771900" y="6597650"/>
          <p14:tracePt t="60444" x="3771900" y="6581775"/>
          <p14:tracePt t="60461" x="3778250" y="6565900"/>
          <p14:tracePt t="60477" x="3800475" y="6530975"/>
          <p14:tracePt t="60494" x="3803650" y="6521450"/>
          <p14:tracePt t="60511" x="3803650" y="6505575"/>
          <p14:tracePt t="60527" x="3803650" y="6492875"/>
          <p14:tracePt t="60543" x="3803650" y="6486525"/>
          <p14:tracePt t="60656" x="3810000" y="6486525"/>
          <p14:tracePt t="61205" x="3813175" y="6486525"/>
          <p14:tracePt t="61599" x="3813175" y="6489700"/>
          <p14:tracePt t="61605" x="3813175" y="6492875"/>
          <p14:tracePt t="61612" x="3819525" y="6499225"/>
          <p14:tracePt t="61627" x="3819525" y="6508750"/>
          <p14:tracePt t="61643" x="3825875" y="6524625"/>
          <p14:tracePt t="61660" x="3841750" y="6534150"/>
          <p14:tracePt t="61693" x="3892550" y="6623050"/>
          <p14:tracePt t="61727" x="3940175" y="6737350"/>
          <p14:tracePt t="61743" x="3943350" y="6759575"/>
          <p14:tracePt t="61760" x="3943350" y="6775450"/>
          <p14:tracePt t="61778" x="3943350" y="6788150"/>
          <p14:tracePt t="61794" x="3943350" y="6797675"/>
          <p14:tracePt t="61811" x="3943350" y="6807200"/>
          <p14:tracePt t="61884" x="3949700" y="6807200"/>
          <p14:tracePt t="61891" x="3952875" y="6807200"/>
          <p14:tracePt t="61905" x="3965575" y="6807200"/>
          <p14:tracePt t="61912" x="3968750" y="6807200"/>
          <p14:tracePt t="61926" x="3978275" y="6807200"/>
          <p14:tracePt t="61943" x="3987800" y="6807200"/>
          <p14:tracePt t="61960" x="3997325" y="6797675"/>
          <p14:tracePt t="61977" x="4038600" y="6778625"/>
          <p14:tracePt t="61994" x="4064000" y="6762750"/>
          <p14:tracePt t="62010" x="4092575" y="6750050"/>
          <p14:tracePt t="62027" x="4127500" y="6731000"/>
          <p14:tracePt t="62043" x="4165600" y="6718300"/>
          <p14:tracePt t="62060" x="4213225" y="6699250"/>
          <p14:tracePt t="62077" x="4298950" y="6699250"/>
          <p14:tracePt t="62094" x="4359275" y="6699250"/>
          <p14:tracePt t="62110" x="4416425" y="6699250"/>
          <p14:tracePt t="62127" x="4479925" y="6699250"/>
          <p14:tracePt t="62144" x="4502150" y="6699250"/>
          <p14:tracePt t="62160" x="4511675" y="6699250"/>
          <p14:tracePt t="62177" x="4537075" y="6699250"/>
          <p14:tracePt t="62193" x="4552950" y="6692900"/>
          <p14:tracePt t="62210" x="4578350" y="6683375"/>
          <p14:tracePt t="62227" x="4613275" y="6664325"/>
          <p14:tracePt t="62244" x="4635500" y="6651625"/>
          <p14:tracePt t="62260" x="4645025" y="6635750"/>
          <p14:tracePt t="62277" x="4660900" y="6619875"/>
          <p14:tracePt t="62293" x="4670425" y="6610350"/>
          <p14:tracePt t="62310" x="4670425" y="6600825"/>
          <p14:tracePt t="62327" x="4670425" y="6581775"/>
          <p14:tracePt t="62360" x="4670425" y="6575425"/>
          <p14:tracePt t="62376" x="4657725" y="6565900"/>
          <p14:tracePt t="62393" x="4648200" y="6562725"/>
          <p14:tracePt t="62410" x="4638675" y="6553200"/>
          <p14:tracePt t="62427" x="4619625" y="6537325"/>
          <p14:tracePt t="62443" x="4610100" y="6537325"/>
          <p14:tracePt t="62459" x="4600575" y="6537325"/>
          <p14:tracePt t="62477" x="4578350" y="6537325"/>
          <p14:tracePt t="62493" x="4568825" y="6537325"/>
          <p14:tracePt t="62510" x="4565650" y="6537325"/>
          <p14:tracePt t="62562" x="4559300" y="6537325"/>
          <p14:tracePt t="62584" x="4556125" y="6537325"/>
          <p14:tracePt t="62613" x="4549775" y="6537325"/>
          <p14:tracePt t="62620" x="4546600" y="6537325"/>
          <p14:tracePt t="62634" x="4540250" y="6537325"/>
          <p14:tracePt t="62644" x="4530725" y="6537325"/>
          <p14:tracePt t="62661" x="4521200" y="6537325"/>
          <p14:tracePt t="62693" x="4514850" y="6537325"/>
          <p14:tracePt t="62748" x="4511675" y="6537325"/>
          <p14:tracePt t="63647" x="4527550" y="6537325"/>
          <p14:tracePt t="63660" x="4540250" y="6530975"/>
          <p14:tracePt t="63677" x="4559300" y="6521450"/>
          <p14:tracePt t="63693" x="4568825" y="6511925"/>
          <p14:tracePt t="63711" x="4584700" y="6496050"/>
          <p14:tracePt t="63726" x="4613275" y="6496050"/>
          <p14:tracePt t="63760" x="4638675" y="6496050"/>
          <p14:tracePt t="63793" x="4673600" y="6496050"/>
          <p14:tracePt t="63809" x="4683125" y="6496050"/>
          <p14:tracePt t="63827" x="4699000" y="6496050"/>
          <p14:tracePt t="63843" x="4708525" y="6486525"/>
          <p14:tracePt t="63861" x="4730750" y="6477000"/>
          <p14:tracePt t="63877" x="4740275" y="6477000"/>
          <p14:tracePt t="63894" x="4749800" y="6477000"/>
          <p14:tracePt t="63911" x="4759325" y="6477000"/>
          <p14:tracePt t="66997" x="4791075" y="6480175"/>
          <p14:tracePt t="67003" x="4848225" y="6486525"/>
          <p14:tracePt t="67010" x="4895850" y="6486525"/>
          <p14:tracePt t="67026" x="5022850" y="6486525"/>
          <p14:tracePt t="67043" x="5114925" y="6486525"/>
          <p14:tracePt t="67061" x="5200650" y="6483350"/>
          <p14:tracePt t="67076" x="5257800" y="6470650"/>
          <p14:tracePt t="67110" x="5343525" y="6464300"/>
          <p14:tracePt t="67143" x="5362575" y="6464300"/>
          <p14:tracePt t="67159" x="5365750" y="6464300"/>
          <p14:tracePt t="67383" x="5365750" y="6467475"/>
          <p14:tracePt t="67390" x="5359400" y="6470650"/>
          <p14:tracePt t="67399" x="5356225" y="6477000"/>
          <p14:tracePt t="67410" x="5349875" y="6486525"/>
          <p14:tracePt t="67426" x="5340350" y="6502400"/>
          <p14:tracePt t="67443" x="5337175" y="6511925"/>
          <p14:tracePt t="67459" x="5324475" y="6524625"/>
          <p14:tracePt t="67476" x="5321300" y="6534150"/>
          <p14:tracePt t="67492" x="5321300" y="6550025"/>
          <p14:tracePt t="67510" x="5321300" y="6556375"/>
          <p14:tracePt t="67543" x="5321300" y="6559550"/>
          <p14:tracePt t="67582" x="5314950" y="6565900"/>
          <p14:tracePt t="67597" x="5311775" y="6569075"/>
          <p14:tracePt t="67603" x="5305425" y="6569075"/>
          <p14:tracePt t="67618" x="5299075" y="6569075"/>
          <p14:tracePt t="67632" x="5295900" y="6569075"/>
          <p14:tracePt t="67643" x="5289550" y="6569075"/>
          <p14:tracePt t="67668" x="5286375" y="6569075"/>
          <p14:tracePt t="67717" x="5276850" y="6569075"/>
          <p14:tracePt t="67724" x="5270500" y="6569075"/>
          <p14:tracePt t="67731" x="5267325" y="6569075"/>
          <p14:tracePt t="67742" x="5260975" y="6569075"/>
          <p14:tracePt t="67759" x="5245100" y="6569075"/>
          <p14:tracePt t="67776" x="5235575" y="6569075"/>
          <p14:tracePt t="67793" x="5219700" y="6559550"/>
          <p14:tracePt t="67810" x="5207000" y="6553200"/>
          <p14:tracePt t="67826" x="5197475" y="6553200"/>
          <p14:tracePt t="67843" x="5191125" y="6543675"/>
          <p14:tracePt t="67932" x="5187950" y="6543675"/>
          <p14:tracePt t="68890" x="5200650" y="6543675"/>
          <p14:tracePt t="68897" x="5226050" y="6543675"/>
          <p14:tracePt t="68910" x="5286375" y="6543675"/>
          <p14:tracePt t="68926" x="5340350" y="6537325"/>
          <p14:tracePt t="68942" x="5375275" y="6537325"/>
          <p14:tracePt t="68959" x="5403850" y="6537325"/>
          <p14:tracePt t="68976" x="5413375" y="6537325"/>
          <p14:tracePt t="69009" x="5441950" y="6537325"/>
          <p14:tracePt t="69042" x="5457825" y="6537325"/>
          <p14:tracePt t="69059" x="5461000" y="6537325"/>
          <p14:tracePt t="69076" x="5470525" y="6530975"/>
          <p14:tracePt t="69109" x="5476875" y="6527800"/>
          <p14:tracePt t="69310" x="5483225" y="6521450"/>
          <p14:tracePt t="69317" x="5486400" y="6515100"/>
          <p14:tracePt t="69325" x="5492750" y="6515100"/>
          <p14:tracePt t="69343" x="5502275" y="6515100"/>
          <p14:tracePt t="69359" x="5505450" y="6511925"/>
          <p14:tracePt t="72089" x="5438775" y="6483350"/>
          <p14:tracePt t="72096" x="5327650" y="6413500"/>
          <p14:tracePt t="72110" x="5060950" y="6213475"/>
          <p14:tracePt t="72127" x="4784725" y="5972175"/>
          <p14:tracePt t="72144" x="4349750" y="5476875"/>
          <p14:tracePt t="72161" x="4111625" y="5200650"/>
          <p14:tracePt t="72185" x="3851275" y="4813300"/>
          <p14:tracePt t="72211" x="3644900" y="4483100"/>
          <p14:tracePt t="72245" x="3562350" y="4248150"/>
          <p14:tracePt t="72261" x="3562350" y="4187825"/>
          <p14:tracePt t="72276" x="3562350" y="4127500"/>
          <p14:tracePt t="72293" x="3562350" y="4073525"/>
          <p14:tracePt t="72309" x="3559175" y="4057650"/>
          <p14:tracePt t="72326" x="3549650" y="4044950"/>
          <p14:tracePt t="72343" x="3521075" y="4013200"/>
          <p14:tracePt t="72360" x="3495675" y="3987800"/>
          <p14:tracePt t="72376" x="3463925" y="3956050"/>
          <p14:tracePt t="72394" x="3429000" y="3921125"/>
          <p14:tracePt t="72409" x="3397250" y="3883025"/>
          <p14:tracePt t="72426" x="3368675" y="3825875"/>
          <p14:tracePt t="72442" x="3330575" y="3759200"/>
          <p14:tracePt t="72458" x="3286125" y="3651250"/>
          <p14:tracePt t="72476" x="3248025" y="3584575"/>
          <p14:tracePt t="72479" x="3235325" y="3565525"/>
          <p14:tracePt t="72494" x="3190875" y="3498850"/>
          <p14:tracePt t="72510" x="3136900" y="3384550"/>
          <p14:tracePt t="72526" x="3095625" y="3263900"/>
          <p14:tracePt t="72543" x="3048000" y="3146425"/>
          <p14:tracePt t="72559" x="3006725" y="3048000"/>
          <p14:tracePt t="72576" x="2962275" y="2892425"/>
          <p14:tracePt t="72592" x="2889250" y="2749550"/>
          <p14:tracePt t="72609" x="2730500" y="2536825"/>
          <p14:tracePt t="72626" x="2628900" y="2368550"/>
          <p14:tracePt t="72643" x="2486025" y="2197100"/>
          <p14:tracePt t="72659" x="2381250" y="2101850"/>
          <p14:tracePt t="72676" x="2282825" y="1993900"/>
          <p14:tracePt t="72693" x="2146300" y="1876425"/>
          <p14:tracePt t="72709" x="2073275" y="1809750"/>
          <p14:tracePt t="72726" x="1993900" y="1755775"/>
          <p14:tracePt t="72742" x="1911350" y="1698625"/>
          <p14:tracePt t="72759" x="1803400" y="1635125"/>
          <p14:tracePt t="72776" x="1765300" y="1603375"/>
          <p14:tracePt t="72793" x="1698625" y="1558925"/>
          <p14:tracePt t="72809" x="1651000" y="1530350"/>
          <p14:tracePt t="72826" x="1597025" y="1517650"/>
          <p14:tracePt t="72842" x="1511300" y="1489075"/>
          <p14:tracePt t="72858" x="1460500" y="1489075"/>
          <p14:tracePt t="72875" x="1425575" y="1489075"/>
          <p14:tracePt t="72894" x="1358900" y="1511300"/>
          <p14:tracePt t="72909" x="1308100" y="1524000"/>
          <p14:tracePt t="72926" x="1244600" y="1539875"/>
          <p14:tracePt t="72943" x="1152525" y="1568450"/>
          <p14:tracePt t="72959" x="1085850" y="1581150"/>
          <p14:tracePt t="72976" x="1022350" y="1593850"/>
          <p14:tracePt t="72993" x="933450" y="1616075"/>
          <p14:tracePt t="73009" x="866775" y="1638300"/>
          <p14:tracePt t="73026" x="803275" y="1651000"/>
          <p14:tracePt t="73043" x="730250" y="1673225"/>
          <p14:tracePt t="73059" x="685800" y="1685925"/>
          <p14:tracePt t="73076" x="660400" y="1701800"/>
          <p14:tracePt t="73093" x="619125" y="1720850"/>
          <p14:tracePt t="73109" x="587375" y="1733550"/>
          <p14:tracePt t="73125" x="577850" y="1743075"/>
          <p14:tracePt t="73143" x="555625" y="1774825"/>
          <p14:tracePt t="73160" x="523875" y="1800225"/>
          <p14:tracePt t="73177" x="504825" y="1838325"/>
          <p14:tracePt t="73194" x="460375" y="1905000"/>
          <p14:tracePt t="73210" x="431800" y="1962150"/>
          <p14:tracePt t="73226" x="403225" y="2028825"/>
          <p14:tracePt t="73243" x="355600" y="2133600"/>
          <p14:tracePt t="73258" x="342900" y="2197100"/>
          <p14:tracePt t="73275" x="330200" y="2241550"/>
          <p14:tracePt t="73294" x="301625" y="2333625"/>
          <p14:tracePt t="73309" x="295275" y="2406650"/>
          <p14:tracePt t="73327" x="285750" y="2501900"/>
          <p14:tracePt t="73343" x="279400" y="2632075"/>
          <p14:tracePt t="73360" x="263525" y="2717800"/>
          <p14:tracePt t="73376" x="263525" y="2800350"/>
          <p14:tracePt t="73393" x="254000" y="2930525"/>
          <p14:tracePt t="73410" x="254000" y="3000375"/>
          <p14:tracePt t="73426" x="254000" y="3070225"/>
          <p14:tracePt t="73443" x="241300" y="3165475"/>
          <p14:tracePt t="73459" x="241300" y="3238500"/>
          <p14:tracePt t="73476" x="241300" y="3298825"/>
          <p14:tracePt t="73493" x="241300" y="3375025"/>
          <p14:tracePt t="73510" x="241300" y="3419475"/>
          <p14:tracePt t="73526" x="241300" y="3457575"/>
          <p14:tracePt t="73542" x="241300" y="3511550"/>
          <p14:tracePt t="73559" x="241300" y="3549650"/>
          <p14:tracePt t="73575" x="241300" y="3578225"/>
          <p14:tracePt t="73593" x="241300" y="3625850"/>
          <p14:tracePt t="73610" x="241300" y="3654425"/>
          <p14:tracePt t="73626" x="241300" y="3676650"/>
          <p14:tracePt t="73643" x="241300" y="3717925"/>
          <p14:tracePt t="73659" x="241300" y="3740150"/>
          <p14:tracePt t="73675" x="250825" y="3768725"/>
          <p14:tracePt t="73693" x="269875" y="3803650"/>
          <p14:tracePt t="73709" x="279400" y="3835400"/>
          <p14:tracePt t="73725" x="292100" y="3857625"/>
          <p14:tracePt t="73743" x="336550" y="3908425"/>
          <p14:tracePt t="73759" x="361950" y="3933825"/>
          <p14:tracePt t="73776" x="393700" y="3975100"/>
          <p14:tracePt t="73794" x="447675" y="4025900"/>
          <p14:tracePt t="73809" x="469900" y="4051300"/>
          <p14:tracePt t="73825" x="511175" y="4089400"/>
          <p14:tracePt t="73842" x="581025" y="4152900"/>
          <p14:tracePt t="73858" x="619125" y="4184650"/>
          <p14:tracePt t="73876" x="669925" y="4229100"/>
          <p14:tracePt t="73893" x="730250" y="4276725"/>
          <p14:tracePt t="73909" x="762000" y="4308475"/>
          <p14:tracePt t="73926" x="793750" y="4333875"/>
          <p14:tracePt t="73943" x="822325" y="4375150"/>
          <p14:tracePt t="73959" x="854075" y="4400550"/>
          <p14:tracePt t="73976" x="866775" y="4416425"/>
          <p14:tracePt t="73993" x="908050" y="4441825"/>
          <p14:tracePt t="74008" x="923925" y="4451350"/>
          <p14:tracePt t="74026" x="946150" y="4467225"/>
          <p14:tracePt t="74043" x="987425" y="4486275"/>
          <p14:tracePt t="74059" x="1019175" y="4498975"/>
          <p14:tracePt t="74076" x="1041400" y="4511675"/>
          <p14:tracePt t="74093" x="1092200" y="4527550"/>
          <p14:tracePt t="74109" x="1114425" y="4533900"/>
          <p14:tracePt t="74125" x="1158875" y="4533900"/>
          <p14:tracePt t="74143" x="1212850" y="4533900"/>
          <p14:tracePt t="74159" x="1250950" y="4533900"/>
          <p14:tracePt t="74176" x="1285875" y="4533900"/>
          <p14:tracePt t="74193" x="1327150" y="4533900"/>
          <p14:tracePt t="74209" x="1349375" y="4533900"/>
          <p14:tracePt t="74226" x="1377950" y="4533900"/>
          <p14:tracePt t="74242" x="1419225" y="4530725"/>
          <p14:tracePt t="74258" x="1457325" y="4511675"/>
          <p14:tracePt t="74276" x="1501775" y="4505325"/>
          <p14:tracePt t="74293" x="1584325" y="4486275"/>
          <p14:tracePt t="74309" x="1647825" y="4470400"/>
          <p14:tracePt t="74326" x="1724025" y="4448175"/>
          <p14:tracePt t="74343" x="1819275" y="4403725"/>
          <p14:tracePt t="74359" x="1908175" y="4362450"/>
          <p14:tracePt t="74376" x="2022475" y="4311650"/>
          <p14:tracePt t="74393" x="2174875" y="4225925"/>
          <p14:tracePt t="74408" x="2266950" y="4168775"/>
          <p14:tracePt t="74426" x="2349500" y="4102100"/>
          <p14:tracePt t="74443" x="2473325" y="3994150"/>
          <p14:tracePt t="74460" x="2549525" y="3921125"/>
          <p14:tracePt t="74476" x="2616200" y="3829050"/>
          <p14:tracePt t="74493" x="2692400" y="3727450"/>
          <p14:tracePt t="74509" x="2727325" y="3676650"/>
          <p14:tracePt t="74525" x="2755900" y="3632200"/>
          <p14:tracePt t="74542" x="2800350" y="3565525"/>
          <p14:tracePt t="74558" x="2825750" y="3527425"/>
          <p14:tracePt t="74575" x="2860675" y="3486150"/>
          <p14:tracePt t="74593" x="2889250" y="3444875"/>
          <p14:tracePt t="74609" x="2908300" y="3419475"/>
          <p14:tracePt t="74626" x="2921000" y="3390900"/>
          <p14:tracePt t="74642" x="2936875" y="3368675"/>
          <p14:tracePt t="74658" x="2946400" y="3352800"/>
          <p14:tracePt t="74675" x="2955925" y="3336925"/>
          <p14:tracePt t="74692" x="2955925" y="3314700"/>
          <p14:tracePt t="74708" x="2955925" y="3298825"/>
          <p14:tracePt t="74725" x="2955925" y="3273425"/>
          <p14:tracePt t="74742" x="2955925" y="3248025"/>
          <p14:tracePt t="74759" x="2955925" y="3222625"/>
          <p14:tracePt t="74776" x="2955925" y="3206750"/>
          <p14:tracePt t="74792" x="2955925" y="3187700"/>
          <p14:tracePt t="74809" x="2955925" y="3171825"/>
          <p14:tracePt t="74826" x="2955925" y="3162300"/>
          <p14:tracePt t="74843" x="2955925" y="3149600"/>
          <p14:tracePt t="74859" x="2955925" y="3143250"/>
          <p14:tracePt t="75336" x="2949575" y="3155950"/>
          <p14:tracePt t="75342" x="2930525" y="3168650"/>
          <p14:tracePt t="75349" x="2901950" y="3184525"/>
          <p14:tracePt t="75358" x="2873375" y="3197225"/>
          <p14:tracePt t="75375" x="2803525" y="3235325"/>
          <p14:tracePt t="75392" x="2679700" y="3276600"/>
          <p14:tracePt t="75409" x="2625725" y="3289300"/>
          <p14:tracePt t="75442" x="2508250" y="3327400"/>
          <p14:tracePt t="75475" x="2381250" y="3355975"/>
          <p14:tracePt t="75492" x="2289175" y="3384550"/>
          <p14:tracePt t="75509" x="2225675" y="3397250"/>
          <p14:tracePt t="75526" x="2168525" y="3419475"/>
          <p14:tracePt t="75530" x="2139950" y="3441700"/>
          <p14:tracePt t="75542" x="2063750" y="3473450"/>
          <p14:tracePt t="75559" x="1971675" y="3521075"/>
          <p14:tracePt t="75576" x="1905000" y="3552825"/>
          <p14:tracePt t="75592" x="1825625" y="3600450"/>
          <p14:tracePt t="75608" x="1781175" y="3625850"/>
          <p14:tracePt t="75625" x="1733550" y="3660775"/>
          <p14:tracePt t="75642" x="1682750" y="3679825"/>
          <p14:tracePt t="75659" x="1660525" y="3689350"/>
          <p14:tracePt t="75677" x="1635125" y="3702050"/>
          <p14:tracePt t="75693" x="1606550" y="3724275"/>
          <p14:tracePt t="75709" x="1584325" y="3736975"/>
          <p14:tracePt t="75725" x="1562100" y="3736975"/>
          <p14:tracePt t="75742" x="1536700" y="3746500"/>
          <p14:tracePt t="75758" x="1514475" y="3752850"/>
          <p14:tracePt t="75776" x="1504950" y="3752850"/>
          <p14:tracePt t="75792" x="1489075" y="3752850"/>
          <p14:tracePt t="75808" x="1479550" y="3752850"/>
          <p14:tracePt t="75826" x="1463675" y="3752850"/>
          <p14:tracePt t="75842" x="1450975" y="3752850"/>
          <p14:tracePt t="75859" x="1441450" y="3752850"/>
          <p14:tracePt t="75876" x="1431925" y="3746500"/>
          <p14:tracePt t="75892" x="1403350" y="3711575"/>
          <p14:tracePt t="75908" x="1384300" y="3679825"/>
          <p14:tracePt t="75925" x="1365250" y="3635375"/>
          <p14:tracePt t="75942" x="1330325" y="3559175"/>
          <p14:tracePt t="75958" x="1317625" y="3495675"/>
          <p14:tracePt t="75976" x="1298575" y="3457575"/>
          <p14:tracePt t="75992" x="1257300" y="3394075"/>
          <p14:tracePt t="76008" x="1238250" y="3362325"/>
          <p14:tracePt t="76026" x="1212850" y="3330575"/>
          <p14:tracePt t="76028" x="1206500" y="3305175"/>
          <p14:tracePt t="76043" x="1196975" y="3279775"/>
          <p14:tracePt t="76059" x="1184275" y="3251200"/>
          <p14:tracePt t="76076" x="1171575" y="3225800"/>
          <p14:tracePt t="76092" x="1146175" y="3184525"/>
          <p14:tracePt t="76109" x="1136650" y="3159125"/>
          <p14:tracePt t="76126" x="1123950" y="3130550"/>
          <p14:tracePt t="76142" x="1098550" y="3095625"/>
          <p14:tracePt t="76158" x="1089025" y="3063875"/>
          <p14:tracePt t="76175" x="1076325" y="3032125"/>
          <p14:tracePt t="76192" x="1069975" y="2962275"/>
          <p14:tracePt t="76208" x="1060450" y="2901950"/>
          <p14:tracePt t="76226" x="1060450" y="2851150"/>
          <p14:tracePt t="76243" x="1054100" y="2794000"/>
          <p14:tracePt t="76259" x="1050925" y="2771775"/>
          <p14:tracePt t="76275" x="1050925" y="2743200"/>
          <p14:tracePt t="76292" x="1038225" y="2708275"/>
          <p14:tracePt t="76308" x="1038225" y="2679700"/>
          <p14:tracePt t="76326" x="1038225" y="2657475"/>
          <p14:tracePt t="76342" x="1038225" y="2616200"/>
          <p14:tracePt t="76359" x="1031875" y="2593975"/>
          <p14:tracePt t="76376" x="1031875" y="2565400"/>
          <p14:tracePt t="76393" x="1031875" y="2543175"/>
          <p14:tracePt t="76409" x="1031875" y="2533650"/>
          <p14:tracePt t="76425" x="1031875" y="2517775"/>
          <p14:tracePt t="76442" x="1031875" y="2508250"/>
          <p14:tracePt t="76493" x="1044575" y="2508250"/>
          <p14:tracePt t="76500" x="1047750" y="2508250"/>
          <p14:tracePt t="76508" x="1054100" y="2508250"/>
          <p14:tracePt t="76526" x="1063625" y="2511425"/>
          <p14:tracePt t="76543" x="1082675" y="2530475"/>
          <p14:tracePt t="76559" x="1114425" y="2555875"/>
          <p14:tracePt t="76575" x="1139825" y="2581275"/>
          <p14:tracePt t="76592" x="1184275" y="2625725"/>
          <p14:tracePt t="76608" x="1209675" y="2657475"/>
          <p14:tracePt t="76626" x="1241425" y="2682875"/>
          <p14:tracePt t="76642" x="1273175" y="2733675"/>
          <p14:tracePt t="76658" x="1298575" y="2765425"/>
          <p14:tracePt t="76675" x="1311275" y="2803525"/>
          <p14:tracePt t="76692" x="1327150" y="2851150"/>
          <p14:tracePt t="76708" x="1346200" y="2876550"/>
          <p14:tracePt t="76725" x="1358900" y="2898775"/>
          <p14:tracePt t="76742" x="1365250" y="2940050"/>
          <p14:tracePt t="76758" x="1365250" y="2955925"/>
          <p14:tracePt t="76775" x="1365250" y="2978150"/>
          <p14:tracePt t="76793" x="1365250" y="3003550"/>
          <p14:tracePt t="76809" x="1368425" y="3016250"/>
          <p14:tracePt t="76825" x="1368425" y="3038475"/>
          <p14:tracePt t="76842" x="1381125" y="3073400"/>
          <p14:tracePt t="76858" x="1387475" y="3095625"/>
          <p14:tracePt t="76875" x="1393825" y="3117850"/>
          <p14:tracePt t="76892" x="1416050" y="3162300"/>
          <p14:tracePt t="76908" x="1416050" y="3184525"/>
          <p14:tracePt t="76925" x="1416050" y="3213100"/>
          <p14:tracePt t="76942" x="1416050" y="3235325"/>
          <p14:tracePt t="76959" x="1416050" y="3248025"/>
          <p14:tracePt t="76976" x="1416050" y="3257550"/>
          <p14:tracePt t="76992" x="1416050" y="3273425"/>
          <p14:tracePt t="77008" x="1416050" y="3282950"/>
          <p14:tracePt t="77026" x="1416050" y="3289300"/>
          <p14:tracePt t="77127" x="1416050" y="3286125"/>
          <p14:tracePt t="77134" x="1416050" y="3282950"/>
          <p14:tracePt t="77142" x="1416050" y="3276600"/>
          <p14:tracePt t="77158" x="1416050" y="3260725"/>
          <p14:tracePt t="77176" x="1397000" y="3228975"/>
          <p14:tracePt t="77193" x="1384300" y="3197225"/>
          <p14:tracePt t="77209" x="1371600" y="3165475"/>
          <p14:tracePt t="77226" x="1362075" y="3143250"/>
          <p14:tracePt t="77242" x="1339850" y="3108325"/>
          <p14:tracePt t="77258" x="1327150" y="3089275"/>
          <p14:tracePt t="77275" x="1317625" y="3076575"/>
          <p14:tracePt t="77292" x="1298575" y="3032125"/>
          <p14:tracePt t="77309" x="1279525" y="2994025"/>
          <p14:tracePt t="77327" x="1260475" y="2943225"/>
          <p14:tracePt t="77342" x="1247775" y="2898775"/>
          <p14:tracePt t="77359" x="1235075" y="2860675"/>
          <p14:tracePt t="77376" x="1219200" y="2838450"/>
          <p14:tracePt t="77392" x="1206500" y="2797175"/>
          <p14:tracePt t="77408" x="1206500" y="2781300"/>
          <p14:tracePt t="77425" x="1200150" y="2765425"/>
          <p14:tracePt t="77441" x="1200150" y="2746375"/>
          <p14:tracePt t="77458" x="1200150" y="2733675"/>
          <p14:tracePt t="77475" x="1200150" y="2720975"/>
          <p14:tracePt t="77491" x="1200150" y="2689225"/>
          <p14:tracePt t="77508" x="1200150" y="2667000"/>
          <p14:tracePt t="77525" x="1200150" y="2635250"/>
          <p14:tracePt t="77541" x="1200150" y="2603500"/>
          <p14:tracePt t="77558" x="1200150" y="2574925"/>
          <p14:tracePt t="77577" x="1200150" y="2559050"/>
          <p14:tracePt t="77593" x="1200150" y="2549525"/>
          <p14:tracePt t="77609" x="1196975" y="2533650"/>
          <p14:tracePt t="77627" x="1196975" y="2524125"/>
          <p14:tracePt t="78114" x="1212850" y="2492375"/>
          <p14:tracePt t="78121" x="1235075" y="2463800"/>
          <p14:tracePt t="78128" x="1270000" y="2409825"/>
          <p14:tracePt t="78143" x="1317625" y="2311400"/>
          <p14:tracePt t="78159" x="1368425" y="2228850"/>
          <p14:tracePt t="78177" x="1397000" y="2139950"/>
          <p14:tracePt t="78208" x="1419225" y="2019300"/>
          <p14:tracePt t="78242" x="1419225" y="1927225"/>
          <p14:tracePt t="78258" x="1419225" y="1917700"/>
          <p14:tracePt t="78277" x="1419225" y="1905000"/>
          <p14:tracePt t="78341" x="1419225" y="1898650"/>
          <p14:tracePt t="78348" x="1419225" y="1892300"/>
          <p14:tracePt t="78370" x="1419225" y="1889125"/>
          <p14:tracePt t="78400" x="1419225" y="1879600"/>
          <p14:tracePt t="78471" x="1416050" y="1885950"/>
          <p14:tracePt t="78478" x="1403350" y="1892300"/>
          <p14:tracePt t="78492" x="1400175" y="1901825"/>
          <p14:tracePt t="78508" x="1393825" y="1917700"/>
          <p14:tracePt t="78525" x="1381125" y="1949450"/>
          <p14:tracePt t="78542" x="1377950" y="1990725"/>
          <p14:tracePt t="78559" x="1377950" y="2032000"/>
          <p14:tracePt t="78575" x="1377950" y="2092325"/>
          <p14:tracePt t="78592" x="1387475" y="2222500"/>
          <p14:tracePt t="78608" x="1403350" y="2308225"/>
          <p14:tracePt t="78626" x="1431925" y="2390775"/>
          <p14:tracePt t="78641" x="1447800" y="2454275"/>
          <p14:tracePt t="78658" x="1460500" y="2508250"/>
          <p14:tracePt t="78675" x="1466850" y="2546350"/>
          <p14:tracePt t="78691" x="1473200" y="2606675"/>
          <p14:tracePt t="78708" x="1473200" y="2651125"/>
          <p14:tracePt t="78725" x="1479550" y="2673350"/>
          <p14:tracePt t="78742" x="1479550" y="2714625"/>
          <p14:tracePt t="78758" x="1479550" y="2743200"/>
          <p14:tracePt t="78775" x="1479550" y="2752725"/>
          <p14:tracePt t="78792" x="1479550" y="2768600"/>
          <p14:tracePt t="78808" x="1479550" y="2778125"/>
          <p14:tracePt t="78825" x="1479550" y="2794000"/>
          <p14:tracePt t="78842" x="1476375" y="2806700"/>
          <p14:tracePt t="78859" x="1466850" y="2816225"/>
          <p14:tracePt t="78876" x="1457325" y="2828925"/>
          <p14:tracePt t="78892" x="1441450" y="2828925"/>
          <p14:tracePt t="78909" x="1428750" y="2828925"/>
          <p14:tracePt t="78926" x="1412875" y="2819400"/>
          <p14:tracePt t="78942" x="1403350" y="2809875"/>
          <p14:tracePt t="78959" x="1393825" y="2794000"/>
          <p14:tracePt t="78976" x="1365250" y="2730500"/>
          <p14:tracePt t="78992" x="1346200" y="2686050"/>
          <p14:tracePt t="79009" x="1327150" y="2628900"/>
          <p14:tracePt t="79025" x="1308100" y="2584450"/>
          <p14:tracePt t="79042" x="1289050" y="2533650"/>
          <p14:tracePt t="79058" x="1276350" y="2505075"/>
          <p14:tracePt t="79075" x="1263650" y="2479675"/>
          <p14:tracePt t="79092" x="1241425" y="2438400"/>
          <p14:tracePt t="79109" x="1235075" y="2422525"/>
          <p14:tracePt t="79126" x="1235075" y="2397125"/>
          <p14:tracePt t="79142" x="1228725" y="2387600"/>
          <p14:tracePt t="79158" x="1225550" y="2378075"/>
          <p14:tracePt t="79175" x="1225550" y="2368550"/>
          <p14:tracePt t="79192" x="1225550" y="23558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307449"/>
            <a:ext cx="91440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fr-FR" altLang="fr-FR" sz="2000" dirty="0">
              <a:cs typeface="Times New Roman" panose="02020603050405020304" pitchFamily="18" charset="0"/>
            </a:endParaRPr>
          </a:p>
          <a:p>
            <a:pPr algn="just"/>
            <a:endParaRPr lang="fr-FR" altLang="fr-FR" sz="2000" dirty="0">
              <a:cs typeface="Times New Roman" panose="02020603050405020304" pitchFamily="18" charset="0"/>
            </a:endParaRPr>
          </a:p>
          <a:p>
            <a:pPr algn="just"/>
            <a:r>
              <a:rPr lang="fr-FR" altLang="fr-FR" sz="2000" dirty="0">
                <a:cs typeface="Times New Roman" panose="02020603050405020304" pitchFamily="18" charset="0"/>
              </a:rPr>
              <a:t>Cette </a:t>
            </a:r>
            <a:r>
              <a:rPr lang="fr-FR" altLang="fr-FR" sz="2000" dirty="0" err="1">
                <a:cs typeface="Times New Roman" panose="02020603050405020304" pitchFamily="18" charset="0"/>
              </a:rPr>
              <a:t>fm</a:t>
            </a:r>
            <a:r>
              <a:rPr lang="fr-FR" altLang="fr-FR" sz="2000" dirty="0">
                <a:cs typeface="Times New Roman" panose="02020603050405020304" pitchFamily="18" charset="0"/>
              </a:rPr>
              <a:t>. compte environ 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50 espèces </a:t>
            </a:r>
            <a:r>
              <a:rPr lang="fr-FR" altLang="fr-FR" sz="2000" dirty="0">
                <a:cs typeface="Times New Roman" panose="02020603050405020304" pitchFamily="18" charset="0"/>
              </a:rPr>
              <a:t>réparties en 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5 g</a:t>
            </a:r>
            <a:r>
              <a:rPr lang="fr-FR" altLang="fr-FR" sz="2000" dirty="0">
                <a:cs typeface="Times New Roman" panose="02020603050405020304" pitchFamily="18" charset="0"/>
              </a:rPr>
              <a:t>. dont </a:t>
            </a:r>
            <a:r>
              <a:rPr lang="fr-FR" altLang="fr-FR" sz="2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45 esp. 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au seul g. </a:t>
            </a:r>
            <a:r>
              <a:rPr lang="fr-FR" altLang="fr-FR" sz="20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Euphorbia</a:t>
            </a:r>
            <a:r>
              <a:rPr lang="fr-FR" altLang="fr-FR" sz="2000" dirty="0"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fr-FR" altLang="fr-FR" sz="2000" dirty="0" smtClean="0">
                <a:cs typeface="Times New Roman" panose="02020603050405020304" pitchFamily="18" charset="0"/>
              </a:rPr>
              <a:t>C’est </a:t>
            </a:r>
            <a:r>
              <a:rPr lang="fr-FR" altLang="fr-FR" sz="2000" dirty="0">
                <a:cs typeface="Times New Roman" panose="02020603050405020304" pitchFamily="18" charset="0"/>
              </a:rPr>
              <a:t>un 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exemple de </a:t>
            </a:r>
            <a:r>
              <a:rPr lang="fr-FR" altLang="fr-FR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fm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. par enchaînement</a:t>
            </a:r>
            <a:r>
              <a:rPr lang="fr-FR" altLang="fr-FR" sz="2000" dirty="0">
                <a:cs typeface="Times New Roman" panose="02020603050405020304" pitchFamily="18" charset="0"/>
              </a:rPr>
              <a:t>. En effet, la </a:t>
            </a:r>
            <a:r>
              <a:rPr lang="fr-FR" altLang="fr-FR" sz="2000" dirty="0" err="1">
                <a:cs typeface="Times New Roman" panose="02020603050405020304" pitchFamily="18" charset="0"/>
              </a:rPr>
              <a:t>fm</a:t>
            </a:r>
            <a:r>
              <a:rPr lang="fr-FR" altLang="fr-FR" sz="2000" dirty="0">
                <a:cs typeface="Times New Roman" panose="02020603050405020304" pitchFamily="18" charset="0"/>
              </a:rPr>
              <a:t>. ne présente pas de plante type comme dans le cas des </a:t>
            </a:r>
            <a:r>
              <a:rPr lang="fr-FR" altLang="fr-FR" sz="2000" dirty="0" err="1">
                <a:cs typeface="Times New Roman" panose="02020603050405020304" pitchFamily="18" charset="0"/>
              </a:rPr>
              <a:t>fm</a:t>
            </a:r>
            <a:r>
              <a:rPr lang="fr-FR" altLang="fr-FR" sz="2000" dirty="0">
                <a:cs typeface="Times New Roman" panose="02020603050405020304" pitchFamily="18" charset="0"/>
              </a:rPr>
              <a:t>. naturelles facilement identifiables; au contraire </a:t>
            </a:r>
            <a:r>
              <a:rPr lang="fr-CH" altLang="fr-FR" sz="2000" dirty="0">
                <a:cs typeface="Times New Roman" panose="02020603050405020304" pitchFamily="18" charset="0"/>
              </a:rPr>
              <a:t>à l’intérieur des </a:t>
            </a:r>
            <a:r>
              <a:rPr lang="fr-CH" altLang="fr-FR" sz="2000" i="1" dirty="0" err="1">
                <a:cs typeface="Times New Roman" panose="02020603050405020304" pitchFamily="18" charset="0"/>
              </a:rPr>
              <a:t>Euphorbiaceae</a:t>
            </a:r>
            <a:r>
              <a:rPr lang="fr-CH" altLang="fr-FR" sz="2000" dirty="0">
                <a:cs typeface="Times New Roman" panose="02020603050405020304" pitchFamily="18" charset="0"/>
              </a:rPr>
              <a:t>, les genres ont tenté tous plusieurs lignes évolutives (= essais au niveau génétique). </a:t>
            </a:r>
            <a:endParaRPr lang="fr-FR" altLang="fr-FR" sz="2000" dirty="0"/>
          </a:p>
          <a:p>
            <a:pPr algn="just"/>
            <a:r>
              <a:rPr lang="fr-FR" altLang="fr-FR" sz="2000" dirty="0" smtClean="0">
                <a:cs typeface="Times New Roman" panose="02020603050405020304" pitchFamily="18" charset="0"/>
              </a:rPr>
              <a:t>La </a:t>
            </a:r>
            <a:r>
              <a:rPr lang="fr-FR" altLang="fr-FR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fm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. regroupe des plantes herbacées ou ligneuses</a:t>
            </a:r>
            <a:r>
              <a:rPr lang="fr-FR" altLang="fr-FR" sz="2000" dirty="0">
                <a:cs typeface="Times New Roman" panose="02020603050405020304" pitchFamily="18" charset="0"/>
              </a:rPr>
              <a:t>, à 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port parfois </a:t>
            </a:r>
            <a:r>
              <a:rPr lang="fr-CH" altLang="fr-FR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cactiforme</a:t>
            </a:r>
            <a:r>
              <a:rPr lang="fr-CH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2000" dirty="0">
                <a:cs typeface="Times New Roman" panose="02020603050405020304" pitchFamily="18" charset="0"/>
              </a:rPr>
              <a:t>(</a:t>
            </a:r>
            <a:r>
              <a:rPr lang="fr-CH" altLang="fr-FR" sz="20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Euphorbia</a:t>
            </a:r>
            <a:r>
              <a:rPr lang="fr-CH" altLang="fr-FR" sz="20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sz="20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resinifera</a:t>
            </a:r>
            <a:r>
              <a:rPr lang="fr-CH" altLang="fr-FR" sz="2000" dirty="0">
                <a:cs typeface="Times New Roman" panose="02020603050405020304" pitchFamily="18" charset="0"/>
              </a:rPr>
              <a:t>) sans pour autant être des cactus.</a:t>
            </a:r>
            <a:r>
              <a:rPr lang="fr-FR" altLang="fr-FR" sz="2000" dirty="0">
                <a:cs typeface="Times New Roman" panose="02020603050405020304" pitchFamily="18" charset="0"/>
              </a:rPr>
              <a:t> Les 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fl. unisexuées </a:t>
            </a:r>
            <a:r>
              <a:rPr lang="fr-FR" altLang="fr-FR" sz="2000" dirty="0">
                <a:cs typeface="Times New Roman" panose="02020603050405020304" pitchFamily="18" charset="0"/>
              </a:rPr>
              <a:t>sont indépendantes et peuvent être solitaires ou groupées en </a:t>
            </a:r>
            <a:r>
              <a:rPr lang="fr-FR" altLang="fr-FR" sz="2000" dirty="0" err="1">
                <a:cs typeface="Times New Roman" panose="02020603050405020304" pitchFamily="18" charset="0"/>
              </a:rPr>
              <a:t>inflo</a:t>
            </a:r>
            <a:r>
              <a:rPr lang="fr-FR" altLang="fr-FR" sz="2000" dirty="0">
                <a:cs typeface="Times New Roman" panose="02020603050405020304" pitchFamily="18" charset="0"/>
              </a:rPr>
              <a:t>. variées : 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épi, grappe, cyme, etc. à l’exception du genre </a:t>
            </a:r>
            <a:r>
              <a:rPr lang="fr-FR" altLang="fr-FR" sz="20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Euphorbia</a:t>
            </a:r>
            <a:r>
              <a:rPr lang="fr-FR" altLang="fr-FR" sz="2000" i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r>
              <a:rPr lang="fr-FR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fr-FR" altLang="fr-FR" sz="2000" dirty="0">
              <a:solidFill>
                <a:srgbClr val="FF0000"/>
              </a:solidFill>
            </a:endParaRPr>
          </a:p>
          <a:p>
            <a:pPr algn="just"/>
            <a:r>
              <a:rPr lang="fr-FR" altLang="fr-FR" sz="2000" dirty="0">
                <a:cs typeface="Times New Roman" panose="02020603050405020304" pitchFamily="18" charset="0"/>
              </a:rPr>
              <a:t>Chez </a:t>
            </a:r>
            <a:r>
              <a:rPr lang="fr-FR" altLang="fr-FR" sz="20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Euphorbia</a:t>
            </a:r>
            <a:r>
              <a:rPr lang="fr-FR" altLang="fr-FR" sz="2000" dirty="0">
                <a:cs typeface="Times New Roman" panose="02020603050405020304" pitchFamily="18" charset="0"/>
              </a:rPr>
              <a:t>, les fl. des deux sexes sont groupées dans une </a:t>
            </a:r>
            <a:r>
              <a:rPr lang="fr-FR" altLang="fr-FR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inflorescence particulière appelée cyathe</a:t>
            </a:r>
            <a:r>
              <a:rPr lang="fr-FR" altLang="fr-FR" sz="2000" dirty="0">
                <a:cs typeface="Times New Roman" panose="02020603050405020304" pitchFamily="18" charset="0"/>
              </a:rPr>
              <a:t> qui </a:t>
            </a:r>
            <a:r>
              <a:rPr lang="fr-FR" altLang="fr-FR" sz="2000" u="sng" dirty="0">
                <a:cs typeface="Times New Roman" panose="02020603050405020304" pitchFamily="18" charset="0"/>
              </a:rPr>
              <a:t>simule une fleur</a:t>
            </a:r>
            <a:r>
              <a:rPr lang="fr-FR" altLang="fr-FR" sz="2000" dirty="0">
                <a:cs typeface="Times New Roman" panose="02020603050405020304" pitchFamily="18" charset="0"/>
              </a:rPr>
              <a:t>. Chaque cyathe contient une fl. femelle nue, centrale, réduite au gynécée porté par un pédoncule ± long, entourée de 5 inflorescences (cymes) de fl. mâles nues ; chaque fl. mâle est réduite à une étamine articulée. L’ensemble est entourée par un involucre (</a:t>
            </a:r>
            <a:r>
              <a:rPr lang="fr-FR" altLang="fr-FR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péricyathe</a:t>
            </a:r>
            <a:r>
              <a:rPr lang="fr-FR" altLang="fr-FR" sz="2000" dirty="0">
                <a:cs typeface="Times New Roman" panose="02020603050405020304" pitchFamily="18" charset="0"/>
              </a:rPr>
              <a:t>) formé de 5 bractées soudées en une sorte de coupe de forme variable, portant à son sommet 4 ou 5 glandes nectarifères plus ou moins colorées, de formes très diverses et pourvus ou non d’appendices (cornes).</a:t>
            </a:r>
            <a:endParaRPr lang="fr-FR" altLang="fr-FR" sz="2000" dirty="0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857500" y="0"/>
            <a:ext cx="3727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i="1">
                <a:solidFill>
                  <a:srgbClr val="FF0000"/>
                </a:solidFill>
              </a:rPr>
              <a:t>Euphorbiaceae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40"/>
    </mc:Choice>
    <mc:Fallback>
      <p:transition spd="slow" advTm="27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81" x="1241425" y="2336800"/>
          <p14:tracePt t="13889" x="1260475" y="2317750"/>
          <p14:tracePt t="13896" x="1289050" y="2305050"/>
          <p14:tracePt t="13909" x="1330325" y="2263775"/>
          <p14:tracePt t="13925" x="1384300" y="2200275"/>
          <p14:tracePt t="13959" x="1704975" y="1924050"/>
          <p14:tracePt t="13994" x="2838450" y="1238250"/>
          <p14:tracePt t="14012" x="4000500" y="755650"/>
          <p14:tracePt t="14027" x="4683125" y="517525"/>
          <p14:tracePt t="14045" x="5343525" y="371475"/>
          <p14:tracePt t="14060" x="5553075" y="342900"/>
          <p14:tracePt t="14077" x="5715000" y="323850"/>
          <p14:tracePt t="14092" x="5822950" y="292100"/>
          <p14:tracePt t="14110" x="5902325" y="250825"/>
          <p14:tracePt t="14126" x="5934075" y="219075"/>
          <p14:tracePt t="14142" x="5959475" y="180975"/>
          <p14:tracePt t="14160" x="5972175" y="107950"/>
          <p14:tracePt t="14175" x="5972175" y="63500"/>
          <p14:tracePt t="14192" x="5962650" y="41275"/>
          <p14:tracePt t="14209" x="5946775" y="19050"/>
          <p14:tracePt t="14225" x="5937250" y="12700"/>
          <p14:tracePt t="14243" x="5921375" y="12700"/>
          <p14:tracePt t="14259" x="5908675" y="12700"/>
          <p14:tracePt t="14276" x="5899150" y="12700"/>
          <p14:tracePt t="14292" x="5889625" y="12700"/>
          <p14:tracePt t="14311" x="5842000" y="12700"/>
          <p14:tracePt t="14326" x="5768975" y="25400"/>
          <p14:tracePt t="14343" x="5626100" y="69850"/>
          <p14:tracePt t="14359" x="5429250" y="187325"/>
          <p14:tracePt t="14375" x="5292725" y="298450"/>
          <p14:tracePt t="14392" x="5130800" y="428625"/>
          <p14:tracePt t="14409" x="4927600" y="625475"/>
          <p14:tracePt t="14426" x="4787900" y="755650"/>
          <p14:tracePt t="14445" x="4635500" y="923925"/>
          <p14:tracePt t="14459" x="4559300" y="1009650"/>
          <p14:tracePt t="14476" x="4505325" y="1079500"/>
          <p14:tracePt t="14492" x="4460875" y="1139825"/>
          <p14:tracePt t="14509" x="4435475" y="1209675"/>
          <p14:tracePt t="14525" x="4429125" y="1247775"/>
          <p14:tracePt t="14542" x="4429125" y="1292225"/>
          <p14:tracePt t="14559" x="4429125" y="1346200"/>
          <p14:tracePt t="14576" x="4432300" y="1368425"/>
          <p14:tracePt t="14593" x="4441825" y="1400175"/>
          <p14:tracePt t="14610" x="4448175" y="1403350"/>
          <p14:tracePt t="26579" x="4438650" y="1368425"/>
          <p14:tracePt t="26587" x="4413250" y="1308100"/>
          <p14:tracePt t="26599" x="4365625" y="1238250"/>
          <p14:tracePt t="26607" x="4343400" y="1206500"/>
          <p14:tracePt t="26625" x="4318000" y="1177925"/>
          <p14:tracePt t="26641" x="4251325" y="1143000"/>
          <p14:tracePt t="26675" x="4102100" y="1092200"/>
          <p14:tracePt t="26708" x="3810000" y="996950"/>
          <p14:tracePt t="26726" x="3663950" y="933450"/>
          <p14:tracePt t="26743" x="3451225" y="869950"/>
          <p14:tracePt t="26758" x="3352800" y="838200"/>
          <p14:tracePt t="26775" x="3279775" y="828675"/>
          <p14:tracePt t="26791" x="3200400" y="828675"/>
          <p14:tracePt t="26807" x="3155950" y="831850"/>
          <p14:tracePt t="26824" x="3117850" y="844550"/>
          <p14:tracePt t="26841" x="3054350" y="873125"/>
          <p14:tracePt t="26858" x="2990850" y="892175"/>
          <p14:tracePt t="26874" x="2901950" y="933450"/>
          <p14:tracePt t="26892" x="2762250" y="981075"/>
          <p14:tracePt t="26908" x="2673350" y="1022350"/>
          <p14:tracePt t="26924" x="2587625" y="1047750"/>
          <p14:tracePt t="26941" x="2362200" y="1108075"/>
          <p14:tracePt t="26957" x="2209800" y="1146175"/>
          <p14:tracePt t="26974" x="2041525" y="1209675"/>
          <p14:tracePt t="26991" x="1825625" y="1301750"/>
          <p14:tracePt t="27008" x="1736725" y="1333500"/>
          <p14:tracePt t="27025" x="1657350" y="1371600"/>
          <p14:tracePt t="27041" x="1584325" y="1412875"/>
          <p14:tracePt t="27058" x="1552575" y="1438275"/>
          <p14:tracePt t="27075" x="1520825" y="1463675"/>
          <p14:tracePt t="27091" x="1495425" y="1504950"/>
          <p14:tracePt t="27107" x="1485900" y="1530350"/>
          <p14:tracePt t="27124" x="1466850" y="1558925"/>
          <p14:tracePt t="27141" x="1447800" y="1593850"/>
          <p14:tracePt t="27158" x="1447800" y="1625600"/>
          <p14:tracePt t="27175" x="1450975" y="1641475"/>
          <p14:tracePt t="27191" x="1520825" y="1685925"/>
          <p14:tracePt t="27208" x="1597025" y="1717675"/>
          <p14:tracePt t="27225" x="1708150" y="1771650"/>
          <p14:tracePt t="27241" x="1870075" y="1838325"/>
          <p14:tracePt t="27257" x="1958975" y="1870075"/>
          <p14:tracePt t="27274" x="2079625" y="1905000"/>
          <p14:tracePt t="27292" x="2270125" y="1946275"/>
          <p14:tracePt t="27308" x="2419350" y="1955800"/>
          <p14:tracePt t="27325" x="2600325" y="1955800"/>
          <p14:tracePt t="27341" x="2863850" y="1955800"/>
          <p14:tracePt t="27357" x="3013075" y="1965325"/>
          <p14:tracePt t="27374" x="3152775" y="1974850"/>
          <p14:tracePt t="27391" x="3292475" y="1990725"/>
          <p14:tracePt t="27408" x="3362325" y="1990725"/>
          <p14:tracePt t="27425" x="3479800" y="1984375"/>
          <p14:tracePt t="27441" x="3714750" y="1939925"/>
          <p14:tracePt t="27457" x="3870325" y="1866900"/>
          <p14:tracePt t="27474" x="4038600" y="1781175"/>
          <p14:tracePt t="27491" x="4191000" y="1689100"/>
          <p14:tracePt t="27507" x="4264025" y="1635125"/>
          <p14:tracePt t="27524" x="4333875" y="1587500"/>
          <p14:tracePt t="27541" x="4416425" y="1514475"/>
          <p14:tracePt t="27557" x="4457700" y="1470025"/>
          <p14:tracePt t="27574" x="4505325" y="1438275"/>
          <p14:tracePt t="27591" x="4556125" y="1393825"/>
          <p14:tracePt t="27607" x="4578350" y="1368425"/>
          <p14:tracePt t="27625" x="4591050" y="1352550"/>
          <p14:tracePt t="27642" x="4600575" y="1317625"/>
          <p14:tracePt t="27658" x="4600575" y="1301750"/>
          <p14:tracePt t="27675" x="4600575" y="1285875"/>
          <p14:tracePt t="27678" x="4594225" y="1282700"/>
          <p14:tracePt t="27692" x="4584700" y="1273175"/>
          <p14:tracePt t="27708" x="4575175" y="1257300"/>
          <p14:tracePt t="27724" x="4565650" y="1247775"/>
          <p14:tracePt t="27741" x="4543425" y="1231900"/>
          <p14:tracePt t="27757" x="4533900" y="1222375"/>
          <p14:tracePt t="27775" x="4524375" y="1206500"/>
          <p14:tracePt t="27791" x="4508500" y="1187450"/>
          <p14:tracePt t="27807" x="4483100" y="1162050"/>
          <p14:tracePt t="27824" x="4460875" y="1130300"/>
          <p14:tracePt t="27841" x="4416425" y="1085850"/>
          <p14:tracePt t="27857" x="4391025" y="1066800"/>
          <p14:tracePt t="27875" x="4352925" y="1047750"/>
          <p14:tracePt t="27891" x="4273550" y="1006475"/>
          <p14:tracePt t="27908" x="4206875" y="977900"/>
          <p14:tracePt t="27925" x="4156075" y="965200"/>
          <p14:tracePt t="27941" x="4089400" y="939800"/>
          <p14:tracePt t="27958" x="4067175" y="927100"/>
          <p14:tracePt t="27974" x="4038600" y="920750"/>
          <p14:tracePt t="27991" x="3987800" y="914400"/>
          <p14:tracePt t="28007" x="3946525" y="914400"/>
          <p14:tracePt t="28024" x="3902075" y="914400"/>
          <p14:tracePt t="28041" x="3838575" y="914400"/>
          <p14:tracePt t="28057" x="3816350" y="914400"/>
          <p14:tracePt t="28074" x="3794125" y="914400"/>
          <p14:tracePt t="28091" x="3756025" y="914400"/>
          <p14:tracePt t="28108" x="3724275" y="914400"/>
          <p14:tracePt t="28124" x="3702050" y="914400"/>
          <p14:tracePt t="28141" x="3654425" y="914400"/>
          <p14:tracePt t="28157" x="3603625" y="914400"/>
          <p14:tracePt t="28174" x="3552825" y="914400"/>
          <p14:tracePt t="28191" x="3479800" y="917575"/>
          <p14:tracePt t="28208" x="3435350" y="923925"/>
          <p14:tracePt t="28224" x="3400425" y="930275"/>
          <p14:tracePt t="28241" x="3343275" y="936625"/>
          <p14:tracePt t="28257" x="3314700" y="942975"/>
          <p14:tracePt t="28274" x="3270250" y="949325"/>
          <p14:tracePt t="28291" x="3203575" y="974725"/>
          <p14:tracePt t="28307" x="3175000" y="987425"/>
          <p14:tracePt t="28324" x="3143250" y="1000125"/>
          <p14:tracePt t="28341" x="3108325" y="1022350"/>
          <p14:tracePt t="28357" x="3092450" y="1035050"/>
          <p14:tracePt t="28374" x="3082925" y="1044575"/>
          <p14:tracePt t="28391" x="3067050" y="1047750"/>
          <p14:tracePt t="28407" x="3057525" y="1057275"/>
          <p14:tracePt t="28424" x="3041650" y="1076325"/>
          <p14:tracePt t="28440" x="3025775" y="1089025"/>
          <p14:tracePt t="28457" x="3016250" y="1098550"/>
          <p14:tracePt t="28474" x="3006725" y="1111250"/>
          <p14:tracePt t="28491" x="2984500" y="1130300"/>
          <p14:tracePt t="28508" x="2974975" y="1143000"/>
          <p14:tracePt t="28524" x="2974975" y="1152525"/>
          <p14:tracePt t="28540" x="2974975" y="1165225"/>
          <p14:tracePt t="28557" x="2974975" y="1181100"/>
          <p14:tracePt t="28574" x="2974975" y="1190625"/>
          <p14:tracePt t="28591" x="2974975" y="1206500"/>
          <p14:tracePt t="28607" x="2981325" y="1216025"/>
          <p14:tracePt t="28624" x="2990850" y="1231900"/>
          <p14:tracePt t="28641" x="3013075" y="1250950"/>
          <p14:tracePt t="28657" x="3022600" y="1266825"/>
          <p14:tracePt t="28674" x="3048000" y="1298575"/>
          <p14:tracePt t="28690" x="3089275" y="1320800"/>
          <p14:tracePt t="28707" x="3130550" y="1349375"/>
          <p14:tracePt t="28724" x="3175000" y="1374775"/>
          <p14:tracePt t="28741" x="3282950" y="1428750"/>
          <p14:tracePt t="28757" x="3340100" y="1457325"/>
          <p14:tracePt t="28774" x="3378200" y="1476375"/>
          <p14:tracePt t="28790" x="3441700" y="1495425"/>
          <p14:tracePt t="28807" x="3473450" y="1504950"/>
          <p14:tracePt t="28824" x="3495675" y="1511300"/>
          <p14:tracePt t="28841" x="3549650" y="1511300"/>
          <p14:tracePt t="28857" x="3603625" y="1511300"/>
          <p14:tracePt t="28875" x="3663950" y="1511300"/>
          <p14:tracePt t="28891" x="3749675" y="1508125"/>
          <p14:tracePt t="28908" x="3810000" y="1501775"/>
          <p14:tracePt t="28924" x="3863975" y="1495425"/>
          <p14:tracePt t="28941" x="3905250" y="1489075"/>
          <p14:tracePt t="28957" x="3933825" y="1476375"/>
          <p14:tracePt t="28974" x="3959225" y="1460500"/>
          <p14:tracePt t="28991" x="4010025" y="1412875"/>
          <p14:tracePt t="29007" x="4060825" y="1362075"/>
          <p14:tracePt t="29024" x="4102100" y="1323975"/>
          <p14:tracePt t="29041" x="4210050" y="1260475"/>
          <p14:tracePt t="29057" x="4248150" y="1235075"/>
          <p14:tracePt t="29074" x="4279900" y="1222375"/>
          <p14:tracePt t="29090" x="4314825" y="1200150"/>
          <p14:tracePt t="29107" x="4337050" y="1187450"/>
          <p14:tracePt t="29124" x="4352925" y="1177925"/>
          <p14:tracePt t="29141" x="4394200" y="1133475"/>
          <p14:tracePt t="29157" x="4419600" y="1111250"/>
          <p14:tracePt t="29175" x="4451350" y="1079500"/>
          <p14:tracePt t="29191" x="4489450" y="1041400"/>
          <p14:tracePt t="29207" x="4498975" y="1009650"/>
          <p14:tracePt t="29224" x="4518025" y="993775"/>
          <p14:tracePt t="29240" x="4527550" y="977900"/>
          <p14:tracePt t="29257" x="4527550" y="965200"/>
          <p14:tracePt t="29274" x="4527550" y="952500"/>
          <p14:tracePt t="29291" x="4521200" y="939800"/>
          <p14:tracePt t="29308" x="4505325" y="933450"/>
          <p14:tracePt t="29324" x="4495800" y="933450"/>
          <p14:tracePt t="29340" x="4476750" y="927100"/>
          <p14:tracePt t="29357" x="4445000" y="927100"/>
          <p14:tracePt t="29374" x="4410075" y="927100"/>
          <p14:tracePt t="29390" x="4346575" y="927100"/>
          <p14:tracePt t="29407" x="4302125" y="927100"/>
          <p14:tracePt t="29424" x="4257675" y="927100"/>
          <p14:tracePt t="29441" x="4197350" y="927100"/>
          <p14:tracePt t="29458" x="4159250" y="927100"/>
          <p14:tracePt t="29474" x="4114800" y="927100"/>
          <p14:tracePt t="29490" x="4060825" y="927100"/>
          <p14:tracePt t="29507" x="4038600" y="927100"/>
          <p14:tracePt t="29524" x="4010025" y="927100"/>
          <p14:tracePt t="29540" x="3975100" y="923925"/>
          <p14:tracePt t="29557" x="3946525" y="904875"/>
          <p14:tracePt t="29574" x="3924300" y="898525"/>
          <p14:tracePt t="29591" x="3879850" y="879475"/>
          <p14:tracePt t="29607" x="3835400" y="866775"/>
          <p14:tracePt t="29625" x="3797300" y="835025"/>
          <p14:tracePt t="29641" x="3711575" y="793750"/>
          <p14:tracePt t="29657" x="3657600" y="765175"/>
          <p14:tracePt t="29674" x="3613150" y="752475"/>
          <p14:tracePt t="29690" x="3549650" y="739775"/>
          <p14:tracePt t="29707" x="3527425" y="739775"/>
          <p14:tracePt t="29724" x="3498850" y="739775"/>
          <p14:tracePt t="29727" x="3486150" y="739775"/>
          <p14:tracePt t="29741" x="3463925" y="739775"/>
          <p14:tracePt t="29757" x="3435350" y="742950"/>
          <p14:tracePt t="29774" x="3397250" y="755650"/>
          <p14:tracePt t="29791" x="3333750" y="774700"/>
          <p14:tracePt t="29807" x="3286125" y="793750"/>
          <p14:tracePt t="29825" x="3257550" y="806450"/>
          <p14:tracePt t="29841" x="3219450" y="822325"/>
          <p14:tracePt t="29858" x="3209925" y="831850"/>
          <p14:tracePt t="29874" x="3194050" y="854075"/>
          <p14:tracePt t="29890" x="3165475" y="889000"/>
          <p14:tracePt t="29907" x="3133725" y="914400"/>
          <p14:tracePt t="29924" x="3108325" y="933450"/>
          <p14:tracePt t="29941" x="3067050" y="965200"/>
          <p14:tracePt t="29958" x="3041650" y="974725"/>
          <p14:tracePt t="29975" x="3032125" y="984250"/>
          <p14:tracePt t="29991" x="3013075" y="1000125"/>
          <p14:tracePt t="30008" x="3003550" y="1016000"/>
          <p14:tracePt t="30024" x="2997200" y="1031875"/>
          <p14:tracePt t="30041" x="2997200" y="1057275"/>
          <p14:tracePt t="30057" x="2990850" y="1085850"/>
          <p14:tracePt t="30074" x="2981325" y="1111250"/>
          <p14:tracePt t="30090" x="2962275" y="1152525"/>
          <p14:tracePt t="30107" x="2955925" y="1174750"/>
          <p14:tracePt t="30124" x="2955925" y="1203325"/>
          <p14:tracePt t="30141" x="2955925" y="1244600"/>
          <p14:tracePt t="30157" x="2955925" y="1266825"/>
          <p14:tracePt t="30174" x="2955925" y="1289050"/>
          <p14:tracePt t="30191" x="2955925" y="1308100"/>
          <p14:tracePt t="30207" x="2974975" y="1333500"/>
          <p14:tracePt t="30226" x="2990850" y="1368425"/>
          <p14:tracePt t="30243" x="3013075" y="1377950"/>
          <p14:tracePt t="30258" x="3035300" y="1390650"/>
          <p14:tracePt t="30274" x="3054350" y="1406525"/>
          <p14:tracePt t="30290" x="3095625" y="1425575"/>
          <p14:tracePt t="30307" x="3117850" y="1431925"/>
          <p14:tracePt t="30324" x="3133725" y="1435100"/>
          <p14:tracePt t="30340" x="3159125" y="1441450"/>
          <p14:tracePt t="30357" x="3168650" y="1447800"/>
          <p14:tracePt t="30374" x="3184525" y="1450975"/>
          <p14:tracePt t="30391" x="3225800" y="1463675"/>
          <p14:tracePt t="30407" x="3254375" y="1463675"/>
          <p14:tracePt t="30424" x="3282950" y="1463675"/>
          <p14:tracePt t="30440" x="3324225" y="1463675"/>
          <p14:tracePt t="30457" x="3340100" y="1463675"/>
          <p14:tracePt t="30474" x="3355975" y="1466850"/>
          <p14:tracePt t="30491" x="3375025" y="1473200"/>
          <p14:tracePt t="30508" x="3390900" y="1473200"/>
          <p14:tracePt t="30524" x="3419475" y="1473200"/>
          <p14:tracePt t="30541" x="3492500" y="1470025"/>
          <p14:tracePt t="30557" x="3578225" y="1444625"/>
          <p14:tracePt t="30574" x="3651250" y="1428750"/>
          <p14:tracePt t="30590" x="3724275" y="1409700"/>
          <p14:tracePt t="30607" x="3762375" y="1397000"/>
          <p14:tracePt t="30626" x="3790950" y="1393825"/>
          <p14:tracePt t="30641" x="3841750" y="1368425"/>
          <p14:tracePt t="30658" x="3879850" y="1362075"/>
          <p14:tracePt t="30675" x="3924300" y="1355725"/>
          <p14:tracePt t="30691" x="3971925" y="1343025"/>
          <p14:tracePt t="30707" x="3997325" y="1330325"/>
          <p14:tracePt t="32469" x="3987800" y="1333500"/>
          <p14:tracePt t="32476" x="3975100" y="1339850"/>
          <p14:tracePt t="32491" x="3952875" y="1352550"/>
          <p14:tracePt t="32508" x="3921125" y="1362075"/>
          <p14:tracePt t="32525" x="3879850" y="1387475"/>
          <p14:tracePt t="32540" x="3860800" y="1400175"/>
          <p14:tracePt t="32557" x="3851275" y="1400175"/>
          <p14:tracePt t="32590" x="3822700" y="1400175"/>
          <p14:tracePt t="32624" x="3784600" y="1409700"/>
          <p14:tracePt t="32641" x="3756025" y="1409700"/>
          <p14:tracePt t="32657" x="3724275" y="1422400"/>
          <p14:tracePt t="32675" x="3663950" y="1435100"/>
          <p14:tracePt t="32690" x="3616325" y="1454150"/>
          <p14:tracePt t="32707" x="3571875" y="1466850"/>
          <p14:tracePt t="32724" x="3533775" y="1479550"/>
          <p14:tracePt t="32741" x="3476625" y="1498600"/>
          <p14:tracePt t="32757" x="3432175" y="1517650"/>
          <p14:tracePt t="32774" x="3381375" y="1536700"/>
          <p14:tracePt t="32791" x="3349625" y="1543050"/>
          <p14:tracePt t="32807" x="3321050" y="1543050"/>
          <p14:tracePt t="32824" x="3282950" y="1543050"/>
          <p14:tracePt t="32840" x="3244850" y="1543050"/>
          <p14:tracePt t="32857" x="3222625" y="1533525"/>
          <p14:tracePt t="32874" x="3190875" y="1520825"/>
          <p14:tracePt t="32891" x="3155950" y="1498600"/>
          <p14:tracePt t="32907" x="3130550" y="1485900"/>
          <p14:tracePt t="32925" x="3117850" y="1473200"/>
          <p14:tracePt t="32940" x="3108325" y="1466850"/>
          <p14:tracePt t="32957" x="3092450" y="1463675"/>
          <p14:tracePt t="32974" x="3082925" y="1463675"/>
          <p14:tracePt t="33011" x="3076575" y="1463675"/>
          <p14:tracePt t="33283" x="3079750" y="1463675"/>
          <p14:tracePt t="33296" x="3082925" y="1463675"/>
          <p14:tracePt t="33308" x="3098800" y="1457325"/>
          <p14:tracePt t="33325" x="3121025" y="1441450"/>
          <p14:tracePt t="33341" x="3168650" y="1409700"/>
          <p14:tracePt t="33357" x="3235325" y="1371600"/>
          <p14:tracePt t="33390" x="3394075" y="1320800"/>
          <p14:tracePt t="33425" x="3470275" y="1301750"/>
          <p14:tracePt t="33441" x="3508375" y="1301750"/>
          <p14:tracePt t="33458" x="3536950" y="1289050"/>
          <p14:tracePt t="33475" x="3609975" y="1276350"/>
          <p14:tracePt t="33490" x="3670300" y="1276350"/>
          <p14:tracePt t="33507" x="3740150" y="1276350"/>
          <p14:tracePt t="33524" x="3854450" y="1276350"/>
          <p14:tracePt t="33540" x="3914775" y="1276350"/>
          <p14:tracePt t="33557" x="3952875" y="1285875"/>
          <p14:tracePt t="33574" x="4000500" y="1298575"/>
          <p14:tracePt t="33591" x="4022725" y="1298575"/>
          <p14:tracePt t="33607" x="4051300" y="1298575"/>
          <p14:tracePt t="33624" x="4124325" y="1285875"/>
          <p14:tracePt t="33640" x="4175125" y="1285875"/>
          <p14:tracePt t="33657" x="4219575" y="1285875"/>
          <p14:tracePt t="33675" x="4254500" y="1285875"/>
          <p14:tracePt t="33691" x="4270375" y="1285875"/>
          <p14:tracePt t="33708" x="4279900" y="1285875"/>
          <p14:tracePt t="33725" x="4295775" y="1285875"/>
          <p14:tracePt t="33741" x="4305300" y="1285875"/>
          <p14:tracePt t="33757" x="4318000" y="1285875"/>
          <p14:tracePt t="33774" x="4333875" y="1301750"/>
          <p14:tracePt t="33790" x="4343400" y="1311275"/>
          <p14:tracePt t="33807" x="4352925" y="1320800"/>
          <p14:tracePt t="33824" x="4359275" y="1333500"/>
          <p14:tracePt t="33840" x="4359275" y="1343025"/>
          <p14:tracePt t="33857" x="4359275" y="1355725"/>
          <p14:tracePt t="33874" x="4359275" y="1368425"/>
          <p14:tracePt t="33890" x="4359275" y="1384300"/>
          <p14:tracePt t="33907" x="4359275" y="1393825"/>
          <p14:tracePt t="33924" x="4346575" y="1409700"/>
          <p14:tracePt t="33940" x="4330700" y="1419225"/>
          <p14:tracePt t="33957" x="4302125" y="1438275"/>
          <p14:tracePt t="33974" x="4244975" y="1450975"/>
          <p14:tracePt t="33990" x="4222750" y="1457325"/>
          <p14:tracePt t="34007" x="4178300" y="1457325"/>
          <p14:tracePt t="34024" x="4114800" y="1457325"/>
          <p14:tracePt t="34040" x="4073525" y="1457325"/>
          <p14:tracePt t="34057" x="4013200" y="1457325"/>
          <p14:tracePt t="34074" x="3937000" y="1457325"/>
          <p14:tracePt t="34090" x="3905250" y="1457325"/>
          <p14:tracePt t="34107" x="3876675" y="1454150"/>
          <p14:tracePt t="34125" x="3835400" y="1441450"/>
          <p14:tracePt t="34141" x="3781425" y="1428750"/>
          <p14:tracePt t="34157" x="3717925" y="1412875"/>
          <p14:tracePt t="34174" x="3600450" y="1412875"/>
          <p14:tracePt t="34190" x="3549650" y="1412875"/>
          <p14:tracePt t="34207" x="3505200" y="1412875"/>
          <p14:tracePt t="34224" x="3457575" y="1412875"/>
          <p14:tracePt t="34240" x="3435350" y="1412875"/>
          <p14:tracePt t="34257" x="3406775" y="1412875"/>
          <p14:tracePt t="34274" x="3375025" y="1412875"/>
          <p14:tracePt t="34290" x="3330575" y="1412875"/>
          <p14:tracePt t="34307" x="3286125" y="1412875"/>
          <p14:tracePt t="34324" x="3232150" y="1412875"/>
          <p14:tracePt t="34340" x="3209925" y="1412875"/>
          <p14:tracePt t="34357" x="3178175" y="1412875"/>
          <p14:tracePt t="34374" x="3165475" y="1412875"/>
          <p14:tracePt t="34390" x="3143250" y="1412875"/>
          <p14:tracePt t="34407" x="3114675" y="1412875"/>
          <p14:tracePt t="34424" x="3082925" y="1412875"/>
          <p14:tracePt t="34440" x="3051175" y="1412875"/>
          <p14:tracePt t="34456" x="3028950" y="1412875"/>
          <p14:tracePt t="34474" x="3009900" y="1412875"/>
          <p14:tracePt t="34490" x="3000375" y="1412875"/>
          <p14:tracePt t="34507" x="2994025" y="1412875"/>
          <p14:tracePt t="34703" x="2997200" y="1412875"/>
          <p14:tracePt t="34709" x="3003550" y="1412875"/>
          <p14:tracePt t="34724" x="3013075" y="1412875"/>
          <p14:tracePt t="34740" x="3025775" y="1412875"/>
          <p14:tracePt t="34757" x="3041650" y="1412875"/>
          <p14:tracePt t="34774" x="3089275" y="1412875"/>
          <p14:tracePt t="34790" x="3127375" y="1412875"/>
          <p14:tracePt t="34807" x="3155950" y="1412875"/>
          <p14:tracePt t="34824" x="3187700" y="1412875"/>
          <p14:tracePt t="34840" x="3209925" y="1412875"/>
          <p14:tracePt t="34857" x="3225800" y="1412875"/>
          <p14:tracePt t="34874" x="3267075" y="1412875"/>
          <p14:tracePt t="34890" x="3305175" y="1422400"/>
          <p14:tracePt t="34907" x="3355975" y="1422400"/>
          <p14:tracePt t="34924" x="3432175" y="1428750"/>
          <p14:tracePt t="34940" x="3476625" y="1428750"/>
          <p14:tracePt t="34957" x="3505200" y="1428750"/>
          <p14:tracePt t="34974" x="3521075" y="1428750"/>
          <p14:tracePt t="34990" x="3543300" y="1428750"/>
          <p14:tracePt t="35007" x="3571875" y="1428750"/>
          <p14:tracePt t="35025" x="3625850" y="1425575"/>
          <p14:tracePt t="35041" x="3670300" y="1425575"/>
          <p14:tracePt t="35058" x="3730625" y="1425575"/>
          <p14:tracePt t="35074" x="3800475" y="1425575"/>
          <p14:tracePt t="35090" x="3829050" y="1425575"/>
          <p14:tracePt t="35107" x="3841750" y="1425575"/>
          <p14:tracePt t="35124" x="3854450" y="1425575"/>
          <p14:tracePt t="35140" x="3883025" y="1425575"/>
          <p14:tracePt t="35157" x="3905250" y="1425575"/>
          <p14:tracePt t="35174" x="3952875" y="1419225"/>
          <p14:tracePt t="35190" x="3997325" y="1412875"/>
          <p14:tracePt t="35208" x="4041775" y="1412875"/>
          <p14:tracePt t="35224" x="4073525" y="1412875"/>
          <p14:tracePt t="35240" x="4095750" y="1412875"/>
          <p14:tracePt t="35257" x="4105275" y="1412875"/>
          <p14:tracePt t="35274" x="4121150" y="1412875"/>
          <p14:tracePt t="35290" x="4130675" y="1412875"/>
          <p14:tracePt t="35307" x="4146550" y="1412875"/>
          <p14:tracePt t="35324" x="4149725" y="1412875"/>
          <p14:tracePt t="35531" x="4121150" y="1416050"/>
          <p14:tracePt t="35539" x="4105275" y="1416050"/>
          <p14:tracePt t="35545" x="4076700" y="1422400"/>
          <p14:tracePt t="35556" x="4060825" y="1422400"/>
          <p14:tracePt t="35573" x="3997325" y="1422400"/>
          <p14:tracePt t="35590" x="3959225" y="1422400"/>
          <p14:tracePt t="35607" x="3924300" y="1422400"/>
          <p14:tracePt t="35623" x="3860800" y="1422400"/>
          <p14:tracePt t="35640" x="3838575" y="1422400"/>
          <p14:tracePt t="35657" x="3810000" y="1422400"/>
          <p14:tracePt t="35674" x="3784600" y="1422400"/>
          <p14:tracePt t="35690" x="3768725" y="1422400"/>
          <p14:tracePt t="35707" x="3752850" y="1422400"/>
          <p14:tracePt t="35724" x="3711575" y="1422400"/>
          <p14:tracePt t="35741" x="3689350" y="1416050"/>
          <p14:tracePt t="35757" x="3667125" y="1403350"/>
          <p14:tracePt t="35774" x="3625850" y="1397000"/>
          <p14:tracePt t="35790" x="3609975" y="1397000"/>
          <p14:tracePt t="35807" x="3587750" y="1387475"/>
          <p14:tracePt t="35824" x="3565525" y="1374775"/>
          <p14:tracePt t="35840" x="3536950" y="1371600"/>
          <p14:tracePt t="35858" x="3514725" y="1365250"/>
          <p14:tracePt t="35874" x="3460750" y="1365250"/>
          <p14:tracePt t="35891" x="3438525" y="1365250"/>
          <p14:tracePt t="35907" x="3406775" y="1365250"/>
          <p14:tracePt t="35923" x="3368675" y="1365250"/>
          <p14:tracePt t="35940" x="3346450" y="1365250"/>
          <p14:tracePt t="35957" x="3324225" y="1365250"/>
          <p14:tracePt t="35973" x="3282950" y="1365250"/>
          <p14:tracePt t="35990" x="3260725" y="1365250"/>
          <p14:tracePt t="36007" x="3232150" y="1365250"/>
          <p14:tracePt t="36023" x="3216275" y="1365250"/>
          <p14:tracePt t="36040" x="3206750" y="1365250"/>
          <p14:tracePt t="36057" x="3194050" y="1365250"/>
          <p14:tracePt t="36073" x="3178175" y="1365250"/>
          <p14:tracePt t="36090" x="3168650" y="1365250"/>
          <p14:tracePt t="36107" x="3159125" y="1365250"/>
          <p14:tracePt t="36123" x="3149600" y="1365250"/>
          <p14:tracePt t="36140" x="3143250" y="1365250"/>
          <p14:tracePt t="37531" x="3209925" y="1374775"/>
          <p14:tracePt t="37538" x="3314700" y="1384300"/>
          <p14:tracePt t="37545" x="3457575" y="1393825"/>
          <p14:tracePt t="37556" x="3609975" y="1416050"/>
          <p14:tracePt t="37573" x="4019550" y="1479550"/>
          <p14:tracePt t="37591" x="4260850" y="1498600"/>
          <p14:tracePt t="37623" x="4629150" y="1514475"/>
          <p14:tracePt t="37657" x="4784725" y="1511300"/>
          <p14:tracePt t="37674" x="4899025" y="1473200"/>
          <p14:tracePt t="37690" x="4984750" y="1447800"/>
          <p14:tracePt t="37707" x="5070475" y="1431925"/>
          <p14:tracePt t="37724" x="5159375" y="1412875"/>
          <p14:tracePt t="37740" x="5203825" y="1393825"/>
          <p14:tracePt t="37757" x="5241925" y="1381125"/>
          <p14:tracePt t="37774" x="5305425" y="1374775"/>
          <p14:tracePt t="37790" x="5349875" y="1374775"/>
          <p14:tracePt t="37807" x="5394325" y="1362075"/>
          <p14:tracePt t="37823" x="5467350" y="1343025"/>
          <p14:tracePt t="37840" x="5530850" y="1327150"/>
          <p14:tracePt t="37857" x="5629275" y="1295400"/>
          <p14:tracePt t="37873" x="5788025" y="1244600"/>
          <p14:tracePt t="37890" x="5851525" y="1228725"/>
          <p14:tracePt t="37907" x="5899150" y="1216025"/>
          <p14:tracePt t="37924" x="5978525" y="1196975"/>
          <p14:tracePt t="37940" x="6029325" y="1196975"/>
          <p14:tracePt t="37957" x="6099175" y="1196975"/>
          <p14:tracePt t="37973" x="6197600" y="1206500"/>
          <p14:tracePt t="37990" x="6261100" y="1222375"/>
          <p14:tracePt t="38006" x="6311900" y="1235075"/>
          <p14:tracePt t="38023" x="6413500" y="1257300"/>
          <p14:tracePt t="38040" x="6451600" y="1276350"/>
          <p14:tracePt t="38057" x="6489700" y="1289050"/>
          <p14:tracePt t="38073" x="6524625" y="1304925"/>
          <p14:tracePt t="38090" x="6540500" y="1317625"/>
          <p14:tracePt t="38107" x="6556375" y="1327150"/>
          <p14:tracePt t="38124" x="6584950" y="1343025"/>
          <p14:tracePt t="38140" x="6600825" y="1352550"/>
          <p14:tracePt t="38157" x="6610350" y="1362075"/>
          <p14:tracePt t="38174" x="6632575" y="1384300"/>
          <p14:tracePt t="38190" x="6635750" y="1393825"/>
          <p14:tracePt t="38207" x="6635750" y="1403350"/>
          <p14:tracePt t="38239" x="6635750" y="1409700"/>
          <p14:tracePt t="38257" x="6635750" y="1412875"/>
          <p14:tracePt t="38294" x="6626225" y="1412875"/>
          <p14:tracePt t="38302" x="6619875" y="1412875"/>
          <p14:tracePt t="38310" x="6613525" y="1412875"/>
          <p14:tracePt t="38323" x="6604000" y="1412875"/>
          <p14:tracePt t="38339" x="6594475" y="1412875"/>
          <p14:tracePt t="38357" x="6584950" y="1412875"/>
          <p14:tracePt t="38359" x="6575425" y="1412875"/>
          <p14:tracePt t="38373" x="6553200" y="1412875"/>
          <p14:tracePt t="38389" x="6530975" y="1412875"/>
          <p14:tracePt t="38407" x="6486525" y="1412875"/>
          <p14:tracePt t="38424" x="6432550" y="1412875"/>
          <p14:tracePt t="38440" x="6410325" y="1412875"/>
          <p14:tracePt t="38457" x="6381750" y="1412875"/>
          <p14:tracePt t="38473" x="6365875" y="1412875"/>
          <p14:tracePt t="38489" x="6356350" y="1412875"/>
          <p14:tracePt t="38507" x="6330950" y="1412875"/>
          <p14:tracePt t="38523" x="6283325" y="1412875"/>
          <p14:tracePt t="38540" x="6251575" y="1412875"/>
          <p14:tracePt t="38557" x="6223000" y="1409700"/>
          <p14:tracePt t="38574" x="6191250" y="1409700"/>
          <p14:tracePt t="38590" x="6178550" y="1409700"/>
          <p14:tracePt t="38606" x="6165850" y="1409700"/>
          <p14:tracePt t="38623" x="6149975" y="1409700"/>
          <p14:tracePt t="38639" x="6140450" y="1409700"/>
          <p14:tracePt t="38656" x="6130925" y="1409700"/>
          <p14:tracePt t="38673" x="6111875" y="1409700"/>
          <p14:tracePt t="38689" x="6099175" y="1409700"/>
          <p14:tracePt t="38707" x="6089650" y="1409700"/>
          <p14:tracePt t="38723" x="6070600" y="1409700"/>
          <p14:tracePt t="38739" x="6067425" y="1409700"/>
          <p14:tracePt t="38756" x="6054725" y="1409700"/>
          <p14:tracePt t="38773" x="6045200" y="1409700"/>
          <p14:tracePt t="38789" x="6035675" y="1409700"/>
          <p14:tracePt t="38807" x="6022975" y="1409700"/>
          <p14:tracePt t="38824" x="6007100" y="1409700"/>
          <p14:tracePt t="38840" x="5997575" y="1409700"/>
          <p14:tracePt t="38858" x="5981700" y="1409700"/>
          <p14:tracePt t="38887" x="5972175" y="1409700"/>
          <p14:tracePt t="38894" x="5965825" y="1409700"/>
          <p14:tracePt t="38906" x="5962650" y="1409700"/>
          <p14:tracePt t="38923" x="5946775" y="1409700"/>
          <p14:tracePt t="38939" x="5937250" y="1409700"/>
          <p14:tracePt t="38995" x="5934075" y="1409700"/>
          <p14:tracePt t="40259" x="5984875" y="1409700"/>
          <p14:tracePt t="40273" x="6156325" y="1409700"/>
          <p14:tracePt t="40290" x="6315075" y="1409700"/>
          <p14:tracePt t="40307" x="6508750" y="1400175"/>
          <p14:tracePt t="40323" x="6807200" y="1371600"/>
          <p14:tracePt t="40339" x="6991350" y="1365250"/>
          <p14:tracePt t="40373" x="7327900" y="1320800"/>
          <p14:tracePt t="40406" x="7499350" y="1298575"/>
          <p14:tracePt t="40409" x="7534275" y="1289050"/>
          <p14:tracePt t="40423" x="7597775" y="1282700"/>
          <p14:tracePt t="40440" x="7632700" y="1270000"/>
          <p14:tracePt t="40457" x="7677150" y="1247775"/>
          <p14:tracePt t="40473" x="7693025" y="1241425"/>
          <p14:tracePt t="40490" x="7708900" y="1241425"/>
          <p14:tracePt t="40507" x="7712075" y="1241425"/>
          <p14:tracePt t="40694" x="7712075" y="1228725"/>
          <p14:tracePt t="40700" x="7712075" y="1212850"/>
          <p14:tracePt t="40708" x="7712075" y="1200150"/>
          <p14:tracePt t="40723" x="7712075" y="1184275"/>
          <p14:tracePt t="40740" x="7705725" y="1162050"/>
          <p14:tracePt t="40757" x="7680325" y="1127125"/>
          <p14:tracePt t="40773" x="7658100" y="1101725"/>
          <p14:tracePt t="40789" x="7635875" y="1092200"/>
          <p14:tracePt t="40807" x="7620000" y="1082675"/>
          <p14:tracePt t="40823" x="7597775" y="1076325"/>
          <p14:tracePt t="40840" x="7569200" y="1069975"/>
          <p14:tracePt t="40856" x="7537450" y="1057275"/>
          <p14:tracePt t="40873" x="7473950" y="1031875"/>
          <p14:tracePt t="40890" x="7419975" y="1019175"/>
          <p14:tracePt t="40907" x="7375525" y="1006475"/>
          <p14:tracePt t="40909" x="7356475" y="1000125"/>
          <p14:tracePt t="40923" x="7331075" y="981075"/>
          <p14:tracePt t="40940" x="7299325" y="968375"/>
          <p14:tracePt t="40957" x="7258050" y="958850"/>
          <p14:tracePt t="40973" x="7235825" y="946150"/>
          <p14:tracePt t="40989" x="7213600" y="933450"/>
          <p14:tracePt t="41007" x="7169150" y="914400"/>
          <p14:tracePt t="41023" x="7153275" y="911225"/>
          <p14:tracePt t="41040" x="7140575" y="904875"/>
          <p14:tracePt t="41057" x="7124700" y="904875"/>
          <p14:tracePt t="41073" x="7115175" y="904875"/>
          <p14:tracePt t="41090" x="7108825" y="904875"/>
          <p14:tracePt t="41107" x="7105650" y="904875"/>
          <p14:tracePt t="41143" x="7096125" y="904875"/>
          <p14:tracePt t="41157" x="7086600" y="904875"/>
          <p14:tracePt t="41173" x="7073900" y="904875"/>
          <p14:tracePt t="41190" x="7070725" y="904875"/>
          <p14:tracePt t="41207" x="7061200" y="904875"/>
          <p14:tracePt t="41223" x="7045325" y="904875"/>
          <p14:tracePt t="41240" x="7042150" y="908050"/>
          <p14:tracePt t="41257" x="7026275" y="927100"/>
          <p14:tracePt t="41272" x="7016750" y="936625"/>
          <p14:tracePt t="41289" x="7004050" y="952500"/>
          <p14:tracePt t="41306" x="6988175" y="984250"/>
          <p14:tracePt t="41323" x="6969125" y="1019175"/>
          <p14:tracePt t="41340" x="6956425" y="1050925"/>
          <p14:tracePt t="41357" x="6946900" y="1063625"/>
          <p14:tracePt t="41373" x="6943725" y="1073150"/>
          <p14:tracePt t="41389" x="6943725" y="1082675"/>
          <p14:tracePt t="41407" x="6931025" y="1104900"/>
          <p14:tracePt t="41423" x="6927850" y="1114425"/>
          <p14:tracePt t="41440" x="6927850" y="1123950"/>
          <p14:tracePt t="41457" x="6927850" y="1143000"/>
          <p14:tracePt t="41473" x="6927850" y="1152525"/>
          <p14:tracePt t="41489" x="6927850" y="1165225"/>
          <p14:tracePt t="41507" x="6927850" y="1177925"/>
          <p14:tracePt t="41523" x="6927850" y="1193800"/>
          <p14:tracePt t="41540" x="6927850" y="1203325"/>
          <p14:tracePt t="41557" x="6927850" y="1222375"/>
          <p14:tracePt t="41573" x="6927850" y="1231900"/>
          <p14:tracePt t="41590" x="6927850" y="1254125"/>
          <p14:tracePt t="41607" x="6927850" y="1276350"/>
          <p14:tracePt t="41623" x="6927850" y="1295400"/>
          <p14:tracePt t="41639" x="6927850" y="1304925"/>
          <p14:tracePt t="41657" x="6927850" y="1320800"/>
          <p14:tracePt t="41672" x="6927850" y="1330325"/>
          <p14:tracePt t="41689" x="6943725" y="1349375"/>
          <p14:tracePt t="41707" x="6953250" y="1362075"/>
          <p14:tracePt t="41722" x="6965950" y="1371600"/>
          <p14:tracePt t="41740" x="6975475" y="1381125"/>
          <p14:tracePt t="41757" x="7000875" y="1403350"/>
          <p14:tracePt t="41772" x="7016750" y="1412875"/>
          <p14:tracePt t="41789" x="7026275" y="1422400"/>
          <p14:tracePt t="41807" x="7045325" y="1438275"/>
          <p14:tracePt t="41824" x="7058025" y="1438275"/>
          <p14:tracePt t="41840" x="7067550" y="1438275"/>
          <p14:tracePt t="41857" x="7080250" y="1438275"/>
          <p14:tracePt t="41873" x="7096125" y="1438275"/>
          <p14:tracePt t="41890" x="7105650" y="1438275"/>
          <p14:tracePt t="41907" x="7121525" y="1438275"/>
          <p14:tracePt t="41922" x="7131050" y="1438275"/>
          <p14:tracePt t="41939" x="7146925" y="1438275"/>
          <p14:tracePt t="41956" x="7159625" y="1438275"/>
          <p14:tracePt t="41972" x="7169150" y="1438275"/>
          <p14:tracePt t="41990" x="7178675" y="1435100"/>
          <p14:tracePt t="42007" x="7200900" y="1431925"/>
          <p14:tracePt t="42023" x="7210425" y="1425575"/>
          <p14:tracePt t="42039" x="7226300" y="1416050"/>
          <p14:tracePt t="42057" x="7251700" y="1406525"/>
          <p14:tracePt t="42073" x="7261225" y="1400175"/>
          <p14:tracePt t="42089" x="7277100" y="1390650"/>
          <p14:tracePt t="42107" x="7302500" y="1381125"/>
          <p14:tracePt t="42122" x="7324725" y="1374775"/>
          <p14:tracePt t="42140" x="7334250" y="1368425"/>
          <p14:tracePt t="42157" x="7362825" y="1365250"/>
          <p14:tracePt t="42173" x="7372350" y="1358900"/>
          <p14:tracePt t="42189" x="7388225" y="1349375"/>
          <p14:tracePt t="42207" x="7407275" y="1333500"/>
          <p14:tracePt t="42223" x="7423150" y="1323975"/>
          <p14:tracePt t="42239" x="7439025" y="1311275"/>
          <p14:tracePt t="42257" x="7483475" y="1273175"/>
          <p14:tracePt t="42273" x="7508875" y="1250950"/>
          <p14:tracePt t="42290" x="7534275" y="1219200"/>
          <p14:tracePt t="42307" x="7546975" y="1196975"/>
          <p14:tracePt t="42323" x="7559675" y="1187450"/>
          <p14:tracePt t="42339" x="7559675" y="1177925"/>
          <p14:tracePt t="42357" x="7559675" y="1168400"/>
          <p14:tracePt t="42373" x="7559675" y="1162050"/>
          <p14:tracePt t="42407" x="7559675" y="1152525"/>
          <p14:tracePt t="42423" x="7559675" y="1149350"/>
          <p14:tracePt t="42440" x="7559675" y="1143000"/>
          <p14:tracePt t="42457" x="7550150" y="1136650"/>
          <p14:tracePt t="42472" x="7540625" y="1127125"/>
          <p14:tracePt t="42489" x="7531100" y="1111250"/>
          <p14:tracePt t="42507" x="7515225" y="1098550"/>
          <p14:tracePt t="42522" x="7512050" y="1098550"/>
          <p14:tracePt t="42572" x="7505700" y="1092200"/>
          <p14:tracePt t="42581" x="7502525" y="1092200"/>
          <p14:tracePt t="42593" x="7493000" y="1082675"/>
          <p14:tracePt t="42607" x="7480300" y="1066800"/>
          <p14:tracePt t="42622" x="7464425" y="1063625"/>
          <p14:tracePt t="42639" x="7454900" y="1057275"/>
          <p14:tracePt t="42657" x="7442200" y="1047750"/>
          <p14:tracePt t="42672" x="7432675" y="1047750"/>
          <p14:tracePt t="42690" x="7416800" y="1041400"/>
          <p14:tracePt t="42707" x="7400925" y="1031875"/>
          <p14:tracePt t="42723" x="7391400" y="1028700"/>
          <p14:tracePt t="42739" x="7381875" y="1028700"/>
          <p14:tracePt t="42756" x="7359650" y="1016000"/>
          <p14:tracePt t="42772" x="7340600" y="1016000"/>
          <p14:tracePt t="42790" x="7308850" y="1009650"/>
          <p14:tracePt t="42807" x="7283450" y="1009650"/>
          <p14:tracePt t="43080" x="7229475" y="1012825"/>
          <p14:tracePt t="43087" x="7134225" y="1031875"/>
          <p14:tracePt t="43107" x="6784975" y="1120775"/>
          <p14:tracePt t="43123" x="6400800" y="1193800"/>
          <p14:tracePt t="43141" x="6105525" y="1260475"/>
          <p14:tracePt t="43157" x="5645150" y="1371600"/>
          <p14:tracePt t="43173" x="5375275" y="1435100"/>
          <p14:tracePt t="43190" x="5121275" y="1485900"/>
          <p14:tracePt t="43206" x="4797425" y="1552575"/>
          <p14:tracePt t="43222" x="4613275" y="1571625"/>
          <p14:tracePt t="43239" x="4441825" y="1590675"/>
          <p14:tracePt t="43256" x="4178300" y="1590675"/>
          <p14:tracePt t="43272" x="4029075" y="1590675"/>
          <p14:tracePt t="43289" x="3883025" y="1590675"/>
          <p14:tracePt t="43306" x="3676650" y="1590675"/>
          <p14:tracePt t="43322" x="3549650" y="1590675"/>
          <p14:tracePt t="43340" x="3387725" y="1590675"/>
          <p14:tracePt t="43356" x="3171825" y="1590675"/>
          <p14:tracePt t="43372" x="3019425" y="1574800"/>
          <p14:tracePt t="43390" x="2870200" y="1558925"/>
          <p14:tracePt t="43407" x="2670175" y="1514475"/>
          <p14:tracePt t="43423" x="2514600" y="1476375"/>
          <p14:tracePt t="43440" x="2352675" y="1450975"/>
          <p14:tracePt t="43456" x="2089150" y="1450975"/>
          <p14:tracePt t="43472" x="1939925" y="1457325"/>
          <p14:tracePt t="43492" x="1758950" y="1508125"/>
          <p14:tracePt t="43506" x="1641475" y="1543050"/>
          <p14:tracePt t="43522" x="1543050" y="1558925"/>
          <p14:tracePt t="43539" x="1470025" y="1565275"/>
          <p14:tracePt t="43556" x="1393825" y="1565275"/>
          <p14:tracePt t="43572" x="1349375" y="1562100"/>
          <p14:tracePt t="43589" x="1311275" y="1555750"/>
          <p14:tracePt t="43606" x="1254125" y="1530350"/>
          <p14:tracePt t="43622" x="1225550" y="1530350"/>
          <p14:tracePt t="43639" x="1203325" y="1530350"/>
          <p14:tracePt t="43656" x="1162050" y="1530350"/>
          <p14:tracePt t="43672" x="1152525" y="1530350"/>
          <p14:tracePt t="43689" x="1143000" y="1530350"/>
          <p14:tracePt t="43705" x="1120775" y="1546225"/>
          <p14:tracePt t="43722" x="1111250" y="1555750"/>
          <p14:tracePt t="43739" x="1101725" y="1565275"/>
          <p14:tracePt t="43757" x="1085850" y="1577975"/>
          <p14:tracePt t="43773" x="1073150" y="1584325"/>
          <p14:tracePt t="43821" x="1095375" y="1584325"/>
          <p14:tracePt t="43835" x="1177925" y="1584325"/>
          <p14:tracePt t="43843" x="1212850" y="1584325"/>
          <p14:tracePt t="43856" x="1276350" y="1577975"/>
          <p14:tracePt t="43873" x="1317625" y="1577975"/>
          <p14:tracePt t="43889" x="1339850" y="1577975"/>
          <p14:tracePt t="43907" x="1374775" y="1577975"/>
          <p14:tracePt t="43923" x="1390650" y="1577975"/>
          <p14:tracePt t="43939" x="1406525" y="1577975"/>
          <p14:tracePt t="43957" x="1419225" y="1577975"/>
          <p14:tracePt t="43973" x="1425575" y="1577975"/>
          <p14:tracePt t="44022" x="1422400" y="1577975"/>
          <p14:tracePt t="44035" x="1412875" y="1574800"/>
          <p14:tracePt t="44047" x="1409700" y="1568450"/>
          <p14:tracePt t="44057" x="1393825" y="1565275"/>
          <p14:tracePt t="44073" x="1371600" y="1558925"/>
          <p14:tracePt t="44090" x="1333500" y="1552575"/>
          <p14:tracePt t="44106" x="1263650" y="1552575"/>
          <p14:tracePt t="44123" x="1225550" y="1555750"/>
          <p14:tracePt t="44139" x="1181100" y="1568450"/>
          <p14:tracePt t="44156" x="1130300" y="1587500"/>
          <p14:tracePt t="44173" x="1108075" y="1603375"/>
          <p14:tracePt t="44189" x="1076325" y="1616075"/>
          <p14:tracePt t="44206" x="1041400" y="1628775"/>
          <p14:tracePt t="44222" x="1019175" y="1628775"/>
          <p14:tracePt t="44239" x="1003300" y="1628775"/>
          <p14:tracePt t="44256" x="990600" y="1628775"/>
          <p14:tracePt t="44272" x="974725" y="1628775"/>
          <p14:tracePt t="44289" x="965200" y="1628775"/>
          <p14:tracePt t="44306" x="949325" y="1628775"/>
          <p14:tracePt t="44322" x="939800" y="1628775"/>
          <p14:tracePt t="44339" x="914400" y="1628775"/>
          <p14:tracePt t="44356" x="892175" y="1628775"/>
          <p14:tracePt t="44373" x="876300" y="1628775"/>
          <p14:tracePt t="44389" x="866775" y="1631950"/>
          <p14:tracePt t="44406" x="854075" y="1638300"/>
          <p14:tracePt t="44423" x="841375" y="1638300"/>
          <p14:tracePt t="44439" x="828675" y="1638300"/>
          <p14:tracePt t="44456" x="822325" y="1638300"/>
          <p14:tracePt t="44757" x="790575" y="1635125"/>
          <p14:tracePt t="44765" x="755650" y="1628775"/>
          <p14:tracePt t="44778" x="701675" y="1616075"/>
          <p14:tracePt t="44789" x="676275" y="1616075"/>
          <p14:tracePt t="44806" x="612775" y="1616075"/>
          <p14:tracePt t="44823" x="577850" y="1616075"/>
          <p14:tracePt t="44839" x="533400" y="1616075"/>
          <p14:tracePt t="44856" x="463550" y="1616075"/>
          <p14:tracePt t="44872" x="412750" y="1616075"/>
          <p14:tracePt t="44890" x="368300" y="1616075"/>
          <p14:tracePt t="44906" x="304800" y="1625600"/>
          <p14:tracePt t="44922" x="273050" y="1625600"/>
          <p14:tracePt t="44939" x="244475" y="1628775"/>
          <p14:tracePt t="44956" x="209550" y="1635125"/>
          <p14:tracePt t="44973" x="180975" y="1641475"/>
          <p14:tracePt t="44990" x="158750" y="1641475"/>
          <p14:tracePt t="45006" x="117475" y="1641475"/>
          <p14:tracePt t="45022" x="95250" y="1641475"/>
          <p14:tracePt t="45040" x="66675" y="1641475"/>
          <p14:tracePt t="45056" x="47625" y="1641475"/>
          <p14:tracePt t="45073" x="38100" y="1641475"/>
          <p14:tracePt t="45089" x="28575" y="1641475"/>
          <p14:tracePt t="45106" x="6350" y="1641475"/>
          <p14:tracePt t="45349" x="25400" y="1641475"/>
          <p14:tracePt t="45356" x="34925" y="1641475"/>
          <p14:tracePt t="45363" x="41275" y="1641475"/>
          <p14:tracePt t="45372" x="44450" y="1641475"/>
          <p14:tracePt t="45389" x="53975" y="1641475"/>
          <p14:tracePt t="45406" x="85725" y="1641475"/>
          <p14:tracePt t="45439" x="117475" y="1641475"/>
          <p14:tracePt t="45472" x="187325" y="1641475"/>
          <p14:tracePt t="45489" x="196850" y="1647825"/>
          <p14:tracePt t="45506" x="212725" y="1647825"/>
          <p14:tracePt t="45523" x="222250" y="1651000"/>
          <p14:tracePt t="45540" x="234950" y="1651000"/>
          <p14:tracePt t="45557" x="263525" y="1657350"/>
          <p14:tracePt t="45573" x="292100" y="1657350"/>
          <p14:tracePt t="45590" x="314325" y="1663700"/>
          <p14:tracePt t="45606" x="346075" y="1663700"/>
          <p14:tracePt t="45622" x="355600" y="1666875"/>
          <p14:tracePt t="45639" x="368300" y="1666875"/>
          <p14:tracePt t="45656" x="387350" y="1666875"/>
          <p14:tracePt t="45672" x="415925" y="1673225"/>
          <p14:tracePt t="45690" x="469900" y="1679575"/>
          <p14:tracePt t="45707" x="542925" y="1708150"/>
          <p14:tracePt t="45723" x="571500" y="1717675"/>
          <p14:tracePt t="45741" x="593725" y="1717675"/>
          <p14:tracePt t="45755" x="603250" y="1717675"/>
          <p14:tracePt t="45789" x="606425" y="1724025"/>
          <p14:tracePt t="45805" x="628650" y="1739900"/>
          <p14:tracePt t="45822" x="673100" y="1752600"/>
          <p14:tracePt t="45839" x="762000" y="1793875"/>
          <p14:tracePt t="45856" x="876300" y="1831975"/>
          <p14:tracePt t="45873" x="908050" y="1847850"/>
          <p14:tracePt t="45889" x="923925" y="1860550"/>
          <p14:tracePt t="45906" x="933450" y="1863725"/>
          <p14:tracePt t="45939" x="942975" y="1863725"/>
          <p14:tracePt t="45956" x="958850" y="1854200"/>
          <p14:tracePt t="45973" x="981075" y="1838325"/>
          <p14:tracePt t="45990" x="1003300" y="1825625"/>
          <p14:tracePt t="46006" x="1031875" y="1809750"/>
          <p14:tracePt t="46023" x="1041400" y="1800225"/>
          <p14:tracePt t="46039" x="1050925" y="1793875"/>
          <p14:tracePt t="46056" x="1054100" y="1784350"/>
          <p14:tracePt t="46072" x="1063625" y="1774825"/>
          <p14:tracePt t="46089" x="1085850" y="1762125"/>
          <p14:tracePt t="46106" x="1130300" y="1746250"/>
          <p14:tracePt t="46123" x="1158875" y="1727200"/>
          <p14:tracePt t="46139" x="1184275" y="1714500"/>
          <p14:tracePt t="46156" x="1203325" y="1701800"/>
          <p14:tracePt t="46173" x="1212850" y="1689100"/>
          <p14:tracePt t="46190" x="1212850" y="1685925"/>
          <p14:tracePt t="46206" x="1219200" y="1679575"/>
          <p14:tracePt t="46223" x="1222375" y="1676400"/>
          <p14:tracePt t="46239" x="1231900" y="1666875"/>
          <p14:tracePt t="46256" x="1260475" y="1651000"/>
          <p14:tracePt t="46273" x="1276350" y="1644650"/>
          <p14:tracePt t="46289" x="1285875" y="1644650"/>
          <p14:tracePt t="46306" x="1304925" y="1644650"/>
          <p14:tracePt t="46413" x="1295400" y="1644650"/>
          <p14:tracePt t="46423" x="1282700" y="1644650"/>
          <p14:tracePt t="46439" x="1244600" y="1631950"/>
          <p14:tracePt t="46455" x="1139825" y="1631950"/>
          <p14:tracePt t="46473" x="1079500" y="1631950"/>
          <p14:tracePt t="46489" x="996950" y="1622425"/>
          <p14:tracePt t="46505" x="822325" y="1616075"/>
          <p14:tracePt t="46523" x="714375" y="1597025"/>
          <p14:tracePt t="46539" x="587375" y="1581150"/>
          <p14:tracePt t="46556" x="412750" y="1565275"/>
          <p14:tracePt t="46572" x="314325" y="1546225"/>
          <p14:tracePt t="46589" x="244475" y="1546225"/>
          <p14:tracePt t="46606" x="171450" y="1546225"/>
          <p14:tracePt t="46622" x="136525" y="1546225"/>
          <p14:tracePt t="46639" x="114300" y="1546225"/>
          <p14:tracePt t="46655" x="73025" y="1562100"/>
          <p14:tracePt t="46672" x="47625" y="1574800"/>
          <p14:tracePt t="46689" x="19050" y="1581150"/>
          <p14:tracePt t="46885" x="0" y="1581150"/>
          <p14:tracePt t="46893" x="19050" y="1581150"/>
          <p14:tracePt t="46907" x="63500" y="1581150"/>
          <p14:tracePt t="46923" x="92075" y="1581150"/>
          <p14:tracePt t="46940" x="133350" y="1581150"/>
          <p14:tracePt t="46973" x="212725" y="1581150"/>
          <p14:tracePt t="46975" x="238125" y="1581150"/>
          <p14:tracePt t="47005" x="368300" y="1581150"/>
          <p14:tracePt t="47022" x="431800" y="1593850"/>
          <p14:tracePt t="47041" x="479425" y="1600200"/>
          <p14:tracePt t="47056" x="495300" y="1600200"/>
          <p14:tracePt t="47073" x="504825" y="1600200"/>
          <p14:tracePt t="47090" x="508000" y="1600200"/>
          <p14:tracePt t="47106" x="517525" y="1600200"/>
          <p14:tracePt t="47122" x="527050" y="1600200"/>
          <p14:tracePt t="47140" x="568325" y="1600200"/>
          <p14:tracePt t="47155" x="587375" y="1600200"/>
          <p14:tracePt t="47172" x="612775" y="1600200"/>
          <p14:tracePt t="47191" x="625475" y="1600200"/>
          <p14:tracePt t="47206" x="635000" y="1600200"/>
          <p14:tracePt t="47222" x="650875" y="1600200"/>
          <p14:tracePt t="47240" x="673100" y="1597025"/>
          <p14:tracePt t="47256" x="695325" y="1590675"/>
          <p14:tracePt t="47273" x="739775" y="1577975"/>
          <p14:tracePt t="47289" x="800100" y="1571625"/>
          <p14:tracePt t="47305" x="869950" y="1565275"/>
          <p14:tracePt t="47322" x="908050" y="1565275"/>
          <p14:tracePt t="47340" x="936625" y="1558925"/>
          <p14:tracePt t="47356" x="965200" y="1543050"/>
          <p14:tracePt t="47373" x="987425" y="1530350"/>
          <p14:tracePt t="47390" x="1044575" y="1524000"/>
          <p14:tracePt t="47406" x="1089025" y="1524000"/>
          <p14:tracePt t="47423" x="1117600" y="1524000"/>
          <p14:tracePt t="47439" x="1146175" y="1524000"/>
          <p14:tracePt t="47455" x="1162050" y="1527175"/>
          <p14:tracePt t="47472" x="1171575" y="1527175"/>
          <p14:tracePt t="47684" x="1168400" y="1527175"/>
          <p14:tracePt t="47698" x="1165225" y="1527175"/>
          <p14:tracePt t="47705" x="1152525" y="1527175"/>
          <p14:tracePt t="47722" x="1143000" y="1527175"/>
          <p14:tracePt t="47739" x="1133475" y="1527175"/>
          <p14:tracePt t="47755" x="1120775" y="1530350"/>
          <p14:tracePt t="47772" x="1098550" y="1530350"/>
          <p14:tracePt t="47790" x="1066800" y="1530350"/>
          <p14:tracePt t="47806" x="1035050" y="1530350"/>
          <p14:tracePt t="47822" x="1000125" y="1530350"/>
          <p14:tracePt t="47840" x="904875" y="1530350"/>
          <p14:tracePt t="47855" x="822325" y="1530350"/>
          <p14:tracePt t="47872" x="739775" y="1527175"/>
          <p14:tracePt t="47890" x="641350" y="1527175"/>
          <p14:tracePt t="47906" x="596900" y="1527175"/>
          <p14:tracePt t="47922" x="568325" y="1530350"/>
          <p14:tracePt t="47940" x="533400" y="1536700"/>
          <p14:tracePt t="47956" x="498475" y="1543050"/>
          <p14:tracePt t="47973" x="444500" y="1555750"/>
          <p14:tracePt t="47990" x="377825" y="1574800"/>
          <p14:tracePt t="48006" x="349250" y="1581150"/>
          <p14:tracePt t="48023" x="317500" y="1593850"/>
          <p14:tracePt t="48040" x="304800" y="1600200"/>
          <p14:tracePt t="48056" x="295275" y="1600200"/>
          <p14:tracePt t="48072" x="285750" y="1600200"/>
          <p14:tracePt t="48089" x="263525" y="1600200"/>
          <p14:tracePt t="48106" x="254000" y="1600200"/>
          <p14:tracePt t="48122" x="244475" y="1600200"/>
          <p14:tracePt t="48140" x="234950" y="1600200"/>
          <p14:tracePt t="49420" x="238125" y="1600200"/>
          <p14:tracePt t="49430" x="247650" y="1600200"/>
          <p14:tracePt t="49443" x="269875" y="1590675"/>
          <p14:tracePt t="49456" x="301625" y="1577975"/>
          <p14:tracePt t="49472" x="333375" y="1558925"/>
          <p14:tracePt t="49489" x="447675" y="1508125"/>
          <p14:tracePt t="49506" x="511175" y="1492250"/>
          <p14:tracePt t="49539" x="584200" y="1479550"/>
          <p14:tracePt t="49573" x="600075" y="1479550"/>
          <p14:tracePt t="49590" x="619125" y="1479550"/>
          <p14:tracePt t="49606" x="628650" y="1479550"/>
          <p14:tracePt t="49623" x="644525" y="1463675"/>
          <p14:tracePt t="49639" x="685800" y="1457325"/>
          <p14:tracePt t="49655" x="708025" y="1457325"/>
          <p14:tracePt t="49672" x="736600" y="1457325"/>
          <p14:tracePt t="49690" x="752475" y="1457325"/>
          <p14:tracePt t="49706" x="768350" y="1457325"/>
          <p14:tracePt t="49722" x="803275" y="1457325"/>
          <p14:tracePt t="49739" x="879475" y="1457325"/>
          <p14:tracePt t="49755" x="949325" y="1457325"/>
          <p14:tracePt t="49772" x="1009650" y="1457325"/>
          <p14:tracePt t="49790" x="1063625" y="1457325"/>
          <p14:tracePt t="49805" x="1073150" y="1460500"/>
          <p14:tracePt t="49822" x="1082675" y="1463675"/>
          <p14:tracePt t="49839" x="1089025" y="1463675"/>
          <p14:tracePt t="49855" x="1098550" y="1463675"/>
          <p14:tracePt t="49872" x="1104900" y="1463675"/>
          <p14:tracePt t="49889" x="1127125" y="1479550"/>
          <p14:tracePt t="49905" x="1143000" y="1485900"/>
          <p14:tracePt t="49922" x="1162050" y="1492250"/>
          <p14:tracePt t="49939" x="1177925" y="1492250"/>
          <p14:tracePt t="49990" x="1184275" y="1492250"/>
          <p14:tracePt t="49997" x="1187450" y="1492250"/>
          <p14:tracePt t="50005" x="1193800" y="1492250"/>
          <p14:tracePt t="50022" x="1206500" y="1492250"/>
          <p14:tracePt t="50055" x="1206500" y="1495425"/>
          <p14:tracePt t="50105" x="1206500" y="1501775"/>
          <p14:tracePt t="50119" x="1206500" y="1504950"/>
          <p14:tracePt t="50133" x="1206500" y="1511300"/>
          <p14:tracePt t="50148" x="1206500" y="1514475"/>
          <p14:tracePt t="50162" x="1190625" y="1530350"/>
          <p14:tracePt t="50171" x="1184275" y="1536700"/>
          <p14:tracePt t="50189" x="1158875" y="1539875"/>
          <p14:tracePt t="50205" x="1127125" y="1552575"/>
          <p14:tracePt t="50222" x="1098550" y="1552575"/>
          <p14:tracePt t="50239" x="1012825" y="1552575"/>
          <p14:tracePt t="50255" x="962025" y="1552575"/>
          <p14:tracePt t="50272" x="901700" y="1552575"/>
          <p14:tracePt t="50288" x="831850" y="1536700"/>
          <p14:tracePt t="50305" x="777875" y="1524000"/>
          <p14:tracePt t="50322" x="720725" y="1501775"/>
          <p14:tracePt t="50339" x="631825" y="1482725"/>
          <p14:tracePt t="50355" x="584200" y="1470025"/>
          <p14:tracePt t="50372" x="539750" y="1457325"/>
          <p14:tracePt t="50389" x="498475" y="1431925"/>
          <p14:tracePt t="50405" x="466725" y="1419225"/>
          <p14:tracePt t="50422" x="444500" y="1412875"/>
          <p14:tracePt t="50439" x="387350" y="1400175"/>
          <p14:tracePt t="50455" x="342900" y="1393825"/>
          <p14:tracePt t="50472" x="298450" y="1381125"/>
          <p14:tracePt t="50489" x="234950" y="1381125"/>
          <p14:tracePt t="50506" x="206375" y="1381125"/>
          <p14:tracePt t="50523" x="184150" y="1381125"/>
          <p14:tracePt t="50540" x="152400" y="1381125"/>
          <p14:tracePt t="50556" x="120650" y="1381125"/>
          <p14:tracePt t="50572" x="101600" y="1381125"/>
          <p14:tracePt t="50589" x="73025" y="1381125"/>
          <p14:tracePt t="50605" x="63500" y="1381125"/>
          <p14:tracePt t="50621" x="53975" y="1381125"/>
          <p14:tracePt t="50639" x="38100" y="1381125"/>
          <p14:tracePt t="50655" x="25400" y="1381125"/>
          <p14:tracePt t="50672" x="19050" y="1381125"/>
          <p14:tracePt t="50688" x="9525" y="1381125"/>
          <p14:tracePt t="50705" x="0" y="1381125"/>
          <p14:tracePt t="50898" x="0" y="1504950"/>
          <p14:tracePt t="50905" x="6350" y="1511300"/>
          <p14:tracePt t="50922" x="22225" y="1520825"/>
          <p14:tracePt t="50939" x="47625" y="1533525"/>
          <p14:tracePt t="50955" x="57150" y="1536700"/>
          <p14:tracePt t="50972" x="66675" y="1543050"/>
          <p14:tracePt t="50989" x="88900" y="1543050"/>
          <p14:tracePt t="51005" x="111125" y="1543050"/>
          <p14:tracePt t="51022" x="155575" y="1549400"/>
          <p14:tracePt t="51039" x="209550" y="1549400"/>
          <p14:tracePt t="51055" x="238125" y="1549400"/>
          <p14:tracePt t="51072" x="266700" y="1549400"/>
          <p14:tracePt t="51089" x="282575" y="1549400"/>
          <p14:tracePt t="51106" x="292100" y="1549400"/>
          <p14:tracePt t="51122" x="307975" y="1549400"/>
          <p14:tracePt t="51139" x="320675" y="1549400"/>
          <p14:tracePt t="51155" x="342900" y="1549400"/>
          <p14:tracePt t="51172" x="381000" y="1549400"/>
          <p14:tracePt t="51189" x="419100" y="1549400"/>
          <p14:tracePt t="51206" x="428625" y="1549400"/>
          <p14:tracePt t="51223" x="438150" y="1549400"/>
          <p14:tracePt t="51239" x="454025" y="1549400"/>
          <p14:tracePt t="51255" x="469900" y="1549400"/>
          <p14:tracePt t="51272" x="485775" y="1549400"/>
          <p14:tracePt t="51289" x="539750" y="1549400"/>
          <p14:tracePt t="51305" x="590550" y="1549400"/>
          <p14:tracePt t="51322" x="628650" y="1555750"/>
          <p14:tracePt t="51339" x="663575" y="1562100"/>
          <p14:tracePt t="51355" x="673100" y="1562100"/>
          <p14:tracePt t="51372" x="676275" y="1562100"/>
          <p14:tracePt t="51389" x="692150" y="1562100"/>
          <p14:tracePt t="51405" x="714375" y="1562100"/>
          <p14:tracePt t="51422" x="749300" y="1558925"/>
          <p14:tracePt t="51439" x="847725" y="1543050"/>
          <p14:tracePt t="51455" x="898525" y="1543050"/>
          <p14:tracePt t="51472" x="927100" y="1543050"/>
          <p14:tracePt t="51488" x="942975" y="1543050"/>
          <p14:tracePt t="51505" x="958850" y="1543050"/>
          <p14:tracePt t="51522" x="968375" y="1543050"/>
          <p14:tracePt t="51538" x="984250" y="1543050"/>
          <p14:tracePt t="51555" x="1019175" y="1536700"/>
          <p14:tracePt t="51572" x="1079500" y="1536700"/>
          <p14:tracePt t="51589" x="1158875" y="1536700"/>
          <p14:tracePt t="51606" x="1177925" y="1536700"/>
          <p14:tracePt t="51622" x="1193800" y="1536700"/>
          <p14:tracePt t="51639" x="1209675" y="1536700"/>
          <p14:tracePt t="51675" x="1212850" y="1536700"/>
          <p14:tracePt t="51689" x="1222375" y="1536700"/>
          <p14:tracePt t="51705" x="1235075" y="1536700"/>
          <p14:tracePt t="51722" x="1247775" y="1536700"/>
          <p14:tracePt t="51739" x="1263650" y="1536700"/>
          <p14:tracePt t="51755" x="1273175" y="1536700"/>
          <p14:tracePt t="51796" x="1273175" y="1533525"/>
          <p14:tracePt t="51840" x="1279525" y="1533525"/>
          <p14:tracePt t="51854" x="1282700" y="1527175"/>
          <p14:tracePt t="51925" x="1282700" y="1524000"/>
          <p14:tracePt t="51939" x="1282700" y="1517650"/>
          <p14:tracePt t="51968" x="1282700" y="1514475"/>
          <p14:tracePt t="52089" x="1276350" y="1514475"/>
          <p14:tracePt t="52101" x="1276350" y="1508125"/>
          <p14:tracePt t="52182" x="1276350" y="1501775"/>
          <p14:tracePt t="52189" x="1270000" y="1501775"/>
          <p14:tracePt t="52205" x="1260475" y="1498600"/>
          <p14:tracePt t="52222" x="1250950" y="1492250"/>
          <p14:tracePt t="52238" x="1231900" y="1489075"/>
          <p14:tracePt t="52255" x="1222375" y="1476375"/>
          <p14:tracePt t="52272" x="1212850" y="1476375"/>
          <p14:tracePt t="52289" x="1196975" y="1476375"/>
          <p14:tracePt t="52305" x="1181100" y="1476375"/>
          <p14:tracePt t="52322" x="1165225" y="1476375"/>
          <p14:tracePt t="52339" x="1111250" y="1463675"/>
          <p14:tracePt t="52355" x="1066800" y="1457325"/>
          <p14:tracePt t="52371" x="1022350" y="1457325"/>
          <p14:tracePt t="52389" x="958850" y="1457325"/>
          <p14:tracePt t="52405" x="923925" y="1457325"/>
          <p14:tracePt t="52422" x="895350" y="1457325"/>
          <p14:tracePt t="52439" x="815975" y="1457325"/>
          <p14:tracePt t="52456" x="765175" y="1457325"/>
          <p14:tracePt t="52472" x="711200" y="1457325"/>
          <p14:tracePt t="52489" x="641350" y="1457325"/>
          <p14:tracePt t="52505" x="612775" y="1457325"/>
          <p14:tracePt t="52522" x="590550" y="1457325"/>
          <p14:tracePt t="52539" x="549275" y="1457325"/>
          <p14:tracePt t="52555" x="520700" y="1457325"/>
          <p14:tracePt t="52572" x="476250" y="1450975"/>
          <p14:tracePt t="52589" x="412750" y="1441450"/>
          <p14:tracePt t="52605" x="374650" y="1441450"/>
          <p14:tracePt t="52622" x="355600" y="1441450"/>
          <p14:tracePt t="52638" x="327025" y="1441450"/>
          <p14:tracePt t="52655" x="317500" y="1441450"/>
          <p14:tracePt t="52671" x="307975" y="1441450"/>
          <p14:tracePt t="52690" x="295275" y="1441450"/>
          <p14:tracePt t="52706" x="266700" y="1447800"/>
          <p14:tracePt t="52722" x="241300" y="1460500"/>
          <p14:tracePt t="52738" x="215900" y="1482725"/>
          <p14:tracePt t="52755" x="206375" y="1492250"/>
          <p14:tracePt t="52772" x="193675" y="1501775"/>
          <p14:tracePt t="52789" x="180975" y="1511300"/>
          <p14:tracePt t="52805" x="171450" y="1511300"/>
          <p14:tracePt t="52822" x="161925" y="1520825"/>
          <p14:tracePt t="52839" x="155575" y="1530350"/>
          <p14:tracePt t="52855" x="152400" y="1539875"/>
          <p14:tracePt t="52872" x="152400" y="1549400"/>
          <p14:tracePt t="52905" x="152400" y="1555750"/>
          <p14:tracePt t="52922" x="152400" y="1558925"/>
          <p14:tracePt t="52938" x="152400" y="1565275"/>
          <p14:tracePt t="52959" x="152400" y="1574800"/>
          <p14:tracePt t="52971" x="158750" y="1574800"/>
          <p14:tracePt t="52989" x="171450" y="1574800"/>
          <p14:tracePt t="53005" x="193675" y="1574800"/>
          <p14:tracePt t="53022" x="238125" y="1581150"/>
          <p14:tracePt t="53039" x="333375" y="1587500"/>
          <p14:tracePt t="53056" x="425450" y="1587500"/>
          <p14:tracePt t="53072" x="498475" y="1587500"/>
          <p14:tracePt t="53089" x="561975" y="1587500"/>
          <p14:tracePt t="53106" x="584200" y="1587500"/>
          <p14:tracePt t="53109" x="596900" y="1587500"/>
          <p14:tracePt t="53122" x="600075" y="1587500"/>
          <p14:tracePt t="53139" x="625475" y="1587500"/>
          <p14:tracePt t="53155" x="669925" y="1587500"/>
          <p14:tracePt t="53171" x="752475" y="1584325"/>
          <p14:tracePt t="53189" x="958850" y="1574800"/>
          <p14:tracePt t="53205" x="1041400" y="1574800"/>
          <p14:tracePt t="53221" x="1085850" y="1574800"/>
          <p14:tracePt t="53239" x="1127125" y="1574800"/>
          <p14:tracePt t="53255" x="1136650" y="1574800"/>
          <p14:tracePt t="53272" x="1152525" y="1574800"/>
          <p14:tracePt t="53289" x="1158875" y="1574800"/>
          <p14:tracePt t="53305" x="1168400" y="1574800"/>
          <p14:tracePt t="53322" x="1181100" y="1574800"/>
          <p14:tracePt t="53339" x="1244600" y="1574800"/>
          <p14:tracePt t="53355" x="1266825" y="1574800"/>
          <p14:tracePt t="53372" x="1276350" y="1574800"/>
          <p14:tracePt t="53388" x="1282700" y="1574800"/>
          <p14:tracePt t="53947" x="1285875" y="1571625"/>
          <p14:tracePt t="53961" x="1301750" y="1558925"/>
          <p14:tracePt t="53977" x="1323975" y="1549400"/>
          <p14:tracePt t="53989" x="1346200" y="1536700"/>
          <p14:tracePt t="54005" x="1384300" y="1524000"/>
          <p14:tracePt t="54022" x="1422400" y="1511300"/>
          <p14:tracePt t="54055" x="1501775" y="1498600"/>
          <p14:tracePt t="54089" x="1520825" y="1498600"/>
          <p14:tracePt t="54145" x="1527175" y="1498600"/>
          <p14:tracePt t="54152" x="1530350" y="1498600"/>
          <p14:tracePt t="54159" x="1536700" y="1498600"/>
          <p14:tracePt t="54171" x="1543050" y="1498600"/>
          <p14:tracePt t="54188" x="1562100" y="1498600"/>
          <p14:tracePt t="54205" x="1571625" y="1498600"/>
          <p14:tracePt t="54222" x="1581150" y="1498600"/>
          <p14:tracePt t="54239" x="1587500" y="1498600"/>
          <p14:tracePt t="56567" x="1571625" y="1508125"/>
          <p14:tracePt t="56577" x="1543050" y="1527175"/>
          <p14:tracePt t="56588" x="1473200" y="1584325"/>
          <p14:tracePt t="56605" x="1412875" y="1619250"/>
          <p14:tracePt t="56622" x="1352550" y="1666875"/>
          <p14:tracePt t="56638" x="1330325" y="1689100"/>
          <p14:tracePt t="56672" x="1282700" y="1736725"/>
          <p14:tracePt t="56705" x="1257300" y="1762125"/>
          <p14:tracePt t="56722" x="1241425" y="1778000"/>
          <p14:tracePt t="56738" x="1231900" y="1787525"/>
          <p14:tracePt t="56754" x="1222375" y="1797050"/>
          <p14:tracePt t="56771" x="1203325" y="1812925"/>
          <p14:tracePt t="56788" x="1203325" y="1822450"/>
          <p14:tracePt t="56804" x="1203325" y="1828800"/>
          <p14:tracePt t="56837" x="1200150" y="1835150"/>
          <p14:tracePt t="56855" x="1193800" y="1844675"/>
          <p14:tracePt t="56872" x="1193800" y="1847850"/>
          <p14:tracePt t="56888" x="1190625" y="1863725"/>
          <p14:tracePt t="56905" x="1184275" y="1870075"/>
          <p14:tracePt t="56922" x="1174750" y="1882775"/>
          <p14:tracePt t="56939" x="1165225" y="1892300"/>
          <p14:tracePt t="56955" x="1149350" y="1911350"/>
          <p14:tracePt t="56972" x="1133475" y="1924050"/>
          <p14:tracePt t="56988" x="1123950" y="1933575"/>
          <p14:tracePt t="57004" x="1114425" y="1943100"/>
          <p14:tracePt t="57022" x="1104900" y="1965325"/>
          <p14:tracePt t="57038" x="1104900" y="1974850"/>
          <p14:tracePt t="57054" x="1104900" y="1981200"/>
          <p14:tracePt t="57071" x="1104900" y="1984375"/>
          <p14:tracePt t="57879" x="1114425" y="1984375"/>
          <p14:tracePt t="57886" x="1120775" y="1984375"/>
          <p14:tracePt t="57893" x="1123950" y="1984375"/>
          <p14:tracePt t="58009" x="1130300" y="1984375"/>
          <p14:tracePt t="58020" x="1136650" y="1984375"/>
          <p14:tracePt t="58038" x="1149350" y="1984375"/>
          <p14:tracePt t="58072" x="1187450" y="1952625"/>
          <p14:tracePt t="58105" x="1206500" y="1936750"/>
          <p14:tracePt t="58121" x="1225550" y="1936750"/>
          <p14:tracePt t="71504" x="1244600" y="1930400"/>
          <p14:tracePt t="71511" x="1270000" y="1924050"/>
          <p14:tracePt t="71520" x="1304925" y="1924050"/>
          <p14:tracePt t="71537" x="1365250" y="1924050"/>
          <p14:tracePt t="71554" x="1450975" y="1924050"/>
          <p14:tracePt t="71570" x="1520825" y="1924050"/>
          <p14:tracePt t="71587" x="1590675" y="1924050"/>
          <p14:tracePt t="71620" x="1739900" y="1911350"/>
          <p14:tracePt t="71654" x="1984375" y="1844675"/>
          <p14:tracePt t="71670" x="2124075" y="1809750"/>
          <p14:tracePt t="71687" x="2257425" y="1755775"/>
          <p14:tracePt t="71704" x="2495550" y="1682750"/>
          <p14:tracePt t="71720" x="2616200" y="1641475"/>
          <p14:tracePt t="71737" x="2749550" y="1577975"/>
          <p14:tracePt t="71754" x="2955925" y="1489075"/>
          <p14:tracePt t="71770" x="3089275" y="1435100"/>
          <p14:tracePt t="71787" x="3248025" y="1343025"/>
          <p14:tracePt t="71804" x="3543300" y="1123950"/>
          <p14:tracePt t="71821" x="3692525" y="1012825"/>
          <p14:tracePt t="71838" x="3819525" y="914400"/>
          <p14:tracePt t="71854" x="3952875" y="755650"/>
          <p14:tracePt t="71870" x="4000500" y="676275"/>
          <p14:tracePt t="71887" x="4044950" y="615950"/>
          <p14:tracePt t="71904" x="4076700" y="555625"/>
          <p14:tracePt t="71919" x="4102100" y="523875"/>
          <p14:tracePt t="71936" x="4114800" y="508000"/>
          <p14:tracePt t="71953" x="4127500" y="495300"/>
          <p14:tracePt t="71969" x="4140200" y="479425"/>
          <p14:tracePt t="71986" x="4156075" y="466725"/>
          <p14:tracePt t="72003" x="4159250" y="463550"/>
          <p14:tracePt t="78503" x="4092575" y="488950"/>
          <p14:tracePt t="78510" x="3997325" y="546100"/>
          <p14:tracePt t="78522" x="3889375" y="593725"/>
          <p14:tracePt t="78540" x="3622675" y="784225"/>
          <p14:tracePt t="78557" x="3441700" y="908050"/>
          <p14:tracePt t="78577" x="3225800" y="1133475"/>
          <p14:tracePt t="78604" x="3016250" y="1390650"/>
          <p14:tracePt t="78638" x="2774950" y="1606550"/>
          <p14:tracePt t="78654" x="2711450" y="1670050"/>
          <p14:tracePt t="78671" x="2660650" y="1711325"/>
          <p14:tracePt t="78686" x="2613025" y="1746250"/>
          <p14:tracePt t="78703" x="2578100" y="1787525"/>
          <p14:tracePt t="78719" x="2546350" y="1800225"/>
          <p14:tracePt t="78736" x="2530475" y="1809750"/>
          <p14:tracePt t="78752" x="2489200" y="1828800"/>
          <p14:tracePt t="78769" x="2473325" y="1831975"/>
          <p14:tracePt t="78786" x="2451100" y="1831975"/>
          <p14:tracePt t="78802" x="2438400" y="1831975"/>
          <p14:tracePt t="78819" x="2416175" y="1831975"/>
          <p14:tracePt t="78836" x="2393950" y="1831975"/>
          <p14:tracePt t="78853" x="2352675" y="1831975"/>
          <p14:tracePt t="78869" x="2301875" y="1831975"/>
          <p14:tracePt t="78886" x="2247900" y="1828800"/>
          <p14:tracePt t="78902" x="2178050" y="1828800"/>
          <p14:tracePt t="78919" x="2143125" y="1828800"/>
          <p14:tracePt t="78936" x="2120900" y="1828800"/>
          <p14:tracePt t="78953" x="2079625" y="1828800"/>
          <p14:tracePt t="78969" x="2063750" y="1828800"/>
          <p14:tracePt t="78986" x="2054225" y="1828800"/>
          <p14:tracePt t="79003" x="2028825" y="1828800"/>
          <p14:tracePt t="79019" x="2012950" y="1828800"/>
          <p14:tracePt t="79035" x="2003425" y="1828800"/>
          <p14:tracePt t="79053" x="1981200" y="1847850"/>
          <p14:tracePt t="79069" x="1971675" y="1857375"/>
          <p14:tracePt t="79086" x="1962150" y="1866900"/>
          <p14:tracePt t="79103" x="1949450" y="1882775"/>
          <p14:tracePt t="79119" x="1933575" y="1898650"/>
          <p14:tracePt t="79136" x="1924050" y="1908175"/>
          <p14:tracePt t="79152" x="1914525" y="1920875"/>
          <p14:tracePt t="79169" x="1914525" y="1930400"/>
          <p14:tracePt t="79186" x="1914525" y="1946275"/>
          <p14:tracePt t="79202" x="1920875" y="1952625"/>
          <p14:tracePt t="79219" x="1965325" y="1965325"/>
          <p14:tracePt t="79236" x="2044700" y="1965325"/>
          <p14:tracePt t="79253" x="2238375" y="1965325"/>
          <p14:tracePt t="79269" x="2336800" y="1952625"/>
          <p14:tracePt t="79286" x="2409825" y="1936750"/>
          <p14:tracePt t="79302" x="2546350" y="1905000"/>
          <p14:tracePt t="79319" x="2628900" y="1898650"/>
          <p14:tracePt t="79336" x="2714625" y="1882775"/>
          <p14:tracePt t="79352" x="2825750" y="1860550"/>
          <p14:tracePt t="79369" x="2886075" y="1860550"/>
          <p14:tracePt t="79386" x="2946400" y="1844675"/>
          <p14:tracePt t="79403" x="2987675" y="1844675"/>
          <p14:tracePt t="79419" x="3009900" y="1844675"/>
          <p14:tracePt t="79436" x="3025775" y="1844675"/>
          <p14:tracePt t="79453" x="3060700" y="1835150"/>
          <p14:tracePt t="79469" x="3082925" y="1822450"/>
          <p14:tracePt t="79486" x="3127375" y="1809750"/>
          <p14:tracePt t="79503" x="3190875" y="1797050"/>
          <p14:tracePt t="79519" x="3228975" y="1797050"/>
          <p14:tracePt t="79535" x="3273425" y="1797050"/>
          <p14:tracePt t="79553" x="3321050" y="1797050"/>
          <p14:tracePt t="79569" x="3349625" y="1797050"/>
          <p14:tracePt t="79586" x="3387725" y="1784350"/>
          <p14:tracePt t="79602" x="3451225" y="1771650"/>
          <p14:tracePt t="79619" x="3486150" y="1771650"/>
          <p14:tracePt t="79636" x="3540125" y="1771650"/>
          <p14:tracePt t="79652" x="3622675" y="1771650"/>
          <p14:tracePt t="79669" x="3676650" y="1771650"/>
          <p14:tracePt t="79686" x="3721100" y="1765300"/>
          <p14:tracePt t="79702" x="3781425" y="1765300"/>
          <p14:tracePt t="79719" x="3810000" y="1765300"/>
          <p14:tracePt t="79736" x="3854450" y="1765300"/>
          <p14:tracePt t="79753" x="3917950" y="1765300"/>
          <p14:tracePt t="79769" x="3952875" y="1765300"/>
          <p14:tracePt t="79786" x="3997325" y="1765300"/>
          <p14:tracePt t="79802" x="4038600" y="1768475"/>
          <p14:tracePt t="79819" x="4076700" y="1781175"/>
          <p14:tracePt t="79835" x="4102100" y="1797050"/>
          <p14:tracePt t="79852" x="4149725" y="1816100"/>
          <p14:tracePt t="79870" x="4187825" y="1828800"/>
          <p14:tracePt t="79886" x="4225925" y="1841500"/>
          <p14:tracePt t="79903" x="4292600" y="1866900"/>
          <p14:tracePt t="79920" x="4337050" y="1879600"/>
          <p14:tracePt t="79936" x="4375150" y="1892300"/>
          <p14:tracePt t="79953" x="4410075" y="1917700"/>
          <p14:tracePt t="79969" x="4441825" y="1927225"/>
          <p14:tracePt t="79986" x="4464050" y="1939925"/>
          <p14:tracePt t="80002" x="4498975" y="1955800"/>
          <p14:tracePt t="80020" x="4514850" y="1962150"/>
          <p14:tracePt t="80037" x="4533900" y="1968500"/>
          <p14:tracePt t="80053" x="4552950" y="1981200"/>
          <p14:tracePt t="80069" x="4562475" y="1981200"/>
          <p14:tracePt t="80086" x="4572000" y="1984375"/>
          <p14:tracePt t="80088" x="4575175" y="1984375"/>
          <p14:tracePt t="80102" x="4584700" y="1990725"/>
          <p14:tracePt t="80119" x="4600575" y="1993900"/>
          <p14:tracePt t="80135" x="4610100" y="2003425"/>
          <p14:tracePt t="80152" x="4625975" y="2012950"/>
          <p14:tracePt t="80169" x="4635500" y="2019300"/>
          <p14:tracePt t="80186" x="4651375" y="2032000"/>
          <p14:tracePt t="80202" x="4660900" y="2035175"/>
          <p14:tracePt t="80219" x="4667250" y="2041525"/>
          <p14:tracePt t="80235" x="4670425" y="2044700"/>
          <p14:tracePt t="80252" x="4686300" y="2054225"/>
          <p14:tracePt t="80270" x="4695825" y="2060575"/>
          <p14:tracePt t="80286" x="4705350" y="2063750"/>
          <p14:tracePt t="80303" x="4721225" y="2085975"/>
          <p14:tracePt t="80319" x="4730750" y="2085975"/>
          <p14:tracePt t="80336" x="4746625" y="2085975"/>
          <p14:tracePt t="80352" x="4756150" y="2085975"/>
          <p14:tracePt t="80369" x="4765675" y="2085975"/>
          <p14:tracePt t="80386" x="4775200" y="2085975"/>
          <p14:tracePt t="80402" x="4800600" y="2085975"/>
          <p14:tracePt t="80419" x="4816475" y="2085975"/>
          <p14:tracePt t="80436" x="4838700" y="2085975"/>
          <p14:tracePt t="80452" x="4879975" y="2070100"/>
          <p14:tracePt t="80469" x="4892675" y="2060575"/>
          <p14:tracePt t="80486" x="4905375" y="2060575"/>
          <p14:tracePt t="80502" x="4921250" y="2051050"/>
          <p14:tracePt t="80519" x="4930775" y="2047875"/>
          <p14:tracePt t="80536" x="4940300" y="2047875"/>
          <p14:tracePt t="80552" x="4946650" y="2041525"/>
          <p14:tracePt t="80586" x="4949825" y="2035175"/>
          <p14:tracePt t="80637" x="4949825" y="2032000"/>
          <p14:tracePt t="80644" x="4949825" y="2022475"/>
          <p14:tracePt t="80652" x="4949825" y="2016125"/>
          <p14:tracePt t="80673" x="4949825" y="2012950"/>
          <p14:tracePt t="80686" x="4943475" y="2006600"/>
          <p14:tracePt t="80702" x="4933950" y="2003425"/>
          <p14:tracePt t="80759" x="4927600" y="2003425"/>
          <p14:tracePt t="80766" x="4924425" y="2003425"/>
          <p14:tracePt t="80773" x="4918075" y="2003425"/>
          <p14:tracePt t="80786" x="4914900" y="2003425"/>
          <p14:tracePt t="80802" x="4892675" y="1997075"/>
          <p14:tracePt t="80819" x="4883150" y="1997075"/>
          <p14:tracePt t="80836" x="4873625" y="1997075"/>
          <p14:tracePt t="80852" x="4860925" y="1997075"/>
          <p14:tracePt t="80868" x="4845050" y="1997075"/>
          <p14:tracePt t="80885" x="4835525" y="1997075"/>
          <p14:tracePt t="80902" x="4819650" y="1997075"/>
          <p14:tracePt t="80918" x="4797425" y="1997075"/>
          <p14:tracePt t="80936" x="4778375" y="1997075"/>
          <p14:tracePt t="80953" x="4721225" y="2012950"/>
          <p14:tracePt t="80969" x="4673600" y="2025650"/>
          <p14:tracePt t="80987" x="4613275" y="2038350"/>
          <p14:tracePt t="81003" x="4587875" y="2047875"/>
          <p14:tracePt t="81019" x="4565650" y="2054225"/>
          <p14:tracePt t="81035" x="4537075" y="2054225"/>
          <p14:tracePt t="81052" x="4489450" y="2060575"/>
          <p14:tracePt t="81069" x="4464050" y="2073275"/>
          <p14:tracePt t="81086" x="4435475" y="2073275"/>
          <p14:tracePt t="81102" x="4406900" y="2079625"/>
          <p14:tracePt t="81119" x="4397375" y="2079625"/>
          <p14:tracePt t="81137" x="4378325" y="2079625"/>
          <p14:tracePt t="81152" x="4368800" y="2079625"/>
          <p14:tracePt t="81169" x="4359275" y="2079625"/>
          <p14:tracePt t="81185" x="4349750" y="2079625"/>
          <p14:tracePt t="81202" x="4327525" y="2079625"/>
          <p14:tracePt t="81219" x="4318000" y="2079625"/>
          <p14:tracePt t="81235" x="4308475" y="2079625"/>
          <p14:tracePt t="81517" x="4308475" y="2082800"/>
          <p14:tracePt t="81545" x="4308475" y="2089150"/>
          <p14:tracePt t="81588" x="4308475" y="2092325"/>
          <p14:tracePt t="81646" x="4308475" y="2098675"/>
          <p14:tracePt t="82338" x="4375150" y="2095500"/>
          <p14:tracePt t="82353" x="4584700" y="2057400"/>
          <p14:tracePt t="82370" x="4806950" y="1997075"/>
          <p14:tracePt t="82387" x="5229225" y="1924050"/>
          <p14:tracePt t="82403" x="5603875" y="1876425"/>
          <p14:tracePt t="82420" x="5937250" y="1863725"/>
          <p14:tracePt t="82436" x="6448425" y="1895475"/>
          <p14:tracePt t="82469" x="6880225" y="1981200"/>
          <p14:tracePt t="82504" x="7245350" y="2060575"/>
          <p14:tracePt t="82520" x="7327900" y="2060575"/>
          <p14:tracePt t="82537" x="7404100" y="2060575"/>
          <p14:tracePt t="82552" x="7451725" y="2051050"/>
          <p14:tracePt t="82569" x="7496175" y="2038350"/>
          <p14:tracePt t="82586" x="7553325" y="2012950"/>
          <p14:tracePt t="82602" x="7585075" y="2000250"/>
          <p14:tracePt t="82618" x="7613650" y="1990725"/>
          <p14:tracePt t="82636" x="7648575" y="1978025"/>
          <p14:tracePt t="82652" x="7664450" y="1978025"/>
          <p14:tracePt t="82669" x="7673975" y="1978025"/>
          <p14:tracePt t="82686" x="7683500" y="1978025"/>
          <p14:tracePt t="82937" x="7677150" y="1978025"/>
          <p14:tracePt t="82951" x="7670800" y="1978025"/>
          <p14:tracePt t="82972" x="7667625" y="1978025"/>
          <p14:tracePt t="83009" x="7661275" y="1978025"/>
          <p14:tracePt t="83015" x="7658100" y="1978025"/>
          <p14:tracePt t="83023" x="7648575" y="1978025"/>
          <p14:tracePt t="83036" x="7639050" y="1978025"/>
          <p14:tracePt t="83053" x="7626350" y="1978025"/>
          <p14:tracePt t="83069" x="7613650" y="1978025"/>
          <p14:tracePt t="83086" x="7550150" y="1971675"/>
          <p14:tracePt t="83102" x="7445375" y="1962150"/>
          <p14:tracePt t="83118" x="7362825" y="1962150"/>
          <p14:tracePt t="83136" x="7292975" y="1962150"/>
          <p14:tracePt t="83152" x="7270750" y="1962150"/>
          <p14:tracePt t="83169" x="7248525" y="1962150"/>
          <p14:tracePt t="83186" x="7232650" y="1962150"/>
          <p14:tracePt t="83202" x="7223125" y="1962150"/>
          <p14:tracePt t="83219" x="7213600" y="1962150"/>
          <p14:tracePt t="83236" x="7194550" y="1962150"/>
          <p14:tracePt t="83252" x="7185025" y="1962150"/>
          <p14:tracePt t="83269" x="7175500" y="1962150"/>
          <p14:tracePt t="83286" x="7159625" y="1962150"/>
          <p14:tracePt t="83302" x="7143750" y="1962150"/>
          <p14:tracePt t="83319" x="7134225" y="1962150"/>
          <p14:tracePt t="83336" x="7121525" y="1962150"/>
          <p14:tracePt t="83352" x="7112000" y="1962150"/>
          <p14:tracePt t="83369" x="7096125" y="1952625"/>
          <p14:tracePt t="83386" x="7080250" y="1952625"/>
          <p14:tracePt t="83452" x="7083425" y="1952625"/>
          <p14:tracePt t="83465" x="7096125" y="1943100"/>
          <p14:tracePt t="83477" x="7124700" y="1936750"/>
          <p14:tracePt t="83486" x="7210425" y="1920875"/>
          <p14:tracePt t="83502" x="7381875" y="1901825"/>
          <p14:tracePt t="83518" x="7566025" y="1873250"/>
          <p14:tracePt t="83536" x="7874000" y="1873250"/>
          <p14:tracePt t="83553" x="8045450" y="1873250"/>
          <p14:tracePt t="83569" x="8216900" y="1873250"/>
          <p14:tracePt t="83586" x="8432800" y="1873250"/>
          <p14:tracePt t="83603" x="8537575" y="1873250"/>
          <p14:tracePt t="83619" x="8623300" y="1857375"/>
          <p14:tracePt t="83636" x="8734425" y="1835150"/>
          <p14:tracePt t="83652" x="8794750" y="1800225"/>
          <p14:tracePt t="83669" x="8832850" y="1781175"/>
          <p14:tracePt t="83686" x="8861425" y="1758950"/>
          <p14:tracePt t="83702" x="8870950" y="1743075"/>
          <p14:tracePt t="83719" x="8883650" y="1736725"/>
          <p14:tracePt t="83809" x="8874125" y="1736725"/>
          <p14:tracePt t="83822" x="8864600" y="1736725"/>
          <p14:tracePt t="83836" x="8855075" y="1736725"/>
          <p14:tracePt t="83853" x="8839200" y="1736725"/>
          <p14:tracePt t="83869" x="8801100" y="1724025"/>
          <p14:tracePt t="83887" x="8712200" y="1711325"/>
          <p14:tracePt t="83902" x="8572500" y="1701800"/>
          <p14:tracePt t="83918" x="8388350" y="1692275"/>
          <p14:tracePt t="83936" x="7997825" y="1682750"/>
          <p14:tracePt t="83951" x="7585075" y="1644650"/>
          <p14:tracePt t="83969" x="7061200" y="1619250"/>
          <p14:tracePt t="83987" x="6140450" y="1574800"/>
          <p14:tracePt t="84004" x="5537200" y="1501775"/>
          <p14:tracePt t="84026" x="4479925" y="1362075"/>
          <p14:tracePt t="84043" x="3524250" y="1273175"/>
          <p14:tracePt t="84053" x="3286125" y="1260475"/>
          <p14:tracePt t="84069" x="2819400" y="1260475"/>
          <p14:tracePt t="84086" x="2359025" y="1279525"/>
          <p14:tracePt t="84102" x="2111375" y="1317625"/>
          <p14:tracePt t="84120" x="1946275" y="1365250"/>
          <p14:tracePt t="84136" x="1711325" y="1444625"/>
          <p14:tracePt t="84152" x="1622425" y="1476375"/>
          <p14:tracePt t="84169" x="1543050" y="1517650"/>
          <p14:tracePt t="84171" x="1514475" y="1530350"/>
          <p14:tracePt t="84186" x="1450975" y="1546225"/>
          <p14:tracePt t="84201" x="1387475" y="1558925"/>
          <p14:tracePt t="84219" x="1330325" y="1571625"/>
          <p14:tracePt t="84236" x="1254125" y="1622425"/>
          <p14:tracePt t="84252" x="1209675" y="1635125"/>
          <p14:tracePt t="84268" x="1187450" y="1651000"/>
          <p14:tracePt t="84286" x="1149350" y="1670050"/>
          <p14:tracePt t="84302" x="1139825" y="1679575"/>
          <p14:tracePt t="84319" x="1130300" y="1689100"/>
          <p14:tracePt t="84336" x="1117600" y="1708150"/>
          <p14:tracePt t="84352" x="1101725" y="1717675"/>
          <p14:tracePt t="84369" x="1092200" y="1727200"/>
          <p14:tracePt t="84386" x="1073150" y="1762125"/>
          <p14:tracePt t="84402" x="1047750" y="1787525"/>
          <p14:tracePt t="84419" x="1028700" y="1825625"/>
          <p14:tracePt t="84436" x="996950" y="1876425"/>
          <p14:tracePt t="84452" x="974725" y="1901825"/>
          <p14:tracePt t="84469" x="955675" y="1930400"/>
          <p14:tracePt t="84486" x="923925" y="1968500"/>
          <p14:tracePt t="84502" x="908050" y="1997075"/>
          <p14:tracePt t="84519" x="895350" y="2022475"/>
          <p14:tracePt t="84536" x="879475" y="2035175"/>
          <p14:tracePt t="84552" x="869950" y="2047875"/>
          <p14:tracePt t="84837" x="876300" y="2047875"/>
          <p14:tracePt t="84852" x="898525" y="2054225"/>
          <p14:tracePt t="84869" x="936625" y="2060575"/>
          <p14:tracePt t="84886" x="1028700" y="2079625"/>
          <p14:tracePt t="84901" x="1082675" y="2095500"/>
          <p14:tracePt t="84918" x="1130300" y="2114550"/>
          <p14:tracePt t="84952" x="1168400" y="2139950"/>
          <p14:tracePt t="84985" x="1196975" y="2155825"/>
          <p14:tracePt t="85002" x="1206500" y="2155825"/>
          <p14:tracePt t="85019" x="1222375" y="2155825"/>
          <p14:tracePt t="85035" x="1250950" y="2155825"/>
          <p14:tracePt t="85051" x="1260475" y="2155825"/>
          <p14:tracePt t="85068" x="1270000" y="2155825"/>
          <p14:tracePt t="85085" x="1273175" y="2155825"/>
          <p14:tracePt t="85128" x="1285875" y="2155825"/>
          <p14:tracePt t="85136" x="1289050" y="2155825"/>
          <p14:tracePt t="85166" x="1295400" y="2155825"/>
          <p14:tracePt t="86665" x="1298575" y="2155825"/>
          <p14:tracePt t="86679" x="1308100" y="2155825"/>
          <p14:tracePt t="86688" x="1320800" y="2155825"/>
          <p14:tracePt t="86701" x="1330325" y="2155825"/>
          <p14:tracePt t="86718" x="1349375" y="2155825"/>
          <p14:tracePt t="86721" x="1362075" y="2155825"/>
          <p14:tracePt t="86735" x="1390650" y="2155825"/>
          <p14:tracePt t="86769" x="1428750" y="2155825"/>
          <p14:tracePt t="86802" x="1450975" y="2155825"/>
          <p14:tracePt t="86819" x="1460500" y="2155825"/>
          <p14:tracePt t="86835" x="1501775" y="2155825"/>
          <p14:tracePt t="86851" x="1543050" y="2155825"/>
          <p14:tracePt t="86868" x="1603375" y="2155825"/>
          <p14:tracePt t="86885" x="1673225" y="2155825"/>
          <p14:tracePt t="86901" x="1695450" y="2155825"/>
          <p14:tracePt t="86918" x="1704975" y="2155825"/>
          <p14:tracePt t="86935" x="1724025" y="2155825"/>
          <p14:tracePt t="86952" x="1746250" y="2155825"/>
          <p14:tracePt t="86969" x="1784350" y="2155825"/>
          <p14:tracePt t="86985" x="1898650" y="2155825"/>
          <p14:tracePt t="87001" x="2012950" y="2155825"/>
          <p14:tracePt t="87018" x="2101850" y="2178050"/>
          <p14:tracePt t="87035" x="2181225" y="2193925"/>
          <p14:tracePt t="87051" x="2225675" y="2200275"/>
          <p14:tracePt t="87068" x="2263775" y="2212975"/>
          <p14:tracePt t="87085" x="2327275" y="2219325"/>
          <p14:tracePt t="87101" x="2378075" y="2219325"/>
          <p14:tracePt t="87118" x="2438400" y="2225675"/>
          <p14:tracePt t="87135" x="2571750" y="2247900"/>
          <p14:tracePt t="87151" x="2667000" y="2263775"/>
          <p14:tracePt t="87168" x="2740025" y="2270125"/>
          <p14:tracePt t="87185" x="2809875" y="2276475"/>
          <p14:tracePt t="87202" x="2847975" y="2276475"/>
          <p14:tracePt t="87218" x="2876550" y="2276475"/>
          <p14:tracePt t="87220" x="2889250" y="2276475"/>
          <p14:tracePt t="87235" x="2924175" y="2276475"/>
          <p14:tracePt t="87251" x="2962275" y="2276475"/>
          <p14:tracePt t="87269" x="3006725" y="2276475"/>
          <p14:tracePt t="87285" x="3067050" y="2276475"/>
          <p14:tracePt t="87302" x="3089275" y="2276475"/>
          <p14:tracePt t="87319" x="3111500" y="2276475"/>
          <p14:tracePt t="87336" x="3140075" y="2282825"/>
          <p14:tracePt t="87352" x="3168650" y="2282825"/>
          <p14:tracePt t="87368" x="3197225" y="2282825"/>
          <p14:tracePt t="87385" x="3308350" y="2263775"/>
          <p14:tracePt t="87401" x="3394075" y="2247900"/>
          <p14:tracePt t="87419" x="3454400" y="2241550"/>
          <p14:tracePt t="87435" x="3543300" y="2228850"/>
          <p14:tracePt t="87452" x="3597275" y="2228850"/>
          <p14:tracePt t="87469" x="3638550" y="2228850"/>
          <p14:tracePt t="87485" x="3702050" y="2228850"/>
          <p14:tracePt t="87502" x="3740150" y="2228850"/>
          <p14:tracePt t="87518" x="3790950" y="2228850"/>
          <p14:tracePt t="87535" x="3867150" y="2228850"/>
          <p14:tracePt t="87552" x="3921125" y="2228850"/>
          <p14:tracePt t="87569" x="3965575" y="2238375"/>
          <p14:tracePt t="87585" x="4022725" y="2238375"/>
          <p14:tracePt t="87602" x="4044950" y="2244725"/>
          <p14:tracePt t="87618" x="4067175" y="2244725"/>
          <p14:tracePt t="87635" x="4098925" y="2257425"/>
          <p14:tracePt t="87651" x="4114800" y="2260600"/>
          <p14:tracePt t="87668" x="4130675" y="2260600"/>
          <p14:tracePt t="87685" x="4146550" y="2260600"/>
          <p14:tracePt t="87701" x="4146550" y="2266950"/>
          <p14:tracePt t="87792" x="4149725" y="2266950"/>
          <p14:tracePt t="87906" x="4156075" y="2266950"/>
          <p14:tracePt t="87914" x="4159250" y="2266950"/>
          <p14:tracePt t="87921" x="4165600" y="2266950"/>
          <p14:tracePt t="87935" x="4181475" y="2266950"/>
          <p14:tracePt t="87952" x="4197350" y="2266950"/>
          <p14:tracePt t="87968" x="4238625" y="2266950"/>
          <p14:tracePt t="87985" x="4333875" y="2266950"/>
          <p14:tracePt t="88002" x="4429125" y="2266950"/>
          <p14:tracePt t="88019" x="4543425" y="2273300"/>
          <p14:tracePt t="88035" x="4730750" y="2292350"/>
          <p14:tracePt t="88052" x="4838700" y="2317750"/>
          <p14:tracePt t="88068" x="4946650" y="2343150"/>
          <p14:tracePt t="88084" x="5124450" y="2368550"/>
          <p14:tracePt t="88102" x="5254625" y="2384425"/>
          <p14:tracePt t="88118" x="5340350" y="2406650"/>
          <p14:tracePt t="88135" x="5429250" y="2422525"/>
          <p14:tracePt t="88151" x="5489575" y="2422525"/>
          <p14:tracePt t="88168" x="5534025" y="2422525"/>
          <p14:tracePt t="88185" x="5588000" y="2413000"/>
          <p14:tracePt t="88202" x="5613400" y="2393950"/>
          <p14:tracePt t="88218" x="5629275" y="2384425"/>
          <p14:tracePt t="88221" x="5645150" y="2378075"/>
          <p14:tracePt t="88235" x="5657850" y="2374900"/>
          <p14:tracePt t="88252" x="5667375" y="2374900"/>
          <p14:tracePt t="88269" x="5676900" y="2374900"/>
          <p14:tracePt t="88285" x="5689600" y="2374900"/>
          <p14:tracePt t="88318" x="5689600" y="2365375"/>
          <p14:tracePt t="88335" x="5689600" y="2352675"/>
          <p14:tracePt t="88351" x="5689600" y="2343150"/>
          <p14:tracePt t="88368" x="5689600" y="2339975"/>
          <p14:tracePt t="89571" x="5743575" y="2339975"/>
          <p14:tracePt t="89581" x="5816600" y="2330450"/>
          <p14:tracePt t="89592" x="5988050" y="2311400"/>
          <p14:tracePt t="89602" x="6070600" y="2301875"/>
          <p14:tracePt t="89620" x="6264275" y="2301875"/>
          <p14:tracePt t="89635" x="6356350" y="2301875"/>
          <p14:tracePt t="89668" x="6597650" y="2301875"/>
          <p14:tracePt t="89701" x="6854825" y="2301875"/>
          <p14:tracePt t="89718" x="6969125" y="2295525"/>
          <p14:tracePt t="89735" x="7067550" y="2286000"/>
          <p14:tracePt t="89752" x="7140575" y="2279650"/>
          <p14:tracePt t="89768" x="7210425" y="2279650"/>
          <p14:tracePt t="89785" x="7327900" y="2279650"/>
          <p14:tracePt t="89801" x="7388225" y="2279650"/>
          <p14:tracePt t="89818" x="7448550" y="2279650"/>
          <p14:tracePt t="89835" x="7534275" y="2279650"/>
          <p14:tracePt t="89851" x="7594600" y="2279650"/>
          <p14:tracePt t="89869" x="7654925" y="2273300"/>
          <p14:tracePt t="89885" x="7747000" y="2244725"/>
          <p14:tracePt t="89902" x="7791450" y="2232025"/>
          <p14:tracePt t="89918" x="7820025" y="2232025"/>
          <p14:tracePt t="89935" x="7861300" y="2232025"/>
          <p14:tracePt t="89951" x="7870825" y="2232025"/>
          <p14:tracePt t="89968" x="7880350" y="2232025"/>
          <p14:tracePt t="89985" x="7899400" y="2232025"/>
          <p14:tracePt t="90002" x="7908925" y="2232025"/>
          <p14:tracePt t="90019" x="7924800" y="2232025"/>
          <p14:tracePt t="90035" x="7934325" y="2232025"/>
          <p14:tracePt t="90052" x="7956550" y="2232025"/>
          <p14:tracePt t="90068" x="7975600" y="2232025"/>
          <p14:tracePt t="90084" x="7997825" y="2232025"/>
          <p14:tracePt t="90101" x="8007350" y="2232025"/>
          <p14:tracePt t="90119" x="8020050" y="2232025"/>
          <p14:tracePt t="90134" x="8032750" y="2232025"/>
          <p14:tracePt t="90151" x="8045450" y="2232025"/>
          <p14:tracePt t="90168" x="8054975" y="2232025"/>
          <p14:tracePt t="90185" x="8054975" y="2238375"/>
          <p14:tracePt t="90201" x="8061325" y="2238375"/>
          <p14:tracePt t="91548" x="8077200" y="2244725"/>
          <p14:tracePt t="91555" x="8096250" y="2251075"/>
          <p14:tracePt t="91569" x="8143875" y="2276475"/>
          <p14:tracePt t="91585" x="8175625" y="2308225"/>
          <p14:tracePt t="91601" x="8207375" y="2333625"/>
          <p14:tracePt t="91619" x="8248650" y="2365375"/>
          <p14:tracePt t="91636" x="8274050" y="2374900"/>
          <p14:tracePt t="91669" x="8337550" y="2400300"/>
          <p14:tracePt t="91701" x="8388350" y="2400300"/>
          <p14:tracePt t="91718" x="8416925" y="2400300"/>
          <p14:tracePt t="91734" x="8432800" y="2400300"/>
          <p14:tracePt t="91751" x="8442325" y="2400300"/>
          <p14:tracePt t="91768" x="8451850" y="2400300"/>
          <p14:tracePt t="91785" x="8451850" y="2393950"/>
          <p14:tracePt t="91801" x="8451850" y="2384425"/>
          <p14:tracePt t="91820" x="8451850" y="2362200"/>
          <p14:tracePt t="91834" x="8451850" y="2352675"/>
          <p14:tracePt t="91851" x="8451850" y="2343150"/>
          <p14:tracePt t="91868" x="8448675" y="2339975"/>
          <p14:tracePt t="91885" x="8439150" y="2333625"/>
          <p14:tracePt t="91901" x="8435975" y="2330450"/>
          <p14:tracePt t="91918" x="8413750" y="2330450"/>
          <p14:tracePt t="91935" x="8410575" y="2330450"/>
          <p14:tracePt t="91951" x="8401050" y="2324100"/>
          <p14:tracePt t="91985" x="8394700" y="2324100"/>
          <p14:tracePt t="92005" x="8391525" y="2324100"/>
          <p14:tracePt t="92020" x="8385175" y="2324100"/>
          <p14:tracePt t="92035" x="8375650" y="2324100"/>
          <p14:tracePt t="92051" x="8362950" y="2314575"/>
          <p14:tracePt t="92068" x="8353425" y="2308225"/>
          <p14:tracePt t="92085" x="8350250" y="2308225"/>
          <p14:tracePt t="92101" x="8350250" y="2305050"/>
          <p14:tracePt t="92118" x="8343900" y="2305050"/>
          <p14:tracePt t="92151" x="8340725" y="2305050"/>
          <p14:tracePt t="92168" x="8334375" y="2305050"/>
          <p14:tracePt t="92184" x="8331200" y="2305050"/>
          <p14:tracePt t="92201" x="8315325" y="2298700"/>
          <p14:tracePt t="92218" x="8308975" y="2298700"/>
          <p14:tracePt t="92235" x="8305800" y="2298700"/>
          <p14:tracePt t="92251" x="8296275" y="2298700"/>
          <p14:tracePt t="92269" x="8286750" y="2298700"/>
          <p14:tracePt t="92285" x="8277225" y="2298700"/>
          <p14:tracePt t="92301" x="8261350" y="2298700"/>
          <p14:tracePt t="92318" x="8239125" y="2292350"/>
          <p14:tracePt t="92334" x="8185150" y="2279650"/>
          <p14:tracePt t="92351" x="8089900" y="2263775"/>
          <p14:tracePt t="92368" x="7813675" y="2238375"/>
          <p14:tracePt t="92384" x="7546975" y="2216150"/>
          <p14:tracePt t="92402" x="7137400" y="2193925"/>
          <p14:tracePt t="92419" x="6505575" y="2193925"/>
          <p14:tracePt t="92435" x="6108700" y="2193925"/>
          <p14:tracePt t="92452" x="5705475" y="2203450"/>
          <p14:tracePt t="92468" x="5194300" y="2235200"/>
          <p14:tracePt t="92485" x="4924425" y="2254250"/>
          <p14:tracePt t="92503" x="4695825" y="2282825"/>
          <p14:tracePt t="92519" x="4321175" y="2314575"/>
          <p14:tracePt t="92535" x="4089400" y="2343150"/>
          <p14:tracePt t="92551" x="3892550" y="2381250"/>
          <p14:tracePt t="92568" x="3670300" y="2406650"/>
          <p14:tracePt t="92585" x="3565525" y="2422525"/>
          <p14:tracePt t="92601" x="3476625" y="2447925"/>
          <p14:tracePt t="92618" x="3327400" y="2447925"/>
          <p14:tracePt t="92635" x="3235325" y="2447925"/>
          <p14:tracePt t="92652" x="3149600" y="2435225"/>
          <p14:tracePt t="92669" x="3016250" y="2419350"/>
          <p14:tracePt t="92685" x="2965450" y="2413000"/>
          <p14:tracePt t="92702" x="2911475" y="2413000"/>
          <p14:tracePt t="92719" x="2847975" y="2406650"/>
          <p14:tracePt t="92734" x="2803525" y="2393950"/>
          <p14:tracePt t="92751" x="2749550" y="2387600"/>
          <p14:tracePt t="92768" x="2654300" y="2387600"/>
          <p14:tracePt t="92784" x="2584450" y="2387600"/>
          <p14:tracePt t="92801" x="2520950" y="2397125"/>
          <p14:tracePt t="92818" x="2432050" y="2416175"/>
          <p14:tracePt t="92834" x="2378075" y="2432050"/>
          <p14:tracePt t="92851" x="2311400" y="2451100"/>
          <p14:tracePt t="92868" x="2212975" y="2473325"/>
          <p14:tracePt t="92884" x="2149475" y="2489200"/>
          <p14:tracePt t="92901" x="2085975" y="2495550"/>
          <p14:tracePt t="92918" x="1993900" y="2524125"/>
          <p14:tracePt t="92934" x="1930400" y="2536825"/>
          <p14:tracePt t="92951" x="1885950" y="2555875"/>
          <p14:tracePt t="92968" x="1825625" y="2597150"/>
          <p14:tracePt t="92985" x="1803400" y="2606675"/>
          <p14:tracePt t="93001" x="1771650" y="2619375"/>
          <p14:tracePt t="93018" x="1743075" y="2644775"/>
          <p14:tracePt t="93034" x="1720850" y="2644775"/>
          <p14:tracePt t="93051" x="1711325" y="2644775"/>
          <p14:tracePt t="93068" x="1698625" y="2644775"/>
          <p14:tracePt t="93084" x="1685925" y="2644775"/>
          <p14:tracePt t="93101" x="1682750" y="2644775"/>
          <p14:tracePt t="93212" x="1682750" y="2635250"/>
          <p14:tracePt t="93220" x="1682750" y="2632075"/>
          <p14:tracePt t="93235" x="1695450" y="2622550"/>
          <p14:tracePt t="93251" x="1717675" y="2609850"/>
          <p14:tracePt t="93268" x="1768475" y="2565400"/>
          <p14:tracePt t="93284" x="1797050" y="2552700"/>
          <p14:tracePt t="93301" x="1822450" y="2543175"/>
          <p14:tracePt t="93318" x="1838325" y="2520950"/>
          <p14:tracePt t="93334" x="1860550" y="2511425"/>
          <p14:tracePt t="93351" x="1876425" y="2505075"/>
          <p14:tracePt t="93368" x="1917700" y="2492375"/>
          <p14:tracePt t="93384" x="1939925" y="2486025"/>
          <p14:tracePt t="93401" x="1962150" y="2476500"/>
          <p14:tracePt t="93418" x="1997075" y="2463800"/>
          <p14:tracePt t="93434" x="2012950" y="2457450"/>
          <p14:tracePt t="93451" x="2028825" y="2457450"/>
          <p14:tracePt t="93468" x="2057400" y="2454275"/>
          <p14:tracePt t="93484" x="2095500" y="2441575"/>
          <p14:tracePt t="93501" x="2130425" y="2441575"/>
          <p14:tracePt t="93518" x="2193925" y="2441575"/>
          <p14:tracePt t="93534" x="2228850" y="2441575"/>
          <p14:tracePt t="93551" x="2251075" y="2441575"/>
          <p14:tracePt t="93568" x="2292350" y="2441575"/>
          <p14:tracePt t="93584" x="2336800" y="2441575"/>
          <p14:tracePt t="93601" x="2371725" y="2441575"/>
          <p14:tracePt t="93618" x="2489200" y="2444750"/>
          <p14:tracePt t="93634" x="2574925" y="2460625"/>
          <p14:tracePt t="93651" x="2651125" y="2482850"/>
          <p14:tracePt t="93669" x="2733675" y="2498725"/>
          <p14:tracePt t="93684" x="2771775" y="2505075"/>
          <p14:tracePt t="93701" x="2794000" y="2514600"/>
          <p14:tracePt t="93719" x="2835275" y="2520950"/>
          <p14:tracePt t="93734" x="2870200" y="2520950"/>
          <p14:tracePt t="93751" x="2943225" y="2536825"/>
          <p14:tracePt t="93768" x="3143250" y="2562225"/>
          <p14:tracePt t="93784" x="3235325" y="2562225"/>
          <p14:tracePt t="93801" x="3298825" y="2568575"/>
          <p14:tracePt t="93818" x="3346450" y="2574925"/>
          <p14:tracePt t="93834" x="3355975" y="2574925"/>
          <p14:tracePt t="93851" x="3365500" y="2574925"/>
          <p14:tracePt t="93868" x="3375025" y="2574925"/>
          <p14:tracePt t="93885" x="3384550" y="2574925"/>
          <p14:tracePt t="93901" x="3419475" y="2574925"/>
          <p14:tracePt t="93918" x="3505200" y="2571750"/>
          <p14:tracePt t="93934" x="3543300" y="2571750"/>
          <p14:tracePt t="93951" x="3565525" y="2571750"/>
          <p14:tracePt t="93968" x="3584575" y="2571750"/>
          <p14:tracePt t="93984" x="3590925" y="2571750"/>
          <p14:tracePt t="94027" x="3594100" y="2571750"/>
          <p14:tracePt t="94035" x="3600450" y="2571750"/>
          <p14:tracePt t="94052" x="3609975" y="2571750"/>
          <p14:tracePt t="94068" x="3629025" y="2571750"/>
          <p14:tracePt t="94084" x="3638550" y="2571750"/>
          <p14:tracePt t="94100" x="3648075" y="2571750"/>
          <p14:tracePt t="94154" x="3654425" y="2571750"/>
          <p14:tracePt t="94161" x="3657600" y="2571750"/>
          <p14:tracePt t="94168" x="3663950" y="2571750"/>
          <p14:tracePt t="94185" x="3679825" y="2571750"/>
          <p14:tracePt t="94201" x="3695700" y="2578100"/>
          <p14:tracePt t="94218" x="3721100" y="2584450"/>
          <p14:tracePt t="94234" x="3736975" y="2587625"/>
          <p14:tracePt t="94251" x="3746500" y="2587625"/>
          <p14:tracePt t="94268" x="3762375" y="2587625"/>
          <p14:tracePt t="94284" x="3771900" y="2587625"/>
          <p14:tracePt t="94301" x="3794125" y="2587625"/>
          <p14:tracePt t="94318" x="3848100" y="2593975"/>
          <p14:tracePt t="94334" x="3870325" y="2600325"/>
          <p14:tracePt t="94351" x="3902075" y="2613025"/>
          <p14:tracePt t="94368" x="3921125" y="2613025"/>
          <p14:tracePt t="94385" x="3930650" y="2613025"/>
          <p14:tracePt t="94405" x="3937000" y="2613025"/>
          <p14:tracePt t="95169" x="3975100" y="2613025"/>
          <p14:tracePt t="95176" x="4032250" y="2613025"/>
          <p14:tracePt t="95184" x="4067175" y="2613025"/>
          <p14:tracePt t="95200" x="4159250" y="2613025"/>
          <p14:tracePt t="95218" x="4276725" y="2613025"/>
          <p14:tracePt t="95235" x="4349750" y="2613025"/>
          <p14:tracePt t="95251" x="4410075" y="2619375"/>
          <p14:tracePt t="95284" x="4518025" y="2619375"/>
          <p14:tracePt t="95318" x="4660900" y="2619375"/>
          <p14:tracePt t="95334" x="4705350" y="2619375"/>
          <p14:tracePt t="95351" x="4727575" y="2619375"/>
          <p14:tracePt t="95368" x="4749800" y="2619375"/>
          <p14:tracePt t="95384" x="4768850" y="2619375"/>
          <p14:tracePt t="95401" x="4784725" y="2619375"/>
          <p14:tracePt t="95403" x="4797425" y="2619375"/>
          <p14:tracePt t="95418" x="4826000" y="2619375"/>
          <p14:tracePt t="95434" x="4854575" y="2625725"/>
          <p14:tracePt t="95451" x="4899025" y="2625725"/>
          <p14:tracePt t="95468" x="4956175" y="2632075"/>
          <p14:tracePt t="95484" x="4975225" y="2632075"/>
          <p14:tracePt t="95500" x="5000625" y="2632075"/>
          <p14:tracePt t="95518" x="5019675" y="2632075"/>
          <p14:tracePt t="95534" x="5029200" y="2632075"/>
          <p14:tracePt t="95551" x="5057775" y="2632075"/>
          <p14:tracePt t="95568" x="5092700" y="2619375"/>
          <p14:tracePt t="95584" x="5121275" y="2619375"/>
          <p14:tracePt t="95601" x="5130800" y="2619375"/>
          <p14:tracePt t="95618" x="5146675" y="2619375"/>
          <p14:tracePt t="95940" x="5184775" y="2613025"/>
          <p14:tracePt t="95948" x="5232400" y="2613025"/>
          <p14:tracePt t="95957" x="5276850" y="2613025"/>
          <p14:tracePt t="95968" x="5416550" y="2613025"/>
          <p14:tracePt t="95985" x="5543550" y="2603500"/>
          <p14:tracePt t="96001" x="5657850" y="2603500"/>
          <p14:tracePt t="96017" x="5819775" y="2603500"/>
          <p14:tracePt t="96034" x="5911850" y="2603500"/>
          <p14:tracePt t="96050" x="5984875" y="2603500"/>
          <p14:tracePt t="96067" x="6054725" y="2603500"/>
          <p14:tracePt t="96085" x="6096000" y="2603500"/>
          <p14:tracePt t="96101" x="6134100" y="2603500"/>
          <p14:tracePt t="96118" x="6207125" y="2584450"/>
          <p14:tracePt t="96134" x="6267450" y="2584450"/>
          <p14:tracePt t="96151" x="6318250" y="2584450"/>
          <p14:tracePt t="96167" x="6381750" y="2584450"/>
          <p14:tracePt t="96184" x="6416675" y="2584450"/>
          <p14:tracePt t="96200" x="6438900" y="2584450"/>
          <p14:tracePt t="96217" x="6486525" y="2584450"/>
          <p14:tracePt t="96234" x="6518275" y="2584450"/>
          <p14:tracePt t="96250" x="6553200" y="2584450"/>
          <p14:tracePt t="96268" x="6616700" y="2584450"/>
          <p14:tracePt t="96284" x="6661150" y="2584450"/>
          <p14:tracePt t="96301" x="6696075" y="2584450"/>
          <p14:tracePt t="96317" x="6743700" y="2584450"/>
          <p14:tracePt t="96334" x="6772275" y="2584450"/>
          <p14:tracePt t="96351" x="6781800" y="2584450"/>
          <p14:tracePt t="96367" x="6797675" y="2584450"/>
          <p14:tracePt t="96384" x="6807200" y="2584450"/>
          <p14:tracePt t="96454" x="6813550" y="2584450"/>
          <p14:tracePt t="97018" x="6867525" y="2578100"/>
          <p14:tracePt t="97026" x="6946900" y="2578100"/>
          <p14:tracePt t="97034" x="7026275" y="2578100"/>
          <p14:tracePt t="97068" x="7372350" y="2568575"/>
          <p14:tracePt t="97101" x="7604125" y="2571750"/>
          <p14:tracePt t="97117" x="7747000" y="2597150"/>
          <p14:tracePt t="97133" x="7864475" y="2606675"/>
          <p14:tracePt t="97150" x="7972425" y="2622550"/>
          <p14:tracePt t="97167" x="8093075" y="2638425"/>
          <p14:tracePt t="97184" x="8172450" y="2638425"/>
          <p14:tracePt t="97200" x="8255000" y="2644775"/>
          <p14:tracePt t="97218" x="8350250" y="2644775"/>
          <p14:tracePt t="97234" x="8388350" y="2644775"/>
          <p14:tracePt t="97251" x="8423275" y="2644775"/>
          <p14:tracePt t="97267" x="8464550" y="2644775"/>
          <p14:tracePt t="97284" x="8499475" y="2644775"/>
          <p14:tracePt t="97301" x="8547100" y="2635250"/>
          <p14:tracePt t="97317" x="8607425" y="2628900"/>
          <p14:tracePt t="97333" x="8645525" y="2628900"/>
          <p14:tracePt t="97351" x="8674100" y="2628900"/>
          <p14:tracePt t="97368" x="8702675" y="2628900"/>
          <p14:tracePt t="97384" x="8715375" y="2628900"/>
          <p14:tracePt t="97401" x="8721725" y="2628900"/>
          <p14:tracePt t="97417" x="8728075" y="2628900"/>
          <p14:tracePt t="97434" x="8731250" y="2628900"/>
          <p14:tracePt t="97450" x="8740775" y="2628900"/>
          <p14:tracePt t="97466" x="8750300" y="2628900"/>
          <p14:tracePt t="98368" x="8683625" y="2616200"/>
          <p14:tracePt t="98378" x="8588375" y="2587625"/>
          <p14:tracePt t="98388" x="8378825" y="2530475"/>
          <p14:tracePt t="98402" x="8248650" y="2498725"/>
          <p14:tracePt t="98418" x="7899400" y="2460625"/>
          <p14:tracePt t="98434" x="7693025" y="2441575"/>
          <p14:tracePt t="98450" x="7521575" y="2441575"/>
          <p14:tracePt t="98483" x="7112000" y="2432050"/>
          <p14:tracePt t="98518" x="6521450" y="2413000"/>
          <p14:tracePt t="98535" x="6242050" y="2413000"/>
          <p14:tracePt t="98552" x="5902325" y="2419350"/>
          <p14:tracePt t="98569" x="5705475" y="2438400"/>
          <p14:tracePt t="98584" x="5530850" y="2466975"/>
          <p14:tracePt t="98600" x="5359400" y="2476500"/>
          <p14:tracePt t="98617" x="5086350" y="2476500"/>
          <p14:tracePt t="98634" x="4902200" y="2470150"/>
          <p14:tracePt t="98650" x="4708525" y="2441575"/>
          <p14:tracePt t="98668" x="4464050" y="2413000"/>
          <p14:tracePt t="98684" x="4279900" y="2397125"/>
          <p14:tracePt t="98701" x="4117975" y="2378075"/>
          <p14:tracePt t="98717" x="3854450" y="2368550"/>
          <p14:tracePt t="98734" x="3695700" y="2374900"/>
          <p14:tracePt t="98751" x="3556000" y="2390775"/>
          <p14:tracePt t="98767" x="3311525" y="2409825"/>
          <p14:tracePt t="98783" x="3152775" y="2409825"/>
          <p14:tracePt t="98801" x="2994025" y="2409825"/>
          <p14:tracePt t="98817" x="2749550" y="2393950"/>
          <p14:tracePt t="98834" x="2587625" y="2378075"/>
          <p14:tracePt t="98851" x="2403475" y="2349500"/>
          <p14:tracePt t="98867" x="2206625" y="2339975"/>
          <p14:tracePt t="98884" x="2070100" y="2330450"/>
          <p14:tracePt t="98900" x="1965325" y="2330450"/>
          <p14:tracePt t="98917" x="1825625" y="2330450"/>
          <p14:tracePt t="98933" x="1765300" y="2330450"/>
          <p14:tracePt t="98950" x="1711325" y="2333625"/>
          <p14:tracePt t="98967" x="1631950" y="2362200"/>
          <p14:tracePt t="98984" x="1574800" y="2384425"/>
          <p14:tracePt t="99000" x="1536700" y="2409825"/>
          <p14:tracePt t="99017" x="1476375" y="2454275"/>
          <p14:tracePt t="99033" x="1444625" y="2486025"/>
          <p14:tracePt t="99051" x="1422400" y="2505075"/>
          <p14:tracePt t="99067" x="1377950" y="2530475"/>
          <p14:tracePt t="99083" x="1368425" y="2540000"/>
          <p14:tracePt t="99100" x="1358900" y="2549525"/>
          <p14:tracePt t="99117" x="1339850" y="2565400"/>
          <p14:tracePt t="99133" x="1330325" y="2574925"/>
          <p14:tracePt t="99151" x="1317625" y="2584450"/>
          <p14:tracePt t="99167" x="1304925" y="2590800"/>
          <p14:tracePt t="99183" x="1289050" y="2600325"/>
          <p14:tracePt t="99202" x="1273175" y="2609850"/>
          <p14:tracePt t="99218" x="1263650" y="2619375"/>
          <p14:tracePt t="99234" x="1254125" y="2635250"/>
          <p14:tracePt t="99251" x="1231900" y="2644775"/>
          <p14:tracePt t="99283" x="1228725" y="2651125"/>
          <p14:tracePt t="100703" x="1235075" y="2660650"/>
          <p14:tracePt t="100718" x="1260475" y="2686050"/>
          <p14:tracePt t="100734" x="1308100" y="2717800"/>
          <p14:tracePt t="100752" x="1400175" y="2746375"/>
          <p14:tracePt t="100767" x="1463675" y="2762250"/>
          <p14:tracePt t="100783" x="1501775" y="2781300"/>
          <p14:tracePt t="100817" x="1539875" y="2797175"/>
          <p14:tracePt t="100852" x="1568450" y="2809875"/>
          <p14:tracePt t="100868" x="1577975" y="2809875"/>
          <p14:tracePt t="100884" x="1587500" y="2809875"/>
          <p14:tracePt t="100901" x="1606550" y="2809875"/>
          <p14:tracePt t="100917" x="1616075" y="2809875"/>
          <p14:tracePt t="100933" x="1622425" y="2809875"/>
          <p14:tracePt t="101202" x="1622425" y="2816225"/>
          <p14:tracePt t="101211" x="1619250" y="2816225"/>
          <p14:tracePt t="101223" x="1616075" y="2816225"/>
          <p14:tracePt t="101237" x="1609725" y="2816225"/>
          <p14:tracePt t="101251" x="1600200" y="2816225"/>
          <p14:tracePt t="101267" x="1587500" y="2816225"/>
          <p14:tracePt t="101301" x="1562100" y="2816225"/>
          <p14:tracePt t="101334" x="1536700" y="2816225"/>
          <p14:tracePt t="101351" x="1520825" y="2813050"/>
          <p14:tracePt t="101367" x="1511300" y="2809875"/>
          <p14:tracePt t="101383" x="1511300" y="2800350"/>
          <p14:tracePt t="101400" x="1511300" y="2778125"/>
          <p14:tracePt t="101417" x="1511300" y="2774950"/>
          <p14:tracePt t="101433" x="1517650" y="2774950"/>
          <p14:tracePt t="101450" x="1524000" y="2774950"/>
          <p14:tracePt t="101467" x="1527175" y="2774950"/>
          <p14:tracePt t="101483" x="1533525" y="2774950"/>
          <p14:tracePt t="101501" x="1549400" y="2774950"/>
          <p14:tracePt t="101517" x="1552575" y="2774950"/>
          <p14:tracePt t="101534" x="1552575" y="2768600"/>
          <p14:tracePt t="101559" x="1558925" y="2768600"/>
          <p14:tracePt t="101674" x="1558925" y="2771775"/>
          <p14:tracePt t="101684" x="1558925" y="2774950"/>
          <p14:tracePt t="101701" x="1558925" y="2797175"/>
          <p14:tracePt t="101717" x="1558925" y="2806700"/>
          <p14:tracePt t="101734" x="1558925" y="2816225"/>
          <p14:tracePt t="101750" x="1558925" y="2828925"/>
          <p14:tracePt t="101767" x="1558925" y="2844800"/>
          <p14:tracePt t="101784" x="1558925" y="2854325"/>
          <p14:tracePt t="101800" x="1558925" y="2870200"/>
          <p14:tracePt t="101817" x="1562100" y="2870200"/>
          <p14:tracePt t="101834" x="1571625" y="2870200"/>
          <p14:tracePt t="101851" x="1587500" y="2870200"/>
          <p14:tracePt t="101883" x="1597025" y="2870200"/>
          <p14:tracePt t="102315" x="1593850" y="2860675"/>
          <p14:tracePt t="102322" x="1590675" y="2857500"/>
          <p14:tracePt t="102334" x="1584325" y="2851150"/>
          <p14:tracePt t="102350" x="1581150" y="2832100"/>
          <p14:tracePt t="102366" x="1581150" y="2825750"/>
          <p14:tracePt t="102400" x="1590675" y="2825750"/>
          <p14:tracePt t="102501" x="1597025" y="2825750"/>
          <p14:tracePt t="102538" x="1606550" y="2825750"/>
          <p14:tracePt t="102987" x="1651000" y="2819400"/>
          <p14:tracePt t="102994" x="1711325" y="2809875"/>
          <p14:tracePt t="103004" x="1746250" y="2803525"/>
          <p14:tracePt t="103017" x="1819275" y="2803525"/>
          <p14:tracePt t="103034" x="1879600" y="2803525"/>
          <p14:tracePt t="103050" x="1990725" y="2803525"/>
          <p14:tracePt t="103084" x="2155825" y="2803525"/>
          <p14:tracePt t="103086" x="2203450" y="2803525"/>
          <p14:tracePt t="103117" x="2336800" y="2803525"/>
          <p14:tracePt t="103134" x="2387600" y="2803525"/>
          <p14:tracePt t="103150" x="2428875" y="2813050"/>
          <p14:tracePt t="103166" x="2438400" y="2816225"/>
          <p14:tracePt t="103184" x="2447925" y="2816225"/>
          <p14:tracePt t="103200" x="2470150" y="2832100"/>
          <p14:tracePt t="103216" x="2479675" y="2838450"/>
          <p14:tracePt t="103233" x="2489200" y="2847975"/>
          <p14:tracePt t="103250" x="2495550" y="2857500"/>
          <p14:tracePt t="103345" x="2498725" y="2857500"/>
          <p14:tracePt t="103355" x="2505075" y="2857500"/>
          <p14:tracePt t="103367" x="2520950" y="2863850"/>
          <p14:tracePt t="103384" x="2536825" y="2867025"/>
          <p14:tracePt t="103401" x="2590800" y="2889250"/>
          <p14:tracePt t="103416" x="2651125" y="2895600"/>
          <p14:tracePt t="103434" x="2714625" y="2901950"/>
          <p14:tracePt t="103450" x="2803525" y="2908300"/>
          <p14:tracePt t="103467" x="2863850" y="2914650"/>
          <p14:tracePt t="103483" x="2959100" y="2921000"/>
          <p14:tracePt t="103500" x="3143250" y="2930525"/>
          <p14:tracePt t="103516" x="3248025" y="2930525"/>
          <p14:tracePt t="103534" x="3330575" y="2930525"/>
          <p14:tracePt t="103550" x="3441700" y="2911475"/>
          <p14:tracePt t="103566" x="3502025" y="2905125"/>
          <p14:tracePt t="103584" x="3546475" y="2898775"/>
          <p14:tracePt t="103600" x="3609975" y="2892425"/>
          <p14:tracePt t="103616" x="3648075" y="2879725"/>
          <p14:tracePt t="103633" x="3692525" y="2873375"/>
          <p14:tracePt t="103650" x="3771900" y="2873375"/>
          <p14:tracePt t="103666" x="3832225" y="2873375"/>
          <p14:tracePt t="103684" x="3873500" y="2873375"/>
          <p14:tracePt t="103700" x="3940175" y="2854325"/>
          <p14:tracePt t="103716" x="3968750" y="2841625"/>
          <p14:tracePt t="103733" x="4013200" y="2828925"/>
          <p14:tracePt t="103750" x="4137025" y="2800350"/>
          <p14:tracePt t="103766" x="4219575" y="2784475"/>
          <p14:tracePt t="103784" x="4295775" y="2768600"/>
          <p14:tracePt t="103800" x="4365625" y="2755900"/>
          <p14:tracePt t="103817" x="4394200" y="2755900"/>
          <p14:tracePt t="103834" x="4419600" y="2755900"/>
          <p14:tracePt t="103850" x="4432300" y="2755900"/>
          <p14:tracePt t="103894" x="4432300" y="2746375"/>
          <p14:tracePt t="103901" x="4432300" y="2740025"/>
          <p14:tracePt t="103916" x="4432300" y="2730500"/>
          <p14:tracePt t="103934" x="4422775" y="2720975"/>
          <p14:tracePt t="103950" x="4397375" y="2717800"/>
          <p14:tracePt t="103966" x="4371975" y="2705100"/>
          <p14:tracePt t="103983" x="4343400" y="2692400"/>
          <p14:tracePt t="104000" x="4305300" y="2673350"/>
          <p14:tracePt t="104016" x="4276725" y="2663825"/>
          <p14:tracePt t="104033" x="4238625" y="2628900"/>
          <p14:tracePt t="104050" x="4143375" y="2587625"/>
          <p14:tracePt t="104067" x="4064000" y="2549525"/>
          <p14:tracePt t="104084" x="3975100" y="2508250"/>
          <p14:tracePt t="104100" x="3857625" y="2460625"/>
          <p14:tracePt t="104116" x="3794125" y="2447925"/>
          <p14:tracePt t="104134" x="3740150" y="2432050"/>
          <p14:tracePt t="104150" x="3648075" y="2403475"/>
          <p14:tracePt t="104166" x="3562350" y="2381250"/>
          <p14:tracePt t="104183" x="3486150" y="2359025"/>
          <p14:tracePt t="104200" x="3349625" y="2317750"/>
          <p14:tracePt t="104216" x="3232150" y="2301875"/>
          <p14:tracePt t="104233" x="3092450" y="2305050"/>
          <p14:tracePt t="104250" x="2927350" y="2339975"/>
          <p14:tracePt t="104266" x="2816225" y="2381250"/>
          <p14:tracePt t="104283" x="2695575" y="2425700"/>
          <p14:tracePt t="104299" x="2574925" y="2489200"/>
          <p14:tracePt t="104316" x="2505075" y="2527300"/>
          <p14:tracePt t="104333" x="2460625" y="2552700"/>
          <p14:tracePt t="104350" x="2374900" y="2603500"/>
          <p14:tracePt t="104366" x="2327275" y="2632075"/>
          <p14:tracePt t="104383" x="2289175" y="2663825"/>
          <p14:tracePt t="104400" x="2235200" y="2695575"/>
          <p14:tracePt t="104417" x="2225675" y="2705100"/>
          <p14:tracePt t="104433" x="2209800" y="2714625"/>
          <p14:tracePt t="104450" x="2219325" y="2730500"/>
          <p14:tracePt t="104466" x="2251075" y="2762250"/>
          <p14:tracePt t="104483" x="2295525" y="2781300"/>
          <p14:tracePt t="104500" x="2359025" y="2800350"/>
          <p14:tracePt t="104517" x="2390775" y="2813050"/>
          <p14:tracePt t="104534" x="2435225" y="2832100"/>
          <p14:tracePt t="104550" x="2568575" y="2847975"/>
          <p14:tracePt t="104566" x="2673350" y="2847975"/>
          <p14:tracePt t="104583" x="2813050" y="2832100"/>
          <p14:tracePt t="104600" x="2978150" y="2809875"/>
          <p14:tracePt t="104617" x="3032125" y="2800350"/>
          <p14:tracePt t="104634" x="3082925" y="2800350"/>
          <p14:tracePt t="104650" x="3146425" y="2800350"/>
          <p14:tracePt t="104666" x="3187700" y="2800350"/>
          <p14:tracePt t="104683" x="3248025" y="2800350"/>
          <p14:tracePt t="104700" x="3336925" y="2819400"/>
          <p14:tracePt t="104716" x="3400425" y="2825750"/>
          <p14:tracePt t="104733" x="3444875" y="2838450"/>
          <p14:tracePt t="104750" x="3479800" y="2844800"/>
          <p14:tracePt t="104767" x="3498850" y="2844800"/>
          <p14:tracePt t="104783" x="3514725" y="2844800"/>
          <p14:tracePt t="104800" x="3562350" y="2844800"/>
          <p14:tracePt t="104817" x="3616325" y="2844800"/>
          <p14:tracePt t="104833" x="3667125" y="2841625"/>
          <p14:tracePt t="104849" x="3756025" y="2828925"/>
          <p14:tracePt t="104866" x="3784600" y="2828925"/>
          <p14:tracePt t="104883" x="3794125" y="2822575"/>
          <p14:tracePt t="104900" x="3813175" y="2806700"/>
          <p14:tracePt t="104916" x="3813175" y="2797175"/>
          <p14:tracePt t="104934" x="3813175" y="2781300"/>
          <p14:tracePt t="104951" x="3813175" y="2740025"/>
          <p14:tracePt t="104967" x="3813175" y="2717800"/>
          <p14:tracePt t="104984" x="3813175" y="2708275"/>
          <p14:tracePt t="105001" x="3813175" y="2695575"/>
          <p14:tracePt t="105065" x="3810000" y="2689225"/>
          <p14:tracePt t="105074" x="3800475" y="2689225"/>
          <p14:tracePt t="105084" x="3794125" y="2689225"/>
          <p14:tracePt t="105100" x="3794125" y="2686050"/>
          <p14:tracePt t="105144" x="3790950" y="2686050"/>
          <p14:tracePt t="105154" x="3784600" y="2686050"/>
          <p14:tracePt t="105167" x="3775075" y="2679700"/>
          <p14:tracePt t="105184" x="3765550" y="2676525"/>
          <p14:tracePt t="105199" x="3743325" y="2663825"/>
          <p14:tracePt t="105216" x="3733800" y="2663825"/>
          <p14:tracePt t="105233" x="3724275" y="2663825"/>
          <p14:tracePt t="105250" x="3714750" y="2663825"/>
          <p14:tracePt t="105293" x="3711575" y="2663825"/>
          <p14:tracePt t="105301" x="3698875" y="2657475"/>
          <p14:tracePt t="108950" x="3609975" y="2657475"/>
          <p14:tracePt t="108958" x="3495675" y="2657475"/>
          <p14:tracePt t="108970" x="3209925" y="2657475"/>
          <p14:tracePt t="108983" x="3019425" y="2667000"/>
          <p14:tracePt t="109002" x="2530475" y="2701925"/>
          <p14:tracePt t="109017" x="2254250" y="2762250"/>
          <p14:tracePt t="109050" x="1704975" y="3003550"/>
          <p14:tracePt t="109084" x="1314450" y="3225800"/>
          <p14:tracePt t="109101" x="1200150" y="3314700"/>
          <p14:tracePt t="109117" x="1104900" y="3381375"/>
          <p14:tracePt t="109133" x="1035050" y="3438525"/>
          <p14:tracePt t="109150" x="977900" y="3470275"/>
          <p14:tracePt t="109166" x="952500" y="3489325"/>
          <p14:tracePt t="109183" x="923925" y="3498850"/>
          <p14:tracePt t="109199" x="882650" y="3498850"/>
          <p14:tracePt t="109216" x="860425" y="3498850"/>
          <p14:tracePt t="109233" x="838200" y="3492500"/>
          <p14:tracePt t="109249" x="800100" y="3467100"/>
          <p14:tracePt t="109266" x="790575" y="3457575"/>
          <p14:tracePt t="109283" x="781050" y="3448050"/>
          <p14:tracePt t="109300" x="762000" y="3432175"/>
          <p14:tracePt t="109316" x="752475" y="3416300"/>
          <p14:tracePt t="109333" x="727075" y="3406775"/>
          <p14:tracePt t="109349" x="685800" y="3387725"/>
          <p14:tracePt t="109366" x="657225" y="3375025"/>
          <p14:tracePt t="109383" x="631825" y="3359150"/>
          <p14:tracePt t="109399" x="609600" y="3336925"/>
          <p14:tracePt t="109416" x="593725" y="3327400"/>
          <p14:tracePt t="109433" x="584200" y="3327400"/>
          <p14:tracePt t="109450" x="574675" y="3327400"/>
          <p14:tracePt t="109483" x="565150" y="3321050"/>
          <p14:tracePt t="109499" x="542925" y="3298825"/>
          <p14:tracePt t="109516" x="533400" y="3289300"/>
          <p14:tracePt t="109533" x="527050" y="3279775"/>
          <p14:tracePt t="109550" x="523875" y="3260725"/>
          <p14:tracePt t="109566" x="523875" y="3251200"/>
          <p14:tracePt t="109582" x="523875" y="3241675"/>
          <p14:tracePt t="109599" x="523875" y="3225800"/>
          <p14:tracePt t="109616" x="517525" y="3209925"/>
          <p14:tracePt t="109633" x="514350" y="3200400"/>
          <p14:tracePt t="109650" x="492125" y="3184525"/>
          <p14:tracePt t="109667" x="492125" y="3175000"/>
          <p14:tracePt t="109683" x="492125" y="3159125"/>
          <p14:tracePt t="109686" x="492125" y="3155950"/>
          <p14:tracePt t="109700" x="492125" y="3149600"/>
          <p14:tracePt t="109717" x="492125" y="3146425"/>
          <p14:tracePt t="111421" x="511175" y="3146425"/>
          <p14:tracePt t="111435" x="581025" y="3146425"/>
          <p14:tracePt t="111450" x="641350" y="3146425"/>
          <p14:tracePt t="111467" x="692150" y="3146425"/>
          <p14:tracePt t="111484" x="720725" y="3146425"/>
          <p14:tracePt t="111499" x="730250" y="3146425"/>
          <p14:tracePt t="111516" x="742950" y="3146425"/>
          <p14:tracePt t="111549" x="768350" y="3146425"/>
          <p14:tracePt t="111583" x="796925" y="3140075"/>
          <p14:tracePt t="111599" x="809625" y="3140075"/>
          <p14:tracePt t="111616" x="812800" y="3140075"/>
          <p14:tracePt t="111633" x="819150" y="3140075"/>
          <p14:tracePt t="111884" x="822325" y="3140075"/>
          <p14:tracePt t="111890" x="831850" y="3140075"/>
          <p14:tracePt t="111899" x="838200" y="3140075"/>
          <p14:tracePt t="111916" x="854075" y="3130550"/>
          <p14:tracePt t="111933" x="901700" y="3124200"/>
          <p14:tracePt t="111950" x="939800" y="3117850"/>
          <p14:tracePt t="111966" x="984250" y="3117850"/>
          <p14:tracePt t="111983" x="1069975" y="3117850"/>
          <p14:tracePt t="112000" x="1111250" y="3117850"/>
          <p14:tracePt t="112016" x="1133475" y="3117850"/>
          <p14:tracePt t="112033" x="1155700" y="3117850"/>
          <p14:tracePt t="112049" x="1158875" y="3117850"/>
          <p14:tracePt t="112066" x="1165225" y="3117850"/>
          <p14:tracePt t="112083" x="1174750" y="3117850"/>
          <p14:tracePt t="112100" x="1184275" y="3117850"/>
          <p14:tracePt t="112116" x="1206500" y="3121025"/>
          <p14:tracePt t="112134" x="1225550" y="3124200"/>
          <p14:tracePt t="112149" x="1238250" y="3124200"/>
          <p14:tracePt t="112166" x="1250950" y="3124200"/>
          <p14:tracePt t="112270" x="1257300" y="3124200"/>
          <p14:tracePt t="112283" x="1260475" y="3124200"/>
          <p14:tracePt t="112299" x="1266825" y="3124200"/>
          <p14:tracePt t="112656" x="1270000" y="3124200"/>
          <p14:tracePt t="112670" x="1282700" y="3124200"/>
          <p14:tracePt t="112683" x="1292225" y="3124200"/>
          <p14:tracePt t="112700" x="1304925" y="3124200"/>
          <p14:tracePt t="112716" x="1317625" y="3124200"/>
          <p14:tracePt t="112733" x="1320800" y="3124200"/>
          <p14:tracePt t="112806" x="1327150" y="3124200"/>
          <p14:tracePt t="112820" x="1336675" y="3124200"/>
          <p14:tracePt t="112833" x="1349375" y="3124200"/>
          <p14:tracePt t="112849" x="1381125" y="3124200"/>
          <p14:tracePt t="112866" x="1403350" y="3124200"/>
          <p14:tracePt t="112883" x="1441450" y="3124200"/>
          <p14:tracePt t="112899" x="1463675" y="3124200"/>
          <p14:tracePt t="112916" x="1492250" y="3124200"/>
          <p14:tracePt t="112933" x="1533525" y="3124200"/>
          <p14:tracePt t="112949" x="1577975" y="3124200"/>
          <p14:tracePt t="112966" x="1679575" y="3121025"/>
          <p14:tracePt t="112982" x="1854200" y="3121025"/>
          <p14:tracePt t="112999" x="1968500" y="3121025"/>
          <p14:tracePt t="113016" x="2117725" y="3121025"/>
          <p14:tracePt t="113033" x="2282825" y="3143250"/>
          <p14:tracePt t="113049" x="2368550" y="3159125"/>
          <p14:tracePt t="113066" x="2463800" y="3165475"/>
          <p14:tracePt t="113083" x="2638425" y="3190875"/>
          <p14:tracePt t="113099" x="2759075" y="3209925"/>
          <p14:tracePt t="113116" x="2876550" y="3244850"/>
          <p14:tracePt t="113133" x="3054350" y="3276600"/>
          <p14:tracePt t="113149" x="3152775" y="3292475"/>
          <p14:tracePt t="113166" x="3216275" y="3314700"/>
          <p14:tracePt t="113183" x="3279775" y="3321050"/>
          <p14:tracePt t="113199" x="3317875" y="3321050"/>
          <p14:tracePt t="113216" x="3346450" y="3317875"/>
          <p14:tracePt t="113233" x="3390900" y="3295650"/>
          <p14:tracePt t="113249" x="3429000" y="3282950"/>
          <p14:tracePt t="113266" x="3451225" y="3276600"/>
          <p14:tracePt t="113283" x="3489325" y="3276600"/>
          <p14:tracePt t="113299" x="3514725" y="3263900"/>
          <p14:tracePt t="113316" x="3524250" y="3260725"/>
          <p14:tracePt t="113333" x="3543300" y="3260725"/>
          <p14:tracePt t="113349" x="3549650" y="3260725"/>
          <p14:tracePt t="113366" x="3556000" y="3248025"/>
          <p14:tracePt t="113382" x="3559175" y="3244850"/>
          <p14:tracePt t="113399" x="3568700" y="3238500"/>
          <p14:tracePt t="113416" x="3578225" y="3235325"/>
          <p14:tracePt t="113433" x="3594100" y="3228975"/>
          <p14:tracePt t="113449" x="3603625" y="3219450"/>
          <p14:tracePt t="113466" x="3613150" y="3219450"/>
          <p14:tracePt t="113482" x="3622675" y="3216275"/>
          <p14:tracePt t="113499" x="3629025" y="3216275"/>
          <p14:tracePt t="114649" x="3651250" y="3209925"/>
          <p14:tracePt t="114662" x="3724275" y="3194050"/>
          <p14:tracePt t="114674" x="3752850" y="3187700"/>
          <p14:tracePt t="114686" x="3816350" y="3181350"/>
          <p14:tracePt t="114700" x="3876675" y="3165475"/>
          <p14:tracePt t="114716" x="3943350" y="3146425"/>
          <p14:tracePt t="114749" x="4124325" y="3124200"/>
          <p14:tracePt t="114782" x="4254500" y="3124200"/>
          <p14:tracePt t="114799" x="4289425" y="3124200"/>
          <p14:tracePt t="114816" x="4343400" y="3124200"/>
          <p14:tracePt t="114833" x="4422775" y="3124200"/>
          <p14:tracePt t="114849" x="4464050" y="3124200"/>
          <p14:tracePt t="114866" x="4486275" y="3124200"/>
          <p14:tracePt t="114883" x="4527550" y="3124200"/>
          <p14:tracePt t="114899" x="4549775" y="3124200"/>
          <p14:tracePt t="114916" x="4572000" y="3124200"/>
          <p14:tracePt t="114932" x="4600575" y="3130550"/>
          <p14:tracePt t="114948" x="4629150" y="3136900"/>
          <p14:tracePt t="114966" x="4657725" y="3136900"/>
          <p14:tracePt t="114982" x="4705350" y="3136900"/>
          <p14:tracePt t="114999" x="4749800" y="3136900"/>
          <p14:tracePt t="115016" x="4778375" y="3136900"/>
          <p14:tracePt t="115032" x="4835525" y="3136900"/>
          <p14:tracePt t="115049" x="4873625" y="3133725"/>
          <p14:tracePt t="115066" x="4908550" y="3133725"/>
          <p14:tracePt t="115082" x="4972050" y="3133725"/>
          <p14:tracePt t="115099" x="5013325" y="3133725"/>
          <p14:tracePt t="115116" x="5057775" y="3133725"/>
          <p14:tracePt t="115132" x="5121275" y="3133725"/>
          <p14:tracePt t="115149" x="5143500" y="3133725"/>
          <p14:tracePt t="115166" x="5165725" y="3133725"/>
          <p14:tracePt t="115182" x="5203825" y="3133725"/>
          <p14:tracePt t="115199" x="5235575" y="3133725"/>
          <p14:tracePt t="115215" x="5257800" y="3133725"/>
          <p14:tracePt t="115232" x="5295900" y="3133725"/>
          <p14:tracePt t="115249" x="5324475" y="3133725"/>
          <p14:tracePt t="115265" x="5362575" y="3133725"/>
          <p14:tracePt t="115282" x="5413375" y="3149600"/>
          <p14:tracePt t="115299" x="5432425" y="3149600"/>
          <p14:tracePt t="115315" x="5445125" y="3155950"/>
          <p14:tracePt t="115332" x="5464175" y="3159125"/>
          <p14:tracePt t="115348" x="5473700" y="3168650"/>
          <p14:tracePt t="115366" x="5489575" y="3175000"/>
          <p14:tracePt t="115382" x="5524500" y="3184525"/>
          <p14:tracePt t="115399" x="5546725" y="3190875"/>
          <p14:tracePt t="115416" x="5575300" y="3197225"/>
          <p14:tracePt t="115432" x="5603875" y="3209925"/>
          <p14:tracePt t="115449" x="5613400" y="3213100"/>
          <p14:tracePt t="115465" x="5629275" y="3222625"/>
          <p14:tracePt t="115482" x="5635625" y="3222625"/>
          <p14:tracePt t="116268" x="5705475" y="3222625"/>
          <p14:tracePt t="116278" x="5775325" y="3219450"/>
          <p14:tracePt t="116290" x="5937250" y="3200400"/>
          <p14:tracePt t="116303" x="6099175" y="3181350"/>
          <p14:tracePt t="116321" x="6248400" y="3165475"/>
          <p14:tracePt t="116332" x="6356350" y="3140075"/>
          <p14:tracePt t="116365" x="6540500" y="3108325"/>
          <p14:tracePt t="116398" x="6778625" y="3076575"/>
          <p14:tracePt t="116416" x="6864350" y="3060700"/>
          <p14:tracePt t="116432" x="6969125" y="3060700"/>
          <p14:tracePt t="116449" x="7013575" y="3060700"/>
          <p14:tracePt t="116466" x="7048500" y="3060700"/>
          <p14:tracePt t="116483" x="7089775" y="3060700"/>
          <p14:tracePt t="116499" x="7112000" y="3060700"/>
          <p14:tracePt t="116515" x="7127875" y="3060700"/>
          <p14:tracePt t="116532" x="7159625" y="3060700"/>
          <p14:tracePt t="116548" x="7188200" y="3060700"/>
          <p14:tracePt t="116565" x="7210425" y="3060700"/>
          <p14:tracePt t="116582" x="7235825" y="3060700"/>
          <p14:tracePt t="116599" x="7248525" y="3060700"/>
          <p14:tracePt t="116616" x="7258050" y="3060700"/>
          <p14:tracePt t="116632" x="7261225" y="3060700"/>
          <p14:tracePt t="116649" x="7270750" y="3073400"/>
          <p14:tracePt t="116665" x="7280275" y="3076575"/>
          <p14:tracePt t="116683" x="7302500" y="3086100"/>
          <p14:tracePt t="116699" x="7312025" y="3092450"/>
          <p14:tracePt t="116716" x="7315200" y="3098800"/>
          <p14:tracePt t="116733" x="7327900" y="3098800"/>
          <p14:tracePt t="116749" x="7331075" y="3101975"/>
          <p14:tracePt t="116765" x="7340600" y="3108325"/>
          <p14:tracePt t="116782" x="7356475" y="3124200"/>
          <p14:tracePt t="116799" x="7366000" y="3133725"/>
          <p14:tracePt t="116816" x="7378700" y="3140075"/>
          <p14:tracePt t="116821" x="7381875" y="3143250"/>
          <p14:tracePt t="116833" x="7397750" y="3143250"/>
          <p14:tracePt t="116849" x="7400925" y="3143250"/>
          <p14:tracePt t="116866" x="7407275" y="3143250"/>
          <p14:tracePt t="116883" x="7410450" y="3143250"/>
          <p14:tracePt t="116916" x="7423150" y="3143250"/>
          <p14:tracePt t="116932" x="7432675" y="3143250"/>
          <p14:tracePt t="116948" x="7445375" y="3143250"/>
          <p14:tracePt t="116965" x="7451725" y="3143250"/>
          <p14:tracePt t="116983" x="7454900" y="3143250"/>
          <p14:tracePt t="116999" x="7454900" y="3136900"/>
          <p14:tracePt t="117016" x="7454900" y="3127375"/>
          <p14:tracePt t="117032" x="7454900" y="3111500"/>
          <p14:tracePt t="117048" x="7454900" y="3108325"/>
          <p14:tracePt t="117065" x="7448550" y="3098800"/>
          <p14:tracePt t="117083" x="7429500" y="3089275"/>
          <p14:tracePt t="117099" x="7413625" y="3076575"/>
          <p14:tracePt t="117116" x="7391400" y="3070225"/>
          <p14:tracePt t="117133" x="7327900" y="3070225"/>
          <p14:tracePt t="117149" x="7286625" y="3070225"/>
          <p14:tracePt t="117165" x="7232650" y="3070225"/>
          <p14:tracePt t="117182" x="7146925" y="3070225"/>
          <p14:tracePt t="117198" x="7073900" y="3082925"/>
          <p14:tracePt t="117215" x="6991350" y="3092450"/>
          <p14:tracePt t="117232" x="6883400" y="3098800"/>
          <p14:tracePt t="117249" x="6813550" y="3098800"/>
          <p14:tracePt t="117265" x="6775450" y="3098800"/>
          <p14:tracePt t="117282" x="6740525" y="3105150"/>
          <p14:tracePt t="117298" x="6731000" y="3108325"/>
          <p14:tracePt t="117315" x="6721475" y="3108325"/>
          <p14:tracePt t="117317" x="6715125" y="3108325"/>
          <p14:tracePt t="117331" x="6702425" y="3108325"/>
          <p14:tracePt t="117348" x="6692900" y="3108325"/>
          <p14:tracePt t="117426" x="6699250" y="3108325"/>
          <p14:tracePt t="117433" x="6715125" y="3108325"/>
          <p14:tracePt t="117449" x="6737350" y="3108325"/>
          <p14:tracePt t="117465" x="6781800" y="3108325"/>
          <p14:tracePt t="117482" x="6851650" y="3108325"/>
          <p14:tracePt t="117498" x="6886575" y="3105150"/>
          <p14:tracePt t="117517" x="6950075" y="3105150"/>
          <p14:tracePt t="117532" x="6994525" y="3098800"/>
          <p14:tracePt t="117549" x="7038975" y="3098800"/>
          <p14:tracePt t="117565" x="7073900" y="3098800"/>
          <p14:tracePt t="117582" x="7150100" y="3098800"/>
          <p14:tracePt t="117599" x="7188200" y="3101975"/>
          <p14:tracePt t="117616" x="7242175" y="3108325"/>
          <p14:tracePt t="117632" x="7305675" y="3121025"/>
          <p14:tracePt t="117649" x="7350125" y="3133725"/>
          <p14:tracePt t="117665" x="7388225" y="3133725"/>
          <p14:tracePt t="117682" x="7451725" y="3140075"/>
          <p14:tracePt t="117699" x="7493000" y="3140075"/>
          <p14:tracePt t="117715" x="7537450" y="3140075"/>
          <p14:tracePt t="117732" x="7600950" y="3140075"/>
          <p14:tracePt t="117748" x="7639050" y="3146425"/>
          <p14:tracePt t="117766" x="7680325" y="3146425"/>
          <p14:tracePt t="117782" x="7737475" y="3152775"/>
          <p14:tracePt t="117799" x="7772400" y="3152775"/>
          <p14:tracePt t="117816" x="7816850" y="3152775"/>
          <p14:tracePt t="117820" x="7835900" y="3152775"/>
          <p14:tracePt t="117832" x="7870825" y="3152775"/>
          <p14:tracePt t="117849" x="7915275" y="3152775"/>
          <p14:tracePt t="117865" x="7947025" y="3152775"/>
          <p14:tracePt t="117881" x="7994650" y="3152775"/>
          <p14:tracePt t="117898" x="8023225" y="3146425"/>
          <p14:tracePt t="117915" x="8051800" y="3146425"/>
          <p14:tracePt t="117932" x="8093075" y="3146425"/>
          <p14:tracePt t="117949" x="8115300" y="3146425"/>
          <p14:tracePt t="117966" x="8137525" y="3146425"/>
          <p14:tracePt t="117982" x="8162925" y="3146425"/>
          <p14:tracePt t="117999" x="8178800" y="3146425"/>
          <p14:tracePt t="118015" x="8207375" y="3146425"/>
          <p14:tracePt t="118032" x="8248650" y="3146425"/>
          <p14:tracePt t="118048" x="8277225" y="3146425"/>
          <p14:tracePt t="118065" x="8299450" y="3146425"/>
          <p14:tracePt t="118082" x="8328025" y="3146425"/>
          <p14:tracePt t="118099" x="8337550" y="3146425"/>
          <p14:tracePt t="118116" x="8353425" y="3146425"/>
          <p14:tracePt t="118132" x="8378825" y="3146425"/>
          <p14:tracePt t="118149" x="8394700" y="3146425"/>
          <p14:tracePt t="118165" x="8423275" y="3146425"/>
          <p14:tracePt t="118182" x="8442325" y="3146425"/>
          <p14:tracePt t="118198" x="8451850" y="3146425"/>
          <p14:tracePt t="118217" x="8461375" y="3146425"/>
          <p14:tracePt t="118233" x="8483600" y="3146425"/>
          <p14:tracePt t="118249" x="8493125" y="3146425"/>
          <p14:tracePt t="118266" x="8496300" y="3146425"/>
          <p14:tracePt t="118468" x="8489950" y="3146425"/>
          <p14:tracePt t="118476" x="8486775" y="3146425"/>
          <p14:tracePt t="118482" x="8480425" y="3146425"/>
          <p14:tracePt t="118499" x="8464550" y="3146425"/>
          <p14:tracePt t="118515" x="8455025" y="3146425"/>
          <p14:tracePt t="118532" x="8442325" y="3146425"/>
          <p14:tracePt t="118549" x="8432800" y="3146425"/>
          <p14:tracePt t="118582" x="8410575" y="3146425"/>
          <p14:tracePt t="118598" x="8401050" y="3146425"/>
          <p14:tracePt t="118615" x="8391525" y="3146425"/>
          <p14:tracePt t="118631" x="8378825" y="3146425"/>
          <p14:tracePt t="118648" x="8362950" y="3146425"/>
          <p14:tracePt t="118666" x="8353425" y="3146425"/>
          <p14:tracePt t="118683" x="8337550" y="3146425"/>
          <p14:tracePt t="118699" x="8328025" y="3146425"/>
          <p14:tracePt t="118715" x="8312150" y="3146425"/>
          <p14:tracePt t="118732" x="8280400" y="3146425"/>
          <p14:tracePt t="118748" x="8251825" y="3146425"/>
          <p14:tracePt t="118765" x="8235950" y="3146425"/>
          <p14:tracePt t="118782" x="8220075" y="3146425"/>
          <p14:tracePt t="118799" x="8204200" y="3146425"/>
          <p14:tracePt t="118816" x="8194675" y="3146425"/>
          <p14:tracePt t="118832" x="8181975" y="3146425"/>
          <p14:tracePt t="118848" x="8172450" y="3140075"/>
          <p14:tracePt t="118866" x="8156575" y="3136900"/>
          <p14:tracePt t="118881" x="8134350" y="3114675"/>
          <p14:tracePt t="118898" x="8124825" y="3108325"/>
          <p14:tracePt t="118917" x="8105775" y="3108325"/>
          <p14:tracePt t="118932" x="8096250" y="3108325"/>
          <p14:tracePt t="118948" x="8083550" y="3108325"/>
          <p14:tracePt t="118967" x="8058150" y="3105150"/>
          <p14:tracePt t="118982" x="8035925" y="3105150"/>
          <p14:tracePt t="118998" x="8020050" y="3098800"/>
          <p14:tracePt t="119015" x="8007350" y="3098800"/>
          <p14:tracePt t="119032" x="7991475" y="3098800"/>
          <p14:tracePt t="119048" x="7981950" y="3098800"/>
          <p14:tracePt t="119065" x="7972425" y="3098800"/>
          <p14:tracePt t="119082" x="7966075" y="3098800"/>
          <p14:tracePt t="119099" x="7950200" y="3098800"/>
          <p14:tracePt t="119116" x="7947025" y="3098800"/>
          <p14:tracePt t="119132" x="7937500" y="3098800"/>
          <p14:tracePt t="119410" x="7943850" y="3098800"/>
          <p14:tracePt t="119417" x="7956550" y="3098800"/>
          <p14:tracePt t="119432" x="7978775" y="3098800"/>
          <p14:tracePt t="119448" x="7988300" y="3098800"/>
          <p14:tracePt t="119465" x="7997825" y="3098800"/>
          <p14:tracePt t="119481" x="8007350" y="3098800"/>
          <p14:tracePt t="119515" x="8013700" y="3098800"/>
          <p14:tracePt t="119532" x="8032750" y="3098800"/>
          <p14:tracePt t="119548" x="8042275" y="3098800"/>
          <p14:tracePt t="119566" x="8058150" y="3098800"/>
          <p14:tracePt t="119582" x="8070850" y="3101975"/>
          <p14:tracePt t="119598" x="8083550" y="3101975"/>
          <p14:tracePt t="119615" x="8093075" y="3101975"/>
          <p14:tracePt t="119632" x="8096250" y="3101975"/>
          <p14:tracePt t="119649" x="8096250" y="3105150"/>
          <p14:tracePt t="119666" x="8105775" y="3105150"/>
          <p14:tracePt t="119681" x="8121650" y="3105150"/>
          <p14:tracePt t="119698" x="8131175" y="3114675"/>
          <p14:tracePt t="119715" x="8140700" y="3114675"/>
          <p14:tracePt t="119732" x="8156575" y="3114675"/>
          <p14:tracePt t="119748" x="8159750" y="3114675"/>
          <p14:tracePt t="121296" x="8086725" y="3114675"/>
          <p14:tracePt t="121306" x="7927975" y="3108325"/>
          <p14:tracePt t="121315" x="7432675" y="3117850"/>
          <p14:tracePt t="121331" x="6762750" y="3194050"/>
          <p14:tracePt t="121349" x="5994400" y="3308350"/>
          <p14:tracePt t="121366" x="5003800" y="3441700"/>
          <p14:tracePt t="121399" x="4010025" y="3622675"/>
          <p14:tracePt t="121434" x="3568700" y="3663950"/>
          <p14:tracePt t="121716" x="3473450" y="3619500"/>
          <p14:tracePt t="121724" x="3378200" y="3562350"/>
          <p14:tracePt t="121731" x="3282950" y="3514725"/>
          <p14:tracePt t="121748" x="3057525" y="3425825"/>
          <p14:tracePt t="121765" x="2746375" y="3340100"/>
          <p14:tracePt t="121782" x="2470150" y="3311525"/>
          <p14:tracePt t="121798" x="2244725" y="3311525"/>
          <p14:tracePt t="121815" x="1885950" y="3327400"/>
          <p14:tracePt t="121831" x="1746250" y="3343275"/>
          <p14:tracePt t="121848" x="1616075" y="3362325"/>
          <p14:tracePt t="121865" x="1485900" y="3378200"/>
          <p14:tracePt t="121881" x="1403350" y="3378200"/>
          <p14:tracePt t="121898" x="1343025" y="3378200"/>
          <p14:tracePt t="121915" x="1254125" y="3365500"/>
          <p14:tracePt t="121931" x="1196975" y="3365500"/>
          <p14:tracePt t="121948" x="1136650" y="3365500"/>
          <p14:tracePt t="121965" x="1069975" y="3387725"/>
          <p14:tracePt t="121982" x="1025525" y="3400425"/>
          <p14:tracePt t="121998" x="981075" y="3413125"/>
          <p14:tracePt t="122015" x="911225" y="3413125"/>
          <p14:tracePt t="122031" x="857250" y="3413125"/>
          <p14:tracePt t="122048" x="806450" y="3413125"/>
          <p14:tracePt t="122066" x="742950" y="3413125"/>
          <p14:tracePt t="122081" x="714375" y="3413125"/>
          <p14:tracePt t="122099" x="685800" y="3413125"/>
          <p14:tracePt t="122116" x="654050" y="3413125"/>
          <p14:tracePt t="122132" x="628650" y="3413125"/>
          <p14:tracePt t="122148" x="619125" y="3413125"/>
          <p14:tracePt t="122165" x="606425" y="3413125"/>
          <p14:tracePt t="122181" x="590550" y="3413125"/>
          <p14:tracePt t="122198" x="581025" y="3413125"/>
          <p14:tracePt t="122215" x="571500" y="3413125"/>
          <p14:tracePt t="122231" x="561975" y="3413125"/>
          <p14:tracePt t="122249" x="552450" y="3419475"/>
          <p14:tracePt t="122265" x="530225" y="3435350"/>
          <p14:tracePt t="122282" x="520700" y="3441700"/>
          <p14:tracePt t="122298" x="514350" y="3444875"/>
          <p14:tracePt t="122315" x="511175" y="3444875"/>
          <p14:tracePt t="123101" x="517525" y="3444875"/>
          <p14:tracePt t="123108" x="520700" y="3444875"/>
          <p14:tracePt t="123116" x="527050" y="3432175"/>
          <p14:tracePt t="123132" x="542925" y="3432175"/>
          <p14:tracePt t="123148" x="549275" y="3432175"/>
          <p14:tracePt t="123165" x="549275" y="3429000"/>
          <p14:tracePt t="123231" x="552450" y="3429000"/>
          <p14:tracePt t="123247" x="558800" y="3429000"/>
          <p14:tracePt t="125002" x="581025" y="3429000"/>
          <p14:tracePt t="125014" x="641350" y="3429000"/>
          <p14:tracePt t="125032" x="692150" y="3432175"/>
          <p14:tracePt t="125047" x="723900" y="3444875"/>
          <p14:tracePt t="125064" x="758825" y="3454400"/>
          <p14:tracePt t="125081" x="768350" y="3454400"/>
          <p14:tracePt t="125114" x="796925" y="3454400"/>
          <p14:tracePt t="125148" x="822325" y="3454400"/>
          <p14:tracePt t="125165" x="847725" y="3454400"/>
          <p14:tracePt t="125181" x="857250" y="3454400"/>
          <p14:tracePt t="125198" x="866775" y="3454400"/>
          <p14:tracePt t="125215" x="876300" y="3454400"/>
          <p14:tracePt t="125231" x="882650" y="3454400"/>
          <p14:tracePt t="125248" x="898525" y="3454400"/>
          <p14:tracePt t="125264" x="911225" y="3448050"/>
          <p14:tracePt t="125281" x="920750" y="3438525"/>
          <p14:tracePt t="125298" x="930275" y="3438525"/>
          <p14:tracePt t="125314" x="952500" y="3429000"/>
          <p14:tracePt t="125331" x="962025" y="3419475"/>
          <p14:tracePt t="125347" x="977900" y="3413125"/>
          <p14:tracePt t="125364" x="1009650" y="3403600"/>
          <p14:tracePt t="125381" x="1031875" y="3403600"/>
          <p14:tracePt t="125397" x="1063625" y="3397250"/>
          <p14:tracePt t="125414" x="1101725" y="3397250"/>
          <p14:tracePt t="125431" x="1139825" y="3397250"/>
          <p14:tracePt t="125447" x="1174750" y="3397250"/>
          <p14:tracePt t="125464" x="1225550" y="3400425"/>
          <p14:tracePt t="125481" x="1260475" y="3406775"/>
          <p14:tracePt t="125497" x="1308100" y="3419475"/>
          <p14:tracePt t="125514" x="1397000" y="3438525"/>
          <p14:tracePt t="125531" x="1482725" y="3460750"/>
          <p14:tracePt t="125547" x="1616075" y="3495675"/>
          <p14:tracePt t="125564" x="1819275" y="3559175"/>
          <p14:tracePt t="125581" x="1927225" y="3594100"/>
          <p14:tracePt t="125597" x="2035175" y="3619500"/>
          <p14:tracePt t="125614" x="2171700" y="3651250"/>
          <p14:tracePt t="125631" x="2225675" y="3657600"/>
          <p14:tracePt t="125648" x="2263775" y="3657600"/>
          <p14:tracePt t="125664" x="2295525" y="3657600"/>
          <p14:tracePt t="125681" x="2311400" y="3657600"/>
          <p14:tracePt t="125698" x="2327275" y="3657600"/>
          <p14:tracePt t="125714" x="2343150" y="3657600"/>
          <p14:tracePt t="125731" x="2352675" y="3657600"/>
          <p14:tracePt t="125748" x="2362200" y="3657600"/>
          <p14:tracePt t="125764" x="2381250" y="3657600"/>
          <p14:tracePt t="125781" x="2390775" y="3657600"/>
          <p14:tracePt t="125798" x="2400300" y="3657600"/>
          <p14:tracePt t="125814" x="2409825" y="3657600"/>
          <p14:tracePt t="125831" x="2416175" y="3654425"/>
          <p14:tracePt t="125850" x="2425700" y="3651250"/>
          <p14:tracePt t="125880" x="2432050" y="3651250"/>
          <p14:tracePt t="125898" x="2432050" y="3644900"/>
          <p14:tracePt t="125915" x="2441575" y="3635375"/>
          <p14:tracePt t="125931" x="2451100" y="3619500"/>
          <p14:tracePt t="125947" x="2460625" y="3603625"/>
          <p14:tracePt t="125964" x="2486025" y="3556000"/>
          <p14:tracePt t="125981" x="2498725" y="3530600"/>
          <p14:tracePt t="125998" x="2498725" y="3508375"/>
          <p14:tracePt t="126014" x="2498725" y="3482975"/>
          <p14:tracePt t="126031" x="2498725" y="3473450"/>
          <p14:tracePt t="126047" x="2498725" y="3451225"/>
          <p14:tracePt t="126064" x="2498725" y="3432175"/>
          <p14:tracePt t="126081" x="2498725" y="3422650"/>
          <p14:tracePt t="126098" x="2495550" y="3406775"/>
          <p14:tracePt t="126114" x="2495550" y="3390900"/>
          <p14:tracePt t="126237" x="2492375" y="3390900"/>
          <p14:tracePt t="130434" x="2498725" y="3390900"/>
          <p14:tracePt t="130441" x="2501900" y="3390900"/>
          <p14:tracePt t="130448" x="2508250" y="3390900"/>
          <p14:tracePt t="130464" x="2517775" y="3390900"/>
          <p14:tracePt t="130480" x="2527300" y="3390900"/>
          <p14:tracePt t="130506" x="2527300" y="3394075"/>
          <p14:tracePt t="130531" x="2527300" y="3409950"/>
          <p14:tracePt t="130564" x="2527300" y="3444875"/>
          <p14:tracePt t="130580" x="2527300" y="3454400"/>
          <p14:tracePt t="130598" x="2527300" y="3473450"/>
          <p14:tracePt t="130614" x="2527300" y="3489325"/>
          <p14:tracePt t="130631" x="2536825" y="3498850"/>
          <p14:tracePt t="130648" x="2552700" y="3514725"/>
          <p14:tracePt t="130664" x="2562225" y="3524250"/>
          <p14:tracePt t="130681" x="2571750" y="3540125"/>
          <p14:tracePt t="130698" x="2600325" y="3556000"/>
          <p14:tracePt t="130714" x="2616200" y="3565525"/>
          <p14:tracePt t="130730" x="2625725" y="3575050"/>
          <p14:tracePt t="130748" x="2651125" y="3575050"/>
          <p14:tracePt t="130764" x="2660650" y="3575050"/>
          <p14:tracePt t="130781" x="2670175" y="3575050"/>
          <p14:tracePt t="130798" x="2692400" y="3575050"/>
          <p14:tracePt t="130814" x="2701925" y="3575050"/>
          <p14:tracePt t="130831" x="2711450" y="3565525"/>
          <p14:tracePt t="130848" x="2711450" y="3556000"/>
          <p14:tracePt t="130864" x="2711450" y="3546475"/>
          <p14:tracePt t="130881" x="2711450" y="3533775"/>
          <p14:tracePt t="130898" x="2711450" y="3524250"/>
          <p14:tracePt t="130914" x="2711450" y="3514725"/>
          <p14:tracePt t="130931" x="2711450" y="3511550"/>
          <p14:tracePt t="130948" x="2711450" y="3502025"/>
          <p14:tracePt t="130964" x="2711450" y="3495675"/>
          <p14:tracePt t="130998" x="2711450" y="3476625"/>
          <p14:tracePt t="131014" x="2708275" y="3470275"/>
          <p14:tracePt t="131030" x="2705100" y="3460750"/>
          <p14:tracePt t="131048" x="2695575" y="3457575"/>
          <p14:tracePt t="132227" x="2701925" y="3451225"/>
          <p14:tracePt t="132234" x="2727325" y="3444875"/>
          <p14:tracePt t="132248" x="2771775" y="3438525"/>
          <p14:tracePt t="132264" x="2822575" y="3438525"/>
          <p14:tracePt t="132281" x="2867025" y="3438525"/>
          <p14:tracePt t="132298" x="2936875" y="3438525"/>
          <p14:tracePt t="132314" x="3000375" y="3441700"/>
          <p14:tracePt t="132348" x="3146425" y="3454400"/>
          <p14:tracePt t="132381" x="3260725" y="3467100"/>
          <p14:tracePt t="132399" x="3359150" y="3476625"/>
          <p14:tracePt t="132415" x="3441700" y="3476625"/>
          <p14:tracePt t="132431" x="3521075" y="3476625"/>
          <p14:tracePt t="132447" x="3629025" y="3492500"/>
          <p14:tracePt t="132463" x="3711575" y="3492500"/>
          <p14:tracePt t="132480" x="3794125" y="3505200"/>
          <p14:tracePt t="132497" x="3892550" y="3514725"/>
          <p14:tracePt t="132513" x="3952875" y="3514725"/>
          <p14:tracePt t="132530" x="4013200" y="3514725"/>
          <p14:tracePt t="132548" x="4130675" y="3514725"/>
          <p14:tracePt t="132564" x="4200525" y="3514725"/>
          <p14:tracePt t="132581" x="4260850" y="3514725"/>
          <p14:tracePt t="132597" x="4346575" y="3514725"/>
          <p14:tracePt t="132613" x="4397375" y="3514725"/>
          <p14:tracePt t="132630" x="4457700" y="3514725"/>
          <p14:tracePt t="132647" x="4565650" y="3508375"/>
          <p14:tracePt t="132664" x="4629150" y="3495675"/>
          <p14:tracePt t="132681" x="4683125" y="3473450"/>
          <p14:tracePt t="132698" x="4756150" y="3454400"/>
          <p14:tracePt t="132714" x="4800600" y="3448050"/>
          <p14:tracePt t="132730" x="4838700" y="3441700"/>
          <p14:tracePt t="132747" x="4902200" y="3441700"/>
          <p14:tracePt t="132763" x="4937125" y="3441700"/>
          <p14:tracePt t="132780" x="4959350" y="3451225"/>
          <p14:tracePt t="132797" x="4965700" y="3454400"/>
          <p14:tracePt t="133177" x="4994275" y="3454400"/>
          <p14:tracePt t="133191" x="5070475" y="3444875"/>
          <p14:tracePt t="133201" x="5108575" y="3435350"/>
          <p14:tracePt t="133214" x="5181600" y="3422650"/>
          <p14:tracePt t="133231" x="5251450" y="3413125"/>
          <p14:tracePt t="133247" x="5359400" y="3413125"/>
          <p14:tracePt t="133280" x="5464175" y="3413125"/>
          <p14:tracePt t="133314" x="5556250" y="3413125"/>
          <p14:tracePt t="133331" x="5597525" y="3413125"/>
          <p14:tracePt t="133347" x="5661025" y="3413125"/>
          <p14:tracePt t="133364" x="5705475" y="3406775"/>
          <p14:tracePt t="133380" x="5743575" y="3400425"/>
          <p14:tracePt t="133398" x="5803900" y="3400425"/>
          <p14:tracePt t="133413" x="5842000" y="3400425"/>
          <p14:tracePt t="133431" x="5870575" y="3400425"/>
          <p14:tracePt t="133447" x="5918200" y="3400425"/>
          <p14:tracePt t="133464" x="5962650" y="3400425"/>
          <p14:tracePt t="133480" x="5997575" y="3400425"/>
          <p14:tracePt t="133497" x="6045200" y="3400425"/>
          <p14:tracePt t="133514" x="6083300" y="3400425"/>
          <p14:tracePt t="133530" x="6111875" y="3400425"/>
          <p14:tracePt t="133547" x="6165850" y="3400425"/>
          <p14:tracePt t="133563" x="6210300" y="3400425"/>
          <p14:tracePt t="133580" x="6248400" y="3400425"/>
          <p14:tracePt t="133597" x="6308725" y="3400425"/>
          <p14:tracePt t="133614" x="6346825" y="3400425"/>
          <p14:tracePt t="133631" x="6369050" y="3400425"/>
          <p14:tracePt t="133647" x="6388100" y="3400425"/>
          <p14:tracePt t="133664" x="6394450" y="3400425"/>
          <p14:tracePt t="133680" x="6397625" y="3400425"/>
          <p14:tracePt t="135649" x="6423025" y="3409950"/>
          <p14:tracePt t="135666" x="6489700" y="3438525"/>
          <p14:tracePt t="135685" x="6629400" y="3498850"/>
          <p14:tracePt t="135702" x="6705600" y="3521075"/>
          <p14:tracePt t="135714" x="6756400" y="3533775"/>
          <p14:tracePt t="135730" x="6804025" y="3546475"/>
          <p14:tracePt t="135747" x="6851650" y="3546475"/>
          <p14:tracePt t="135780" x="6902450" y="3552825"/>
          <p14:tracePt t="135813" x="6994525" y="3559175"/>
          <p14:tracePt t="135830" x="7038975" y="3565525"/>
          <p14:tracePt t="135847" x="7080250" y="3565525"/>
          <p14:tracePt t="135863" x="7089775" y="3565525"/>
          <p14:tracePt t="135880" x="7099300" y="3565525"/>
          <p14:tracePt t="135897" x="7115175" y="3565525"/>
          <p14:tracePt t="135914" x="7131050" y="3565525"/>
          <p14:tracePt t="135930" x="7140575" y="3565525"/>
          <p14:tracePt t="135947" x="7153275" y="3565525"/>
          <p14:tracePt t="135964" x="7162800" y="3565525"/>
          <p14:tracePt t="135980" x="7178675" y="3565525"/>
          <p14:tracePt t="135997" x="7194550" y="3559175"/>
          <p14:tracePt t="136013" x="7204075" y="3543300"/>
          <p14:tracePt t="136031" x="7226300" y="3533775"/>
          <p14:tracePt t="136034" x="7232650" y="3527425"/>
          <p14:tracePt t="136047" x="7248525" y="3517900"/>
          <p14:tracePt t="136064" x="7270750" y="3511550"/>
          <p14:tracePt t="136080" x="7299325" y="3505200"/>
          <p14:tracePt t="136097" x="7321550" y="3505200"/>
          <p14:tracePt t="136114" x="7337425" y="3502025"/>
          <p14:tracePt t="136130" x="7346950" y="3489325"/>
          <p14:tracePt t="136147" x="7359650" y="3486150"/>
          <p14:tracePt t="136163" x="7359650" y="3476625"/>
          <p14:tracePt t="136180" x="7359650" y="3467100"/>
          <p14:tracePt t="136197" x="7359650" y="3460750"/>
          <p14:tracePt t="136213" x="7359650" y="3451225"/>
          <p14:tracePt t="136247" x="7350125" y="3441700"/>
          <p14:tracePt t="136264" x="7340600" y="3435350"/>
          <p14:tracePt t="136280" x="7324725" y="3432175"/>
          <p14:tracePt t="136296" x="7305675" y="3422650"/>
          <p14:tracePt t="136313" x="7289800" y="3416300"/>
          <p14:tracePt t="136331" x="7264400" y="3409950"/>
          <p14:tracePt t="136348" x="7251700" y="3400425"/>
          <p14:tracePt t="136364" x="7219950" y="3394075"/>
          <p14:tracePt t="136380" x="7197725" y="3394075"/>
          <p14:tracePt t="136397" x="7156450" y="3375025"/>
          <p14:tracePt t="136413" x="7134225" y="3362325"/>
          <p14:tracePt t="136430" x="7102475" y="3359150"/>
          <p14:tracePt t="136447" x="7083425" y="3352800"/>
          <p14:tracePt t="136463" x="7073900" y="3352800"/>
          <p14:tracePt t="136480" x="7064375" y="3352800"/>
          <p14:tracePt t="136497" x="7042150" y="3352800"/>
          <p14:tracePt t="136539" x="7038975" y="3352800"/>
          <p14:tracePt t="136568" x="7032625" y="3352800"/>
          <p14:tracePt t="136612" x="7029450" y="3352800"/>
          <p14:tracePt t="136626" x="7023100" y="3352800"/>
          <p14:tracePt t="136640" x="7019925" y="3352800"/>
          <p14:tracePt t="136654" x="7013575" y="3352800"/>
          <p14:tracePt t="136668" x="7004050" y="3352800"/>
          <p14:tracePt t="136697" x="6997700" y="3355975"/>
          <p14:tracePt t="136710" x="6997700" y="3359150"/>
          <p14:tracePt t="136726" x="6997700" y="3365500"/>
          <p14:tracePt t="136740" x="6997700" y="3368675"/>
          <p14:tracePt t="136755" x="6997700" y="3375025"/>
          <p14:tracePt t="136790" x="6997700" y="3378200"/>
          <p14:tracePt t="136819" x="6997700" y="3384550"/>
          <p14:tracePt t="136855" x="6997700" y="3387725"/>
          <p14:tracePt t="136869" x="7000875" y="3387725"/>
          <p14:tracePt t="136883" x="7016750" y="3387725"/>
          <p14:tracePt t="136897" x="7026275" y="3387725"/>
          <p14:tracePt t="136914" x="7035800" y="3387725"/>
          <p14:tracePt t="136930" x="7064375" y="3387725"/>
          <p14:tracePt t="136947" x="7096125" y="3387725"/>
          <p14:tracePt t="136963" x="7124700" y="3387725"/>
          <p14:tracePt t="136980" x="7156450" y="3387725"/>
          <p14:tracePt t="136997" x="7210425" y="3387725"/>
          <p14:tracePt t="137013" x="7254875" y="3387725"/>
          <p14:tracePt t="137030" x="7289800" y="3387725"/>
          <p14:tracePt t="137047" x="7346950" y="3387725"/>
          <p14:tracePt t="137064" x="7381875" y="3384550"/>
          <p14:tracePt t="137080" x="7410450" y="3384550"/>
          <p14:tracePt t="137096" x="7451725" y="3381375"/>
          <p14:tracePt t="137113" x="7483475" y="3381375"/>
          <p14:tracePt t="137130" x="7505700" y="3381375"/>
          <p14:tracePt t="137146" x="7543800" y="3381375"/>
          <p14:tracePt t="137163" x="7566025" y="3381375"/>
          <p14:tracePt t="137180" x="7594600" y="3381375"/>
          <p14:tracePt t="137198" x="7635875" y="3381375"/>
          <p14:tracePt t="137214" x="7664450" y="3381375"/>
          <p14:tracePt t="137230" x="7680325" y="3381375"/>
          <p14:tracePt t="137246" x="7696200" y="3381375"/>
          <p14:tracePt t="137263" x="7712075" y="3381375"/>
          <p14:tracePt t="137280" x="7721600" y="3381375"/>
          <p14:tracePt t="137296" x="7734300" y="3381375"/>
          <p14:tracePt t="137313" x="7740650" y="3381375"/>
          <p14:tracePt t="143751" x="7778750" y="3384550"/>
          <p14:tracePt t="143758" x="7835900" y="3384550"/>
          <p14:tracePt t="143766" x="7905750" y="3384550"/>
          <p14:tracePt t="143779" x="8054975" y="3368675"/>
          <p14:tracePt t="143796" x="8207375" y="3349625"/>
          <p14:tracePt t="143812" x="8315325" y="3333750"/>
          <p14:tracePt t="143845" x="8537575" y="3327400"/>
          <p14:tracePt t="143879" x="8664575" y="3349625"/>
          <p14:tracePt t="143896" x="8699500" y="3362325"/>
          <p14:tracePt t="143912" x="8731250" y="3378200"/>
          <p14:tracePt t="143929" x="8804275" y="3406775"/>
          <p14:tracePt t="143946" x="8848725" y="3425825"/>
          <p14:tracePt t="143963" x="8880475" y="3438525"/>
          <p14:tracePt t="143980" x="8909050" y="3444875"/>
          <p14:tracePt t="143996" x="8918575" y="3444875"/>
          <p14:tracePt t="144013" x="8924925" y="3444875"/>
          <p14:tracePt t="144029" x="8928100" y="3444875"/>
          <p14:tracePt t="144046" x="8934450" y="3444875"/>
          <p14:tracePt t="144062" x="8947150" y="3444875"/>
          <p14:tracePt t="144080" x="8963025" y="3444875"/>
          <p14:tracePt t="144196" x="8959850" y="3444875"/>
          <p14:tracePt t="144208" x="8950325" y="3444875"/>
          <p14:tracePt t="144215" x="8947150" y="3444875"/>
          <p14:tracePt t="144230" x="8924925" y="3444875"/>
          <p14:tracePt t="144246" x="8902700" y="3444875"/>
          <p14:tracePt t="144263" x="8867775" y="3444875"/>
          <p14:tracePt t="144279" x="8810625" y="3444875"/>
          <p14:tracePt t="144296" x="8775700" y="3451225"/>
          <p14:tracePt t="144312" x="8737600" y="3454400"/>
          <p14:tracePt t="144329" x="8696325" y="3454400"/>
          <p14:tracePt t="144345" x="8680450" y="3454400"/>
          <p14:tracePt t="144362" x="8670925" y="3454400"/>
          <p14:tracePt t="144380" x="8658225" y="3454400"/>
          <p14:tracePt t="144396" x="8642350" y="3454400"/>
          <p14:tracePt t="144413" x="8632825" y="3454400"/>
          <p14:tracePt t="144429" x="8626475" y="3454400"/>
          <p14:tracePt t="144445" x="8623300" y="3454400"/>
          <p14:tracePt t="144463" x="8613775" y="3454400"/>
          <p14:tracePt t="144479" x="8578850" y="3454400"/>
          <p14:tracePt t="144496" x="8493125" y="3454400"/>
          <p14:tracePt t="144513" x="8229600" y="3438525"/>
          <p14:tracePt t="144530" x="7810500" y="3419475"/>
          <p14:tracePt t="144547" x="7604125" y="3409950"/>
          <p14:tracePt t="144563" x="7419975" y="3390900"/>
          <p14:tracePt t="144579" x="7137400" y="3390900"/>
          <p14:tracePt t="144595" x="6921500" y="3390900"/>
          <p14:tracePt t="144612" x="6680200" y="3390900"/>
          <p14:tracePt t="144629" x="6308725" y="3425825"/>
          <p14:tracePt t="144646" x="6124575" y="3444875"/>
          <p14:tracePt t="144662" x="5940425" y="3482975"/>
          <p14:tracePt t="144680" x="5702300" y="3546475"/>
          <p14:tracePt t="144696" x="5572125" y="3590925"/>
          <p14:tracePt t="144713" x="5448300" y="3632200"/>
          <p14:tracePt t="144729" x="5276850" y="3711575"/>
          <p14:tracePt t="144746" x="5187950" y="3752850"/>
          <p14:tracePt t="144763" x="5099050" y="3794125"/>
          <p14:tracePt t="144780" x="4965700" y="3816350"/>
          <p14:tracePt t="144797" x="4889500" y="3832225"/>
          <p14:tracePt t="144813" x="4822825" y="3854450"/>
          <p14:tracePt t="144829" x="4762500" y="3867150"/>
          <p14:tracePt t="144846" x="4724400" y="3879850"/>
          <p14:tracePt t="144862" x="4686300" y="3889375"/>
          <p14:tracePt t="144879" x="4635500" y="3914775"/>
          <p14:tracePt t="144895" x="4613275" y="3927475"/>
          <p14:tracePt t="144912" x="4606925" y="3933825"/>
          <p14:tracePt t="145180" x="4559300" y="3921125"/>
          <p14:tracePt t="145198" x="4419600" y="3886200"/>
          <p14:tracePt t="145213" x="4295775" y="3844925"/>
          <p14:tracePt t="145229" x="4152900" y="3819525"/>
          <p14:tracePt t="145246" x="4067175" y="3803650"/>
          <p14:tracePt t="145262" x="3940175" y="3797300"/>
          <p14:tracePt t="145279" x="3787775" y="3797300"/>
          <p14:tracePt t="145296" x="3702050" y="3806825"/>
          <p14:tracePt t="145312" x="3606800" y="3822700"/>
          <p14:tracePt t="145329" x="3473450" y="3848100"/>
          <p14:tracePt t="145346" x="3435350" y="3863975"/>
          <p14:tracePt t="145537" x="3429000" y="3863975"/>
          <p14:tracePt t="145543" x="3425825" y="3863975"/>
          <p14:tracePt t="145550" x="3419475" y="3863975"/>
          <p14:tracePt t="145562" x="3416300" y="3863975"/>
          <p14:tracePt t="145579" x="3400425" y="3863975"/>
          <p14:tracePt t="145595" x="3384550" y="3860800"/>
          <p14:tracePt t="145612" x="3375025" y="3851275"/>
          <p14:tracePt t="145629" x="3365500" y="3835400"/>
          <p14:tracePt t="145645" x="3362325" y="3825875"/>
          <p14:tracePt t="145662" x="3355975" y="3813175"/>
          <p14:tracePt t="145679" x="3355975" y="3797300"/>
          <p14:tracePt t="145696" x="3355975" y="3787775"/>
          <p14:tracePt t="145713" x="3355975" y="3781425"/>
          <p14:tracePt t="145730" x="3355975" y="3771900"/>
          <p14:tracePt t="145763" x="3355975" y="3762375"/>
          <p14:tracePt t="146280" x="3371850" y="3762375"/>
          <p14:tracePt t="146293" x="3400425" y="3762375"/>
          <p14:tracePt t="146305" x="3406775" y="3762375"/>
          <p14:tracePt t="146329" x="3432175" y="3762375"/>
          <p14:tracePt t="146362" x="3489325" y="3762375"/>
          <p14:tracePt t="146379" x="3565525" y="3762375"/>
          <p14:tracePt t="146396" x="3619500" y="3762375"/>
          <p14:tracePt t="146412" x="3654425" y="3762375"/>
          <p14:tracePt t="146429" x="3676650" y="3762375"/>
          <p14:tracePt t="146446" x="3686175" y="3762375"/>
          <p14:tracePt t="146462" x="3698875" y="3762375"/>
          <p14:tracePt t="146479" x="3711575" y="3762375"/>
          <p14:tracePt t="146496" x="3721100" y="3762375"/>
          <p14:tracePt t="146512" x="3730625" y="3762375"/>
          <p14:tracePt t="146529" x="3749675" y="3762375"/>
          <p14:tracePt t="146546" x="3759200" y="3762375"/>
          <p14:tracePt t="146636" x="3765550" y="3762375"/>
          <p14:tracePt t="146658" x="3768725" y="3762375"/>
          <p14:tracePt t="148043" x="3784600" y="3762375"/>
          <p14:tracePt t="148053" x="3819525" y="3762375"/>
          <p14:tracePt t="148067" x="3863975" y="3762375"/>
          <p14:tracePt t="148080" x="3908425" y="3762375"/>
          <p14:tracePt t="148096" x="3943350" y="3765550"/>
          <p14:tracePt t="148113" x="3990975" y="3765550"/>
          <p14:tracePt t="148145" x="4105275" y="3771900"/>
          <p14:tracePt t="148179" x="4292600" y="3787775"/>
          <p14:tracePt t="148196" x="4343400" y="3787775"/>
          <p14:tracePt t="148213" x="4422775" y="3794125"/>
          <p14:tracePt t="148229" x="4445000" y="3794125"/>
          <p14:tracePt t="148246" x="4479925" y="3794125"/>
          <p14:tracePt t="148263" x="4521200" y="3794125"/>
          <p14:tracePt t="148279" x="4565650" y="3794125"/>
          <p14:tracePt t="148296" x="4610100" y="3790950"/>
          <p14:tracePt t="148312" x="4648200" y="3784600"/>
          <p14:tracePt t="148329" x="4733925" y="3778250"/>
          <p14:tracePt t="148346" x="4784725" y="3778250"/>
          <p14:tracePt t="148362" x="4845050" y="3778250"/>
          <p14:tracePt t="148379" x="4883150" y="3778250"/>
          <p14:tracePt t="148396" x="4905375" y="3778250"/>
          <p14:tracePt t="148413" x="4946650" y="3778250"/>
          <p14:tracePt t="148429" x="4987925" y="3778250"/>
          <p14:tracePt t="148447" x="5026025" y="3778250"/>
          <p14:tracePt t="148463" x="5067300" y="3778250"/>
          <p14:tracePt t="148479" x="5083175" y="3778250"/>
          <p14:tracePt t="148496" x="5095875" y="3778250"/>
          <p14:tracePt t="148512" x="5102225" y="3778250"/>
          <p14:tracePt t="148549" x="5105400" y="3778250"/>
          <p14:tracePt t="149142" x="5153025" y="3781425"/>
          <p14:tracePt t="149151" x="5222875" y="3790950"/>
          <p14:tracePt t="149163" x="5353050" y="3806825"/>
          <p14:tracePt t="149178" x="5470525" y="3816350"/>
          <p14:tracePt t="149195" x="5629275" y="3816350"/>
          <p14:tracePt t="149212" x="5851525" y="3790950"/>
          <p14:tracePt t="149245" x="6096000" y="3759200"/>
          <p14:tracePt t="149279" x="6289675" y="3733800"/>
          <p14:tracePt t="149296" x="6340475" y="3733800"/>
          <p14:tracePt t="149312" x="6442075" y="3752850"/>
          <p14:tracePt t="149329" x="6511925" y="3759200"/>
          <p14:tracePt t="149345" x="6584950" y="3759200"/>
          <p14:tracePt t="149362" x="6680200" y="3759200"/>
          <p14:tracePt t="149379" x="6746875" y="3759200"/>
          <p14:tracePt t="149396" x="6819900" y="3759200"/>
          <p14:tracePt t="149412" x="6892925" y="3756025"/>
          <p14:tracePt t="149429" x="6937375" y="3749675"/>
          <p14:tracePt t="149445" x="6959600" y="3749675"/>
          <p14:tracePt t="149462" x="7000875" y="3743325"/>
          <p14:tracePt t="149479" x="7016750" y="3743325"/>
          <p14:tracePt t="149496" x="7029450" y="3743325"/>
          <p14:tracePt t="149512" x="7042150" y="3743325"/>
          <p14:tracePt t="149528" x="7045325" y="3743325"/>
          <p14:tracePt t="152041" x="7092950" y="3746500"/>
          <p14:tracePt t="152048" x="7150100" y="3746500"/>
          <p14:tracePt t="152062" x="7254875" y="3746500"/>
          <p14:tracePt t="152079" x="7369175" y="3746500"/>
          <p14:tracePt t="152095" x="7496175" y="3746500"/>
          <p14:tracePt t="152112" x="7658100" y="3743325"/>
          <p14:tracePt t="152128" x="7740650" y="3733800"/>
          <p14:tracePt t="152161" x="7931150" y="3733800"/>
          <p14:tracePt t="152195" x="7994650" y="3733800"/>
          <p14:tracePt t="152212" x="8010525" y="3733800"/>
          <p14:tracePt t="152229" x="8020050" y="3733800"/>
          <p14:tracePt t="152246" x="8026400" y="3733800"/>
          <p14:tracePt t="152262" x="8035925" y="3733800"/>
          <p14:tracePt t="152355" x="8035925" y="3730625"/>
          <p14:tracePt t="152363" x="8042275" y="3730625"/>
          <p14:tracePt t="152379" x="8045450" y="3721100"/>
          <p14:tracePt t="152396" x="8045450" y="3714750"/>
          <p14:tracePt t="152955" x="8077200" y="3708400"/>
          <p14:tracePt t="152963" x="8112125" y="3708400"/>
          <p14:tracePt t="152979" x="8172450" y="3708400"/>
          <p14:tracePt t="152996" x="8242300" y="3702050"/>
          <p14:tracePt t="153012" x="8328025" y="3702050"/>
          <p14:tracePt t="153029" x="8388350" y="3702050"/>
          <p14:tracePt t="153045" x="8423275" y="3702050"/>
          <p14:tracePt t="153079" x="8493125" y="3702050"/>
          <p14:tracePt t="153112" x="8518525" y="3702050"/>
          <p14:tracePt t="153129" x="8528050" y="3702050"/>
          <p14:tracePt t="153145" x="8543925" y="3702050"/>
          <p14:tracePt t="153162" x="8562975" y="3695700"/>
          <p14:tracePt t="153179" x="8578850" y="3692525"/>
          <p14:tracePt t="153195" x="8591550" y="3692525"/>
          <p14:tracePt t="153211" x="8607425" y="3692525"/>
          <p14:tracePt t="153228" x="8613775" y="3692525"/>
          <p14:tracePt t="153890" x="8502650" y="3667125"/>
          <p14:tracePt t="153897" x="8343900" y="3632200"/>
          <p14:tracePt t="153912" x="7800975" y="3549650"/>
          <p14:tracePt t="153945" x="6388100" y="3473450"/>
          <p14:tracePt t="153980" x="4518025" y="3724275"/>
          <p14:tracePt t="153997" x="3670300" y="4006850"/>
          <p14:tracePt t="154013" x="3355975" y="4124325"/>
          <p14:tracePt t="154029" x="3054350" y="4203700"/>
          <p14:tracePt t="154047" x="2765425" y="4248150"/>
          <p14:tracePt t="154062" x="2581275" y="4232275"/>
          <p14:tracePt t="154078" x="2428875" y="4216400"/>
          <p14:tracePt t="154095" x="2311400" y="4200525"/>
          <p14:tracePt t="154111" x="2168525" y="4184650"/>
          <p14:tracePt t="154128" x="2085975" y="4184650"/>
          <p14:tracePt t="154145" x="2025650" y="4184650"/>
          <p14:tracePt t="154161" x="1955800" y="4184650"/>
          <p14:tracePt t="154178" x="1911350" y="4184650"/>
          <p14:tracePt t="154195" x="1851025" y="4184650"/>
          <p14:tracePt t="154212" x="1762125" y="4168775"/>
          <p14:tracePt t="154229" x="1698625" y="4156075"/>
          <p14:tracePt t="154247" x="1628775" y="4156075"/>
          <p14:tracePt t="154262" x="1593850" y="4156075"/>
          <p14:tracePt t="154278" x="1571625" y="4156075"/>
          <p14:tracePt t="154294" x="1549400" y="4156075"/>
          <p14:tracePt t="154311" x="1508125" y="4156075"/>
          <p14:tracePt t="154328" x="1479550" y="4156075"/>
          <p14:tracePt t="154345" x="1450975" y="4156075"/>
          <p14:tracePt t="154361" x="1397000" y="4156075"/>
          <p14:tracePt t="154378" x="1374775" y="4156075"/>
          <p14:tracePt t="154394" x="1346200" y="4156075"/>
          <p14:tracePt t="154412" x="1304925" y="4156075"/>
          <p14:tracePt t="154428" x="1282700" y="4156075"/>
          <p14:tracePt t="154445" x="1273175" y="4156075"/>
          <p14:tracePt t="154461" x="1247775" y="4156075"/>
          <p14:tracePt t="154478" x="1238250" y="4149725"/>
          <p14:tracePt t="154495" x="1225550" y="4146550"/>
          <p14:tracePt t="154511" x="1212850" y="4140200"/>
          <p14:tracePt t="154528" x="1196975" y="4140200"/>
          <p14:tracePt t="154545" x="1187450" y="4140200"/>
          <p14:tracePt t="154562" x="1181100" y="4140200"/>
          <p14:tracePt t="154579" x="1181100" y="4133850"/>
          <p14:tracePt t="154595" x="1177925" y="4133850"/>
          <p14:tracePt t="155496" x="1206500" y="4137025"/>
          <p14:tracePt t="155511" x="1298575" y="4146550"/>
          <p14:tracePt t="155528" x="1381125" y="4146550"/>
          <p14:tracePt t="155545" x="1473200" y="4146550"/>
          <p14:tracePt t="155561" x="1670050" y="4146550"/>
          <p14:tracePt t="155595" x="1911350" y="4146550"/>
          <p14:tracePt t="155628" x="2200275" y="4140200"/>
          <p14:tracePt t="155644" x="2273300" y="4140200"/>
          <p14:tracePt t="155661" x="2368550" y="4133850"/>
          <p14:tracePt t="155678" x="2419350" y="4133850"/>
          <p14:tracePt t="155695" x="2479675" y="4133850"/>
          <p14:tracePt t="155711" x="2543175" y="4133850"/>
          <p14:tracePt t="155728" x="2587625" y="4127500"/>
          <p14:tracePt t="155744" x="2628900" y="4127500"/>
          <p14:tracePt t="155761" x="2701925" y="4114800"/>
          <p14:tracePt t="155778" x="2762250" y="4114800"/>
          <p14:tracePt t="155795" x="2816225" y="4102100"/>
          <p14:tracePt t="155811" x="2921000" y="4102100"/>
          <p14:tracePt t="155828" x="2965450" y="4095750"/>
          <p14:tracePt t="155846" x="3028950" y="4089400"/>
          <p14:tracePt t="155862" x="3073400" y="4083050"/>
          <p14:tracePt t="155879" x="3117850" y="4067175"/>
          <p14:tracePt t="155896" x="3197225" y="4054475"/>
          <p14:tracePt t="155911" x="3241675" y="4054475"/>
          <p14:tracePt t="155928" x="3286125" y="4048125"/>
          <p14:tracePt t="155945" x="3365500" y="4041775"/>
          <p14:tracePt t="155961" x="3441700" y="4025900"/>
          <p14:tracePt t="155978" x="3524250" y="4025900"/>
          <p14:tracePt t="155995" x="3594100" y="4025900"/>
          <p14:tracePt t="156012" x="3679825" y="4019550"/>
          <p14:tracePt t="156028" x="3740150" y="4013200"/>
          <p14:tracePt t="156046" x="3832225" y="3997325"/>
          <p14:tracePt t="156061" x="3902075" y="3990975"/>
          <p14:tracePt t="156078" x="3962400" y="3990975"/>
          <p14:tracePt t="156096" x="4048125" y="3990975"/>
          <p14:tracePt t="156111" x="4098925" y="3990975"/>
          <p14:tracePt t="156128" x="4159250" y="3990975"/>
          <p14:tracePt t="156144" x="4216400" y="3990975"/>
          <p14:tracePt t="156161" x="4283075" y="3984625"/>
          <p14:tracePt t="156178" x="4318000" y="3984625"/>
          <p14:tracePt t="156195" x="4327525" y="3981450"/>
          <p14:tracePt t="156211" x="4343400" y="3981450"/>
          <p14:tracePt t="156228" x="4346575" y="3981450"/>
          <p14:tracePt t="156425" x="4340225" y="3975100"/>
          <p14:tracePt t="156432" x="4327525" y="3968750"/>
          <p14:tracePt t="156446" x="4305300" y="3959225"/>
          <p14:tracePt t="156461" x="4289425" y="3940175"/>
          <p14:tracePt t="156478" x="4273550" y="3930650"/>
          <p14:tracePt t="156496" x="4238625" y="3914775"/>
          <p14:tracePt t="156512" x="4213225" y="3902075"/>
          <p14:tracePt t="156529" x="4184650" y="3883025"/>
          <p14:tracePt t="156546" x="4117975" y="3863975"/>
          <p14:tracePt t="156562" x="4089400" y="3857625"/>
          <p14:tracePt t="156578" x="4060825" y="3857625"/>
          <p14:tracePt t="156596" x="4025900" y="3857625"/>
          <p14:tracePt t="156611" x="3997325" y="3857625"/>
          <p14:tracePt t="156628" x="3975100" y="3857625"/>
          <p14:tracePt t="156644" x="3946525" y="3857625"/>
          <p14:tracePt t="156661" x="3898900" y="3857625"/>
          <p14:tracePt t="156678" x="3870325" y="3857625"/>
          <p14:tracePt t="156695" x="3829050" y="3857625"/>
          <p14:tracePt t="156711" x="3806825" y="3860800"/>
          <p14:tracePt t="156728" x="3775075" y="3873500"/>
          <p14:tracePt t="156745" x="3743325" y="3879850"/>
          <p14:tracePt t="156761" x="3711575" y="3886200"/>
          <p14:tracePt t="156778" x="3683000" y="3898900"/>
          <p14:tracePt t="156795" x="3641725" y="3905250"/>
          <p14:tracePt t="156811" x="3632200" y="3908425"/>
          <p14:tracePt t="156828" x="3622675" y="3908425"/>
          <p14:tracePt t="156846" x="3603625" y="3908425"/>
          <p14:tracePt t="156861" x="3590925" y="3908425"/>
          <p14:tracePt t="156878" x="3581400" y="3914775"/>
          <p14:tracePt t="156895" x="3562350" y="3917950"/>
          <p14:tracePt t="156911" x="3552825" y="3917950"/>
          <p14:tracePt t="156975" x="3552825" y="3924300"/>
          <p14:tracePt t="156988" x="3556000" y="3933825"/>
          <p14:tracePt t="156995" x="3571875" y="3940175"/>
          <p14:tracePt t="157011" x="3619500" y="3971925"/>
          <p14:tracePt t="157028" x="3695700" y="4003675"/>
          <p14:tracePt t="157045" x="3848100" y="4070350"/>
          <p14:tracePt t="157061" x="3927475" y="4111625"/>
          <p14:tracePt t="157078" x="4013200" y="4143375"/>
          <p14:tracePt t="157095" x="4159250" y="4165600"/>
          <p14:tracePt t="157112" x="4235450" y="4187825"/>
          <p14:tracePt t="157128" x="4289425" y="4200525"/>
          <p14:tracePt t="157145" x="4362450" y="4222750"/>
          <p14:tracePt t="157161" x="4416425" y="4235450"/>
          <p14:tracePt t="157178" x="4451350" y="4241800"/>
          <p14:tracePt t="157195" x="4514850" y="4241800"/>
          <p14:tracePt t="157211" x="4559300" y="4241800"/>
          <p14:tracePt t="157228" x="4581525" y="4241800"/>
          <p14:tracePt t="157245" x="4619625" y="4241800"/>
          <p14:tracePt t="157261" x="4629150" y="4238625"/>
          <p14:tracePt t="157278" x="4645025" y="4235450"/>
          <p14:tracePt t="157295" x="4660900" y="4219575"/>
          <p14:tracePt t="157311" x="4670425" y="4210050"/>
          <p14:tracePt t="157327" x="4679950" y="4194175"/>
          <p14:tracePt t="157345" x="4699000" y="4165600"/>
          <p14:tracePt t="157361" x="4699000" y="4137025"/>
          <p14:tracePt t="157378" x="4699000" y="4114800"/>
          <p14:tracePt t="157394" x="4699000" y="4098925"/>
          <p14:tracePt t="157411" x="4699000" y="4067175"/>
          <p14:tracePt t="157428" x="4699000" y="4044950"/>
          <p14:tracePt t="157445" x="4699000" y="4019550"/>
          <p14:tracePt t="157461" x="4689475" y="4006850"/>
          <p14:tracePt t="157478" x="4689475" y="3997325"/>
          <p14:tracePt t="157495" x="4689475" y="3978275"/>
          <p14:tracePt t="157511" x="4686300" y="3978275"/>
          <p14:tracePt t="157546" x="4686300" y="3971925"/>
          <p14:tracePt t="158123" x="4679950" y="3971925"/>
          <p14:tracePt t="158130" x="4676775" y="3971925"/>
          <p14:tracePt t="158144" x="4670425" y="3971925"/>
          <p14:tracePt t="158161" x="4657725" y="3978275"/>
          <p14:tracePt t="158178" x="4641850" y="3994150"/>
          <p14:tracePt t="158194" x="4613275" y="4010025"/>
          <p14:tracePt t="158211" x="4591050" y="4025900"/>
          <p14:tracePt t="158245" x="4562475" y="4108450"/>
          <p14:tracePt t="158278" x="4530725" y="4156075"/>
          <p14:tracePt t="158295" x="4508500" y="4191000"/>
          <p14:tracePt t="158311" x="4467225" y="4216400"/>
          <p14:tracePt t="158328" x="4391025" y="4238625"/>
          <p14:tracePt t="158345" x="4279900" y="4260850"/>
          <p14:tracePt t="158361" x="4225925" y="4260850"/>
          <p14:tracePt t="158378" x="4181475" y="4260850"/>
          <p14:tracePt t="158395" x="4121150" y="4260850"/>
          <p14:tracePt t="158411" x="4083050" y="4260850"/>
          <p14:tracePt t="158428" x="4041775" y="4260850"/>
          <p14:tracePt t="158445" x="3968750" y="4267200"/>
          <p14:tracePt t="158461" x="3917950" y="4273550"/>
          <p14:tracePt t="158477" x="3883025" y="4273550"/>
          <p14:tracePt t="158495" x="3832225" y="4286250"/>
          <p14:tracePt t="158511" x="3803650" y="4292600"/>
          <p14:tracePt t="158528" x="3771900" y="4292600"/>
          <p14:tracePt t="158545" x="3679825" y="4292600"/>
          <p14:tracePt t="158561" x="3562350" y="4292600"/>
          <p14:tracePt t="158578" x="3381375" y="4292600"/>
          <p14:tracePt t="158595" x="2987675" y="4267200"/>
          <p14:tracePt t="158611" x="2692400" y="4244975"/>
          <p14:tracePt t="158628" x="2463800" y="4225925"/>
          <p14:tracePt t="158645" x="2079625" y="4206875"/>
          <p14:tracePt t="158661" x="1838325" y="4187825"/>
          <p14:tracePt t="158678" x="1571625" y="4187825"/>
          <p14:tracePt t="158695" x="1162050" y="4187825"/>
          <p14:tracePt t="158711" x="920750" y="4203700"/>
          <p14:tracePt t="158728" x="669925" y="4222750"/>
          <p14:tracePt t="158745" x="336550" y="4251325"/>
          <p14:tracePt t="158761" x="152400" y="4270375"/>
          <p14:tracePt t="158778" x="47625" y="4279900"/>
          <p14:tracePt t="159011" x="3175" y="4470400"/>
          <p14:tracePt t="159019" x="12700" y="4476750"/>
          <p14:tracePt t="159028" x="41275" y="4489450"/>
          <p14:tracePt t="159045" x="107950" y="4521200"/>
          <p14:tracePt t="159062" x="142875" y="4533900"/>
          <p14:tracePt t="159078" x="180975" y="4546600"/>
          <p14:tracePt t="159110" x="263525" y="4584700"/>
          <p14:tracePt t="159145" x="371475" y="4616450"/>
          <p14:tracePt t="159162" x="415925" y="4622800"/>
          <p14:tracePt t="159179" x="454025" y="4622800"/>
          <p14:tracePt t="159195" x="514350" y="4622800"/>
          <p14:tracePt t="159212" x="552450" y="4622800"/>
          <p14:tracePt t="159228" x="581025" y="4622800"/>
          <p14:tracePt t="159245" x="609600" y="4622800"/>
          <p14:tracePt t="159261" x="619125" y="4622800"/>
          <p14:tracePt t="159278" x="628650" y="4622800"/>
          <p14:tracePt t="159295" x="654050" y="4622800"/>
          <p14:tracePt t="159312" x="676275" y="4622800"/>
          <p14:tracePt t="159329" x="704850" y="4622800"/>
          <p14:tracePt t="159345" x="730250" y="4622800"/>
          <p14:tracePt t="159361" x="752475" y="4619625"/>
          <p14:tracePt t="159378" x="762000" y="4616450"/>
          <p14:tracePt t="159380" x="768350" y="4610100"/>
          <p14:tracePt t="159395" x="777875" y="4600575"/>
          <p14:tracePt t="159411" x="787400" y="4591050"/>
          <p14:tracePt t="159428" x="803275" y="4575175"/>
          <p14:tracePt t="159445" x="822325" y="4552950"/>
          <p14:tracePt t="159461" x="854075" y="4524375"/>
          <p14:tracePt t="159478" x="869950" y="4508500"/>
          <p14:tracePt t="159494" x="914400" y="4464050"/>
          <p14:tracePt t="159511" x="930275" y="4445000"/>
          <p14:tracePt t="159528" x="952500" y="4422775"/>
          <p14:tracePt t="159545" x="984250" y="4387850"/>
          <p14:tracePt t="159562" x="1000125" y="4371975"/>
          <p14:tracePt t="159579" x="1009650" y="4356100"/>
          <p14:tracePt t="159596" x="1031875" y="4333875"/>
          <p14:tracePt t="159612" x="1041400" y="4324350"/>
          <p14:tracePt t="159628" x="1050925" y="4314825"/>
          <p14:tracePt t="159644" x="1066800" y="4305300"/>
          <p14:tracePt t="164237" x="1095375" y="4305300"/>
          <p14:tracePt t="164243" x="1143000" y="4305300"/>
          <p14:tracePt t="164261" x="1238250" y="4308475"/>
          <p14:tracePt t="164278" x="1355725" y="4327525"/>
          <p14:tracePt t="164295" x="1555750" y="4352925"/>
          <p14:tracePt t="164311" x="1717675" y="4371975"/>
          <p14:tracePt t="164344" x="2146300" y="4454525"/>
          <p14:tracePt t="164378" x="2479675" y="4530725"/>
          <p14:tracePt t="164395" x="2559050" y="4572000"/>
          <p14:tracePt t="164411" x="2622550" y="4594225"/>
          <p14:tracePt t="164428" x="2676525" y="4606925"/>
          <p14:tracePt t="164444" x="2720975" y="4629150"/>
          <p14:tracePt t="164461" x="2736850" y="4641850"/>
          <p14:tracePt t="164478" x="2740025" y="4645025"/>
          <p14:tracePt t="164515" x="2727325" y="4645025"/>
          <p14:tracePt t="164522" x="2724150" y="4645025"/>
          <p14:tracePt t="164529" x="2717800" y="4645025"/>
          <p14:tracePt t="164544" x="2701925" y="4645025"/>
          <p14:tracePt t="164560" x="2673350" y="4657725"/>
          <p14:tracePt t="164578" x="2641600" y="4664075"/>
          <p14:tracePt t="164594" x="2578100" y="4676775"/>
          <p14:tracePt t="164611" x="2533650" y="4676775"/>
          <p14:tracePt t="164627" x="2498725" y="4676775"/>
          <p14:tracePt t="164644" x="2435225" y="4676775"/>
          <p14:tracePt t="164660" x="2390775" y="4667250"/>
          <p14:tracePt t="164677" x="2346325" y="4654550"/>
          <p14:tracePt t="164694" x="2311400" y="4635500"/>
          <p14:tracePt t="164711" x="2279650" y="4616450"/>
          <p14:tracePt t="164728" x="2257425" y="4613275"/>
          <p14:tracePt t="164744" x="2228850" y="4600575"/>
          <p14:tracePt t="164761" x="2219325" y="4597400"/>
          <p14:tracePt t="164778" x="2209800" y="4584700"/>
          <p14:tracePt t="164794" x="2187575" y="4575175"/>
          <p14:tracePt t="164811" x="2178050" y="4559300"/>
          <p14:tracePt t="164827" x="2168525" y="4552950"/>
          <p14:tracePt t="164844" x="2152650" y="4543425"/>
          <p14:tracePt t="164861" x="2136775" y="4540250"/>
          <p14:tracePt t="164878" x="2136775" y="4533900"/>
          <p14:tracePt t="164894" x="2136775" y="4524375"/>
          <p14:tracePt t="164911" x="2159000" y="4508500"/>
          <p14:tracePt t="164927" x="2181225" y="4495800"/>
          <p14:tracePt t="164944" x="2228850" y="4489450"/>
          <p14:tracePt t="164960" x="2273300" y="4489450"/>
          <p14:tracePt t="164977" x="2308225" y="4489450"/>
          <p14:tracePt t="164980" x="2336800" y="4489450"/>
          <p14:tracePt t="164993" x="2393950" y="4489450"/>
          <p14:tracePt t="165010" x="2466975" y="4489450"/>
          <p14:tracePt t="165027" x="2517775" y="4489450"/>
          <p14:tracePt t="165044" x="2609850" y="4489450"/>
          <p14:tracePt t="165060" x="2682875" y="4489450"/>
          <p14:tracePt t="165078" x="2752725" y="4489450"/>
          <p14:tracePt t="165094" x="2822575" y="4489450"/>
          <p14:tracePt t="165110" x="2851150" y="4489450"/>
          <p14:tracePt t="165127" x="2879725" y="4489450"/>
          <p14:tracePt t="165143" x="2908300" y="4489450"/>
          <p14:tracePt t="165160" x="2921000" y="4489450"/>
          <p14:tracePt t="165177" x="2930525" y="4492625"/>
          <p14:tracePt t="165194" x="2936875" y="4492625"/>
          <p14:tracePt t="165230" x="2936875" y="4495800"/>
          <p14:tracePt t="165240" x="2936875" y="4502150"/>
          <p14:tracePt t="165251" x="2933700" y="4502150"/>
          <p14:tracePt t="165261" x="2930525" y="4502150"/>
          <p14:tracePt t="165278" x="2924175" y="4502150"/>
          <p14:tracePt t="165586" x="2959100" y="4502150"/>
          <p14:tracePt t="165593" x="3028950" y="4511675"/>
          <p14:tracePt t="165610" x="3159125" y="4518025"/>
          <p14:tracePt t="165627" x="3321050" y="4537075"/>
          <p14:tracePt t="165644" x="3505200" y="4546600"/>
          <p14:tracePt t="165660" x="3641725" y="4546600"/>
          <p14:tracePt t="165677" x="3790950" y="4546600"/>
          <p14:tracePt t="165710" x="3968750" y="4546600"/>
          <p14:tracePt t="165744" x="4098925" y="4546600"/>
          <p14:tracePt t="165761" x="4143375" y="4552950"/>
          <p14:tracePt t="165779" x="4197350" y="4552950"/>
          <p14:tracePt t="165795" x="4219575" y="4552950"/>
          <p14:tracePt t="165811" x="4251325" y="4552950"/>
          <p14:tracePt t="165829" x="4270375" y="4552950"/>
          <p14:tracePt t="165844" x="4279900" y="4552950"/>
          <p14:tracePt t="165860" x="4289425" y="4552950"/>
          <p14:tracePt t="165877" x="4305300" y="4552950"/>
          <p14:tracePt t="165893" x="4318000" y="4552950"/>
          <p14:tracePt t="165910" x="4327525" y="4549775"/>
          <p14:tracePt t="165927" x="4349750" y="4540250"/>
          <p14:tracePt t="165943" x="4384675" y="4524375"/>
          <p14:tracePt t="165960" x="4416425" y="4511675"/>
          <p14:tracePt t="165977" x="4438650" y="4498975"/>
          <p14:tracePt t="165980" x="4457700" y="4492625"/>
          <p14:tracePt t="165994" x="4489450" y="4479925"/>
          <p14:tracePt t="166010" x="4511675" y="4464050"/>
          <p14:tracePt t="166027" x="4543425" y="4451350"/>
          <p14:tracePt t="166044" x="4610100" y="4416425"/>
          <p14:tracePt t="166060" x="4648200" y="4384675"/>
          <p14:tracePt t="166078" x="4702175" y="4356100"/>
          <p14:tracePt t="166094" x="4781550" y="4321175"/>
          <p14:tracePt t="166111" x="4819650" y="4311650"/>
          <p14:tracePt t="166128" x="4848225" y="4292600"/>
          <p14:tracePt t="166144" x="4860925" y="4283075"/>
          <p14:tracePt t="166160" x="4873625" y="4273550"/>
          <p14:tracePt t="166509" x="4870450" y="4273550"/>
          <p14:tracePt t="166523" x="4867275" y="4267200"/>
          <p14:tracePt t="167887" x="4826000" y="4270375"/>
          <p14:tracePt t="167901" x="4708525" y="4286250"/>
          <p14:tracePt t="167915" x="4603750" y="4305300"/>
          <p14:tracePt t="167928" x="4483100" y="4321175"/>
          <p14:tracePt t="167944" x="4333875" y="4346575"/>
          <p14:tracePt t="167960" x="4213225" y="4365625"/>
          <p14:tracePt t="167993" x="3978275" y="4381500"/>
          <p14:tracePt t="168027" x="3797300" y="4394200"/>
          <p14:tracePt t="168044" x="3752850" y="4394200"/>
          <p14:tracePt t="168060" x="3730625" y="4394200"/>
          <p14:tracePt t="168078" x="3683000" y="4394200"/>
          <p14:tracePt t="168093" x="3629025" y="4410075"/>
          <p14:tracePt t="168110" x="3546475" y="4425950"/>
          <p14:tracePt t="168127" x="3422650" y="4448175"/>
          <p14:tracePt t="168144" x="3349625" y="4464050"/>
          <p14:tracePt t="168160" x="3263900" y="4479925"/>
          <p14:tracePt t="168178" x="3095625" y="4521200"/>
          <p14:tracePt t="168194" x="2987675" y="4537075"/>
          <p14:tracePt t="168210" x="2892425" y="4552950"/>
          <p14:tracePt t="168228" x="2701925" y="4597400"/>
          <p14:tracePt t="168244" x="2606675" y="4613275"/>
          <p14:tracePt t="168260" x="2520950" y="4629150"/>
          <p14:tracePt t="168278" x="2409825" y="4651375"/>
          <p14:tracePt t="168293" x="2343150" y="4673600"/>
          <p14:tracePt t="168310" x="2298700" y="4686300"/>
          <p14:tracePt t="168327" x="2235200" y="4692650"/>
          <p14:tracePt t="168344" x="2190750" y="4692650"/>
          <p14:tracePt t="168360" x="2152650" y="4692650"/>
          <p14:tracePt t="168377" x="2114550" y="4692650"/>
          <p14:tracePt t="168393" x="2076450" y="4699000"/>
          <p14:tracePt t="168410" x="2047875" y="4705350"/>
          <p14:tracePt t="168428" x="1990725" y="4705350"/>
          <p14:tracePt t="168444" x="1962150" y="4705350"/>
          <p14:tracePt t="168461" x="1930400" y="4714875"/>
          <p14:tracePt t="168477" x="1882775" y="4727575"/>
          <p14:tracePt t="168493" x="1854200" y="4727575"/>
          <p14:tracePt t="168510" x="1831975" y="4733925"/>
          <p14:tracePt t="168527" x="1790700" y="4746625"/>
          <p14:tracePt t="168543" x="1765300" y="4752975"/>
          <p14:tracePt t="168561" x="1752600" y="4752975"/>
          <p14:tracePt t="168564" x="1739900" y="4752975"/>
          <p14:tracePt t="168578" x="1724025" y="4762500"/>
          <p14:tracePt t="168594" x="1711325" y="4762500"/>
          <p14:tracePt t="168611" x="1679575" y="4762500"/>
          <p14:tracePt t="168627" x="1647825" y="4762500"/>
          <p14:tracePt t="168643" x="1622425" y="4768850"/>
          <p14:tracePt t="168660" x="1612900" y="4768850"/>
          <p14:tracePt t="168676" x="1603375" y="4772025"/>
          <p14:tracePt t="168694" x="1590675" y="4772025"/>
          <p14:tracePt t="168710" x="1574800" y="4772025"/>
          <p14:tracePt t="168728" x="1565275" y="4772025"/>
          <p14:tracePt t="168761" x="1565275" y="4784725"/>
          <p14:tracePt t="168778" x="1565275" y="4787900"/>
          <p14:tracePt t="168793" x="1565275" y="4794250"/>
          <p14:tracePt t="168810" x="1571625" y="4797425"/>
          <p14:tracePt t="168827" x="1625600" y="4803775"/>
          <p14:tracePt t="168843" x="1670050" y="4816475"/>
          <p14:tracePt t="168860" x="1714500" y="4829175"/>
          <p14:tracePt t="168877" x="1797050" y="4857750"/>
          <p14:tracePt t="168893" x="1857375" y="4864100"/>
          <p14:tracePt t="168910" x="1895475" y="4864100"/>
          <p14:tracePt t="168927" x="1958975" y="4876800"/>
          <p14:tracePt t="168943" x="1993900" y="4876800"/>
          <p14:tracePt t="168960" x="2016125" y="4883150"/>
          <p14:tracePt t="168977" x="2057400" y="4883150"/>
          <p14:tracePt t="168993" x="2073275" y="4883150"/>
          <p14:tracePt t="169010" x="2095500" y="4883150"/>
          <p14:tracePt t="169027" x="2108200" y="4883150"/>
          <p14:tracePt t="169043" x="2117725" y="4883150"/>
          <p14:tracePt t="169061" x="2127250" y="4883150"/>
          <p14:tracePt t="169064" x="2139950" y="4883150"/>
          <p14:tracePt t="169078" x="2162175" y="4883150"/>
          <p14:tracePt t="169094" x="2184400" y="4883150"/>
          <p14:tracePt t="169111" x="2225675" y="4883150"/>
          <p14:tracePt t="169128" x="2289175" y="4883150"/>
          <p14:tracePt t="169143" x="2333625" y="4883150"/>
          <p14:tracePt t="169160" x="2368550" y="4883150"/>
          <p14:tracePt t="169177" x="2432050" y="4883150"/>
          <p14:tracePt t="169194" x="2476500" y="4883150"/>
          <p14:tracePt t="169210" x="2520950" y="4883150"/>
          <p14:tracePt t="169227" x="2590800" y="4883150"/>
          <p14:tracePt t="169244" x="2644775" y="4873625"/>
          <p14:tracePt t="169260" x="2689225" y="4860925"/>
          <p14:tracePt t="169278" x="2762250" y="4835525"/>
          <p14:tracePt t="169294" x="2806700" y="4819650"/>
          <p14:tracePt t="169310" x="2851150" y="4806950"/>
          <p14:tracePt t="169327" x="2886075" y="4791075"/>
          <p14:tracePt t="169343" x="2905125" y="4772025"/>
          <p14:tracePt t="169360" x="2914650" y="4762500"/>
          <p14:tracePt t="169377" x="2930525" y="4730750"/>
          <p14:tracePt t="169393" x="2943225" y="4699000"/>
          <p14:tracePt t="169410" x="2962275" y="4673600"/>
          <p14:tracePt t="169427" x="2981325" y="4632325"/>
          <p14:tracePt t="169443" x="2981325" y="4610100"/>
          <p14:tracePt t="169460" x="2981325" y="4581525"/>
          <p14:tracePt t="169477" x="2984500" y="4540250"/>
          <p14:tracePt t="169493" x="2984500" y="4530725"/>
          <p14:tracePt t="169510" x="2990850" y="4521200"/>
          <p14:tracePt t="169527" x="2990850" y="4505325"/>
          <p14:tracePt t="169543" x="2990850" y="4489450"/>
          <p14:tracePt t="169560" x="2990850" y="4486275"/>
          <p14:tracePt t="169593" x="2990850" y="4479925"/>
          <p14:tracePt t="169610" x="2990850" y="4476750"/>
          <p14:tracePt t="169627" x="2990850" y="4467225"/>
          <p14:tracePt t="169643" x="2984500" y="4457700"/>
          <p14:tracePt t="169660" x="2974975" y="4451350"/>
          <p14:tracePt t="169677" x="2946400" y="4429125"/>
          <p14:tracePt t="169693" x="2921000" y="4416425"/>
          <p14:tracePt t="169710" x="2892425" y="4406900"/>
          <p14:tracePt t="169727" x="2828925" y="4387850"/>
          <p14:tracePt t="169743" x="2797175" y="4375150"/>
          <p14:tracePt t="169760" x="2752725" y="4362450"/>
          <p14:tracePt t="169777" x="2673350" y="4349750"/>
          <p14:tracePt t="169793" x="2613025" y="4349750"/>
          <p14:tracePt t="169810" x="2568575" y="4349750"/>
          <p14:tracePt t="169827" x="2520950" y="4349750"/>
          <p14:tracePt t="169843" x="2492375" y="4349750"/>
          <p14:tracePt t="169860" x="2470150" y="4349750"/>
          <p14:tracePt t="169877" x="2422525" y="4349750"/>
          <p14:tracePt t="169893" x="2400300" y="4352925"/>
          <p14:tracePt t="169909" x="2371725" y="4352925"/>
          <p14:tracePt t="169927" x="2330450" y="4356100"/>
          <p14:tracePt t="169943" x="2311400" y="4362450"/>
          <p14:tracePt t="169959" x="2301875" y="4371975"/>
          <p14:tracePt t="169977" x="2289175" y="4381500"/>
          <p14:tracePt t="169993" x="2273300" y="4387850"/>
          <p14:tracePt t="170010" x="2263775" y="4397375"/>
          <p14:tracePt t="170027" x="2247900" y="4413250"/>
          <p14:tracePt t="170043" x="2244725" y="4422775"/>
          <p14:tracePt t="170060" x="2244725" y="4435475"/>
          <p14:tracePt t="170077" x="2244725" y="4457700"/>
          <p14:tracePt t="170093" x="2244725" y="4486275"/>
          <p14:tracePt t="170110" x="2244725" y="4508500"/>
          <p14:tracePt t="170127" x="2244725" y="4540250"/>
          <p14:tracePt t="170143" x="2244725" y="4562475"/>
          <p14:tracePt t="170160" x="2244725" y="4572000"/>
          <p14:tracePt t="170177" x="2244725" y="4600575"/>
          <p14:tracePt t="170193" x="2251075" y="4610100"/>
          <p14:tracePt t="170210" x="2260600" y="4622800"/>
          <p14:tracePt t="170227" x="2276475" y="4645025"/>
          <p14:tracePt t="170243" x="2292350" y="4654550"/>
          <p14:tracePt t="170259" x="2301875" y="4664075"/>
          <p14:tracePt t="170277" x="2317750" y="4679950"/>
          <p14:tracePt t="170293" x="2320925" y="4695825"/>
          <p14:tracePt t="170310" x="2336800" y="4705350"/>
          <p14:tracePt t="170327" x="2352675" y="4714875"/>
          <p14:tracePt t="170343" x="2362200" y="4721225"/>
          <p14:tracePt t="170361" x="2371725" y="4721225"/>
          <p14:tracePt t="170377" x="2390775" y="4730750"/>
          <p14:tracePt t="170393" x="2400300" y="4733925"/>
          <p14:tracePt t="170410" x="2413000" y="4746625"/>
          <p14:tracePt t="170427" x="2432050" y="4749800"/>
          <p14:tracePt t="170443" x="2460625" y="4756150"/>
          <p14:tracePt t="170460" x="2492375" y="4762500"/>
          <p14:tracePt t="170477" x="2555875" y="4768850"/>
          <p14:tracePt t="170493" x="2600325" y="4775200"/>
          <p14:tracePt t="170510" x="2644775" y="4781550"/>
          <p14:tracePt t="170527" x="2705100" y="4787900"/>
          <p14:tracePt t="170543" x="2727325" y="4787900"/>
          <p14:tracePt t="170560" x="2759075" y="4794250"/>
          <p14:tracePt t="170578" x="2800350" y="4794250"/>
          <p14:tracePt t="170594" x="2835275" y="4794250"/>
          <p14:tracePt t="170611" x="2873375" y="4794250"/>
          <p14:tracePt t="170614" x="2882900" y="4794250"/>
          <p14:tracePt t="170627" x="2905125" y="4794250"/>
          <p14:tracePt t="170643" x="2933700" y="4794250"/>
          <p14:tracePt t="170659" x="2943225" y="4794250"/>
          <p14:tracePt t="170676" x="2959100" y="4778375"/>
          <p14:tracePt t="170693" x="2968625" y="4768850"/>
          <p14:tracePt t="170709" x="2984500" y="4759325"/>
          <p14:tracePt t="170727" x="3000375" y="4737100"/>
          <p14:tracePt t="170743" x="3009900" y="4714875"/>
          <p14:tracePt t="170760" x="3022600" y="4683125"/>
          <p14:tracePt t="170777" x="3048000" y="4641850"/>
          <p14:tracePt t="170793" x="3060700" y="4610100"/>
          <p14:tracePt t="170810" x="3067050" y="4587875"/>
          <p14:tracePt t="170827" x="3067050" y="4568825"/>
          <p14:tracePt t="170843" x="3067050" y="4552950"/>
          <p14:tracePt t="170859" x="3067050" y="4543425"/>
          <p14:tracePt t="170877" x="3067050" y="4521200"/>
          <p14:tracePt t="170893" x="3067050" y="4511675"/>
          <p14:tracePt t="170910" x="3067050" y="4502150"/>
          <p14:tracePt t="170927" x="3067050" y="4489450"/>
          <p14:tracePt t="170943" x="3067050" y="4483100"/>
          <p14:tracePt t="170960" x="3063875" y="4473575"/>
          <p14:tracePt t="170977" x="3054350" y="4467225"/>
          <p14:tracePt t="170993" x="3038475" y="4467225"/>
          <p14:tracePt t="171011" x="3028950" y="4457700"/>
          <p14:tracePt t="171027" x="3013075" y="4454525"/>
          <p14:tracePt t="171043" x="3003550" y="4445000"/>
          <p14:tracePt t="171059" x="2984500" y="4432300"/>
          <p14:tracePt t="171077" x="2946400" y="4410075"/>
          <p14:tracePt t="171093" x="2917825" y="4397375"/>
          <p14:tracePt t="171110" x="2892425" y="4384675"/>
          <p14:tracePt t="171127" x="2844800" y="4378325"/>
          <p14:tracePt t="171143" x="2822575" y="4378325"/>
          <p14:tracePt t="171160" x="2794000" y="4378325"/>
          <p14:tracePt t="171176" x="2774950" y="4378325"/>
          <p14:tracePt t="171193" x="2762250" y="4378325"/>
          <p14:tracePt t="171210" x="2749550" y="4378325"/>
          <p14:tracePt t="171227" x="2733675" y="4378325"/>
          <p14:tracePt t="171243" x="2724150" y="4378325"/>
          <p14:tracePt t="171606" x="2768600" y="4391025"/>
          <p14:tracePt t="171612" x="2860675" y="4406900"/>
          <p14:tracePt t="171627" x="3025775" y="4454525"/>
          <p14:tracePt t="171644" x="3155950" y="4470400"/>
          <p14:tracePt t="171660" x="3260725" y="4486275"/>
          <p14:tracePt t="171694" x="3517900" y="4505325"/>
          <p14:tracePt t="171726" x="3667125" y="4505325"/>
          <p14:tracePt t="171743" x="3717925" y="4505325"/>
          <p14:tracePt t="171759" x="3756025" y="4505325"/>
          <p14:tracePt t="171777" x="3775075" y="4505325"/>
          <p14:tracePt t="171794" x="3784600" y="4505325"/>
          <p14:tracePt t="171810" x="3797300" y="4505325"/>
          <p14:tracePt t="171848" x="3800475" y="4505325"/>
          <p14:tracePt t="171935" x="3806825" y="4505325"/>
          <p14:tracePt t="171948" x="3816350" y="4514850"/>
          <p14:tracePt t="171960" x="3819525" y="4521200"/>
          <p14:tracePt t="171976" x="3835400" y="4533900"/>
          <p14:tracePt t="171993" x="3863975" y="4546600"/>
          <p14:tracePt t="172010" x="3886200" y="4559300"/>
          <p14:tracePt t="172026" x="3952875" y="4584700"/>
          <p14:tracePt t="172043" x="4025900" y="4597400"/>
          <p14:tracePt t="172059" x="4143375" y="4622800"/>
          <p14:tracePt t="172076" x="4324350" y="4676775"/>
          <p14:tracePt t="172093" x="4476750" y="4711700"/>
          <p14:tracePt t="172110" x="4641850" y="4759325"/>
          <p14:tracePt t="172126" x="4829175" y="4784725"/>
          <p14:tracePt t="172143" x="4937125" y="4800600"/>
          <p14:tracePt t="172160" x="5029200" y="4800600"/>
          <p14:tracePt t="172176" x="5121275" y="4800600"/>
          <p14:tracePt t="172193" x="5165725" y="4800600"/>
          <p14:tracePt t="172209" x="5200650" y="4800600"/>
          <p14:tracePt t="172226" x="5235575" y="4800600"/>
          <p14:tracePt t="172243" x="5270500" y="4800600"/>
          <p14:tracePt t="172260" x="5292725" y="4800600"/>
          <p14:tracePt t="172276" x="5334000" y="4800600"/>
          <p14:tracePt t="172293" x="5356225" y="4800600"/>
          <p14:tracePt t="172309" x="5384800" y="4800600"/>
          <p14:tracePt t="172326" x="5403850" y="4797425"/>
          <p14:tracePt t="172343" x="5413375" y="4797425"/>
          <p14:tracePt t="172360" x="5429250" y="4794250"/>
          <p14:tracePt t="172376" x="5438775" y="4787900"/>
          <p14:tracePt t="172393" x="5438775" y="4784725"/>
          <p14:tracePt t="172427" x="5438775" y="4778375"/>
          <p14:tracePt t="172443" x="5438775" y="4775200"/>
          <p14:tracePt t="172469" x="5432425" y="4775200"/>
          <p14:tracePt t="172477" x="5429250" y="4768850"/>
          <p14:tracePt t="172493" x="5413375" y="4768850"/>
          <p14:tracePt t="172510" x="5397500" y="4768850"/>
          <p14:tracePt t="172526" x="5356225" y="4756150"/>
          <p14:tracePt t="172543" x="5334000" y="4749800"/>
          <p14:tracePt t="172560" x="5302250" y="4743450"/>
          <p14:tracePt t="172576" x="5254625" y="4727575"/>
          <p14:tracePt t="172593" x="5191125" y="4711700"/>
          <p14:tracePt t="172609" x="5127625" y="4692650"/>
          <p14:tracePt t="172627" x="5038725" y="4683125"/>
          <p14:tracePt t="172643" x="4994275" y="4683125"/>
          <p14:tracePt t="172659" x="4959350" y="4683125"/>
          <p14:tracePt t="172677" x="4924425" y="4673600"/>
          <p14:tracePt t="172693" x="4879975" y="4667250"/>
          <p14:tracePt t="172709" x="4841875" y="4654550"/>
          <p14:tracePt t="172726" x="4778375" y="4641850"/>
          <p14:tracePt t="172743" x="4740275" y="4629150"/>
          <p14:tracePt t="172760" x="4705350" y="4629150"/>
          <p14:tracePt t="172776" x="4670425" y="4629150"/>
          <p14:tracePt t="172792" x="4641850" y="4629150"/>
          <p14:tracePt t="172809" x="4619625" y="4629150"/>
          <p14:tracePt t="172826" x="4565650" y="4629150"/>
          <p14:tracePt t="172843" x="4505325" y="4629150"/>
          <p14:tracePt t="172859" x="4445000" y="4629150"/>
          <p14:tracePt t="172877" x="4384675" y="4629150"/>
          <p14:tracePt t="172893" x="4340225" y="4629150"/>
          <p14:tracePt t="172910" x="4302125" y="4629150"/>
          <p14:tracePt t="172926" x="4238625" y="4638675"/>
          <p14:tracePt t="172942" x="4178300" y="4645025"/>
          <p14:tracePt t="172960" x="4117975" y="4657725"/>
          <p14:tracePt t="172977" x="4044950" y="4676775"/>
          <p14:tracePt t="172993" x="4000500" y="4689475"/>
          <p14:tracePt t="173010" x="3937000" y="4711700"/>
          <p14:tracePt t="173026" x="3854450" y="4724400"/>
          <p14:tracePt t="173043" x="3800475" y="4730750"/>
          <p14:tracePt t="173060" x="3749675" y="4730750"/>
          <p14:tracePt t="173076" x="3695700" y="4730750"/>
          <p14:tracePt t="173093" x="3673475" y="4730750"/>
          <p14:tracePt t="173110" x="3651250" y="4737100"/>
          <p14:tracePt t="173126" x="3629025" y="4737100"/>
          <p14:tracePt t="173143" x="3619500" y="4737100"/>
          <p14:tracePt t="173160" x="3609975" y="4737100"/>
          <p14:tracePt t="173163" x="3606800" y="4737100"/>
          <p14:tracePt t="173177" x="3600450" y="4743450"/>
          <p14:tracePt t="173205" x="3590925" y="4743450"/>
          <p14:tracePt t="173506" x="3590925" y="4746625"/>
          <p14:tracePt t="173763" x="3584575" y="4746625"/>
          <p14:tracePt t="173779" x="3590925" y="4746625"/>
          <p14:tracePt t="174269" x="3609975" y="4743450"/>
          <p14:tracePt t="174285" x="3673475" y="4730750"/>
          <p14:tracePt t="174298" x="3768725" y="4714875"/>
          <p14:tracePt t="174315" x="3921125" y="4695825"/>
          <p14:tracePt t="174328" x="4092575" y="4689475"/>
          <p14:tracePt t="174343" x="4241800" y="4689475"/>
          <p14:tracePt t="174360" x="4413250" y="4689475"/>
          <p14:tracePt t="174392" x="4724400" y="4689475"/>
          <p14:tracePt t="174427" x="4956175" y="4689475"/>
          <p14:tracePt t="174443" x="5006975" y="4689475"/>
          <p14:tracePt t="174460" x="5041900" y="4689475"/>
          <p14:tracePt t="174476" x="5076825" y="4689475"/>
          <p14:tracePt t="174493" x="5086350" y="4689475"/>
          <p14:tracePt t="174509" x="5095875" y="4689475"/>
          <p14:tracePt t="174526" x="5102225" y="4689475"/>
          <p14:tracePt t="174554" x="5105400" y="4689475"/>
          <p14:tracePt t="174569" x="5118100" y="4689475"/>
          <p14:tracePt t="174576" x="5121275" y="4689475"/>
          <p14:tracePt t="174593" x="5130800" y="4689475"/>
          <p14:tracePt t="174610" x="5140325" y="4689475"/>
          <p14:tracePt t="174627" x="5156200" y="4689475"/>
          <p14:tracePt t="174643" x="5172075" y="4689475"/>
          <p14:tracePt t="174659" x="5181600" y="4689475"/>
          <p14:tracePt t="174661" x="5191125" y="4689475"/>
          <p14:tracePt t="174676" x="5207000" y="4689475"/>
          <p14:tracePt t="174692" x="5222875" y="4689475"/>
          <p14:tracePt t="174709" x="5232400" y="4689475"/>
          <p14:tracePt t="174726" x="5241925" y="4689475"/>
          <p14:tracePt t="174791" x="5248275" y="4689475"/>
          <p14:tracePt t="174798" x="5251450" y="4689475"/>
          <p14:tracePt t="174810" x="5257800" y="4689475"/>
          <p14:tracePt t="174826" x="5276850" y="4689475"/>
          <p14:tracePt t="174843" x="5286375" y="4689475"/>
          <p14:tracePt t="174861" x="5302250" y="4689475"/>
          <p14:tracePt t="174877" x="5314950" y="4689475"/>
          <p14:tracePt t="174893" x="5321300" y="4689475"/>
          <p14:tracePt t="174909" x="5330825" y="4689475"/>
          <p14:tracePt t="174926" x="5340350" y="4689475"/>
          <p14:tracePt t="174943" x="5346700" y="4689475"/>
          <p14:tracePt t="174959" x="5349875" y="4689475"/>
          <p14:tracePt t="174997" x="5356225" y="4689475"/>
          <p14:tracePt t="175055" x="5365750" y="4689475"/>
          <p14:tracePt t="175062" x="5372100" y="4689475"/>
          <p14:tracePt t="175076" x="5384800" y="4689475"/>
          <p14:tracePt t="175093" x="5422900" y="4670425"/>
          <p14:tracePt t="175110" x="5476875" y="4657725"/>
          <p14:tracePt t="175127" x="5540375" y="4641850"/>
          <p14:tracePt t="175143" x="5578475" y="4635500"/>
          <p14:tracePt t="175159" x="5600700" y="4632325"/>
          <p14:tracePt t="175162" x="5613400" y="4625975"/>
          <p14:tracePt t="175176" x="5622925" y="4606925"/>
          <p14:tracePt t="175193" x="5632450" y="4597400"/>
          <p14:tracePt t="175209" x="5641975" y="4594225"/>
          <p14:tracePt t="175226" x="5651500" y="4587875"/>
          <p14:tracePt t="175304" x="5651500" y="4584700"/>
          <p14:tracePt t="175326" x="5651500" y="4578350"/>
          <p14:tracePt t="177468" x="5683250" y="4587875"/>
          <p14:tracePt t="177475" x="5730875" y="4597400"/>
          <p14:tracePt t="177493" x="5851525" y="4613275"/>
          <p14:tracePt t="177510" x="6013450" y="4632325"/>
          <p14:tracePt t="177526" x="6235700" y="4667250"/>
          <p14:tracePt t="177543" x="6407150" y="4676775"/>
          <p14:tracePt t="177560" x="6657975" y="4692650"/>
          <p14:tracePt t="177592" x="6946900" y="4702175"/>
          <p14:tracePt t="177626" x="7270750" y="4721225"/>
          <p14:tracePt t="177643" x="7407275" y="4721225"/>
          <p14:tracePt t="177659" x="7546975" y="4721225"/>
          <p14:tracePt t="177676" x="7620000" y="4721225"/>
          <p14:tracePt t="177692" x="7689850" y="4721225"/>
          <p14:tracePt t="177709" x="7762875" y="4708525"/>
          <p14:tracePt t="177725" x="7874000" y="4702175"/>
          <p14:tracePt t="177742" x="7934325" y="4695825"/>
          <p14:tracePt t="177759" x="7994650" y="4689475"/>
          <p14:tracePt t="177776" x="8083550" y="4683125"/>
          <p14:tracePt t="177792" x="8143875" y="4683125"/>
          <p14:tracePt t="177810" x="8229600" y="4683125"/>
          <p14:tracePt t="177826" x="8280400" y="4683125"/>
          <p14:tracePt t="177842" x="8324850" y="4683125"/>
          <p14:tracePt t="177860" x="8385175" y="4683125"/>
          <p14:tracePt t="177876" x="8423275" y="4683125"/>
          <p14:tracePt t="177893" x="8474075" y="4683125"/>
          <p14:tracePt t="177910" x="8543925" y="4683125"/>
          <p14:tracePt t="177926" x="8588375" y="4683125"/>
          <p14:tracePt t="177942" x="8610600" y="4683125"/>
          <p14:tracePt t="177960" x="8651875" y="4683125"/>
          <p14:tracePt t="177976" x="8667750" y="4683125"/>
          <p14:tracePt t="177993" x="8683625" y="4683125"/>
          <p14:tracePt t="178010" x="8702675" y="4683125"/>
          <p14:tracePt t="178026" x="8712200" y="4683125"/>
          <p14:tracePt t="178043" x="8721725" y="4683125"/>
          <p14:tracePt t="178060" x="8743950" y="4676775"/>
          <p14:tracePt t="178076" x="8753475" y="4667250"/>
          <p14:tracePt t="178093" x="8763000" y="4657725"/>
          <p14:tracePt t="178110" x="8772525" y="4641850"/>
          <p14:tracePt t="178126" x="8782050" y="4632325"/>
          <p14:tracePt t="178197" x="8782050" y="4625975"/>
          <p14:tracePt t="178211" x="8782050" y="4622800"/>
          <p14:tracePt t="178226" x="8775700" y="4616450"/>
          <p14:tracePt t="178243" x="8766175" y="4613275"/>
          <p14:tracePt t="178246" x="8759825" y="4613275"/>
          <p14:tracePt t="178260" x="8731250" y="4600575"/>
          <p14:tracePt t="178276" x="8658225" y="4584700"/>
          <p14:tracePt t="178292" x="8540750" y="4568825"/>
          <p14:tracePt t="178309" x="8334375" y="4568825"/>
          <p14:tracePt t="178326" x="8153400" y="4568825"/>
          <p14:tracePt t="178342" x="7981950" y="4575175"/>
          <p14:tracePt t="178359" x="7693025" y="4603750"/>
          <p14:tracePt t="178376" x="7508875" y="4619625"/>
          <p14:tracePt t="178392" x="7324725" y="4648200"/>
          <p14:tracePt t="178409" x="7048500" y="4676775"/>
          <p14:tracePt t="178426" x="6873875" y="4695825"/>
          <p14:tracePt t="178442" x="6667500" y="4714875"/>
          <p14:tracePt t="178460" x="6403975" y="4721225"/>
          <p14:tracePt t="178476" x="6200775" y="4721225"/>
          <p14:tracePt t="178492" x="6029325" y="4721225"/>
          <p14:tracePt t="178509" x="5768975" y="4721225"/>
          <p14:tracePt t="178526" x="5597525" y="4721225"/>
          <p14:tracePt t="178543" x="5426075" y="4721225"/>
          <p14:tracePt t="178559" x="5140325" y="4721225"/>
          <p14:tracePt t="178575" x="4972050" y="4721225"/>
          <p14:tracePt t="178592" x="4765675" y="4721225"/>
          <p14:tracePt t="178609" x="4476750" y="4759325"/>
          <p14:tracePt t="178628" x="4248150" y="4778375"/>
          <p14:tracePt t="178642" x="4044950" y="4797425"/>
          <p14:tracePt t="178659" x="3711575" y="4835525"/>
          <p14:tracePt t="178675" x="3482975" y="4854575"/>
          <p14:tracePt t="178692" x="3244850" y="4873625"/>
          <p14:tracePt t="178709" x="2924175" y="4902200"/>
          <p14:tracePt t="178725" x="2727325" y="4930775"/>
          <p14:tracePt t="178743" x="2574925" y="4946650"/>
          <p14:tracePt t="178760" x="2333625" y="4975225"/>
          <p14:tracePt t="178775" x="2216150" y="4991100"/>
          <p14:tracePt t="178792" x="2085975" y="5016500"/>
          <p14:tracePt t="178809" x="1908175" y="5041900"/>
          <p14:tracePt t="178825" x="1800225" y="5057775"/>
          <p14:tracePt t="178842" x="1714500" y="5073650"/>
          <p14:tracePt t="178859" x="1584325" y="5083175"/>
          <p14:tracePt t="178876" x="1549400" y="5083175"/>
          <p14:tracePt t="179196" x="1479550" y="5076825"/>
          <p14:tracePt t="179202" x="1387475" y="5076825"/>
          <p14:tracePt t="179210" x="1298575" y="5076825"/>
          <p14:tracePt t="179225" x="1149350" y="5076825"/>
          <p14:tracePt t="179242" x="1012825" y="5076825"/>
          <p14:tracePt t="179259" x="860425" y="5076825"/>
          <p14:tracePt t="179292" x="714375" y="5054600"/>
          <p14:tracePt t="179326" x="612775" y="5041900"/>
          <p14:tracePt t="179342" x="584200" y="5035550"/>
          <p14:tracePt t="179359" x="552450" y="5035550"/>
          <p14:tracePt t="179375" x="520700" y="5035550"/>
          <p14:tracePt t="179392" x="511175" y="5035550"/>
          <p14:tracePt t="179410" x="498475" y="5035550"/>
          <p14:tracePt t="179425" x="476250" y="5032375"/>
          <p14:tracePt t="179442" x="454025" y="5019675"/>
          <p14:tracePt t="179459" x="412750" y="5013325"/>
          <p14:tracePt t="179475" x="390525" y="5006975"/>
          <p14:tracePt t="179492" x="368300" y="5006975"/>
          <p14:tracePt t="179509" x="352425" y="5000625"/>
          <p14:tracePt t="179525" x="342900" y="5000625"/>
          <p14:tracePt t="179542" x="333375" y="5000625"/>
          <p14:tracePt t="179559" x="314325" y="4997450"/>
          <p14:tracePt t="179593" x="307975" y="4997450"/>
          <p14:tracePt t="179645" x="311150" y="4997450"/>
          <p14:tracePt t="179652" x="314325" y="4991100"/>
          <p14:tracePt t="179660" x="330200" y="4987925"/>
          <p14:tracePt t="179675" x="368300" y="4981575"/>
          <p14:tracePt t="179692" x="428625" y="4972050"/>
          <p14:tracePt t="179709" x="501650" y="4972050"/>
          <p14:tracePt t="179726" x="536575" y="4972050"/>
          <p14:tracePt t="179742" x="558800" y="4972050"/>
          <p14:tracePt t="179759" x="587375" y="4972050"/>
          <p14:tracePt t="179775" x="603250" y="4972050"/>
          <p14:tracePt t="179792" x="615950" y="4972050"/>
          <p14:tracePt t="179809" x="644525" y="4972050"/>
          <p14:tracePt t="179825" x="657225" y="4962525"/>
          <p14:tracePt t="179842" x="666750" y="4962525"/>
          <p14:tracePt t="179859" x="679450" y="4962525"/>
          <p14:tracePt t="179926" x="673100" y="4962525"/>
          <p14:tracePt t="179938" x="663575" y="4962525"/>
          <p14:tracePt t="179950" x="657225" y="4962525"/>
          <p14:tracePt t="179961" x="647700" y="4962525"/>
          <p14:tracePt t="179976" x="638175" y="4962525"/>
          <p14:tracePt t="179993" x="622300" y="4962525"/>
          <p14:tracePt t="180009" x="609600" y="4962525"/>
          <p14:tracePt t="180025" x="587375" y="4962525"/>
          <p14:tracePt t="180042" x="558800" y="4962525"/>
          <p14:tracePt t="180059" x="523875" y="4962525"/>
          <p14:tracePt t="180075" x="495300" y="4962525"/>
          <p14:tracePt t="180092" x="485775" y="4962525"/>
          <p14:tracePt t="180109" x="473075" y="4962525"/>
          <p14:tracePt t="180126" x="457200" y="4962525"/>
          <p14:tracePt t="180142" x="441325" y="4968875"/>
          <p14:tracePt t="180159" x="425450" y="4981575"/>
          <p14:tracePt t="180175" x="409575" y="4981575"/>
          <p14:tracePt t="180192" x="400050" y="4981575"/>
          <p14:tracePt t="180209" x="390525" y="4981575"/>
          <p14:tracePt t="180274" x="393700" y="4981575"/>
          <p14:tracePt t="180281" x="396875" y="4978400"/>
          <p14:tracePt t="180292" x="403225" y="4978400"/>
          <p14:tracePt t="180309" x="422275" y="4972050"/>
          <p14:tracePt t="180325" x="444500" y="4962525"/>
          <p14:tracePt t="180342" x="473075" y="4962525"/>
          <p14:tracePt t="180359" x="508000" y="4962525"/>
          <p14:tracePt t="180375" x="530225" y="4962525"/>
          <p14:tracePt t="180393" x="539750" y="4956175"/>
          <p14:tracePt t="180409" x="552450" y="4956175"/>
          <p14:tracePt t="180426" x="561975" y="4953000"/>
          <p14:tracePt t="180442" x="584200" y="4946650"/>
          <p14:tracePt t="180459" x="612775" y="4940300"/>
          <p14:tracePt t="180476" x="657225" y="4927600"/>
          <p14:tracePt t="180492" x="717550" y="4927600"/>
          <p14:tracePt t="180509" x="803275" y="4921250"/>
          <p14:tracePt t="180526" x="847725" y="4921250"/>
          <p14:tracePt t="180542" x="882650" y="4914900"/>
          <p14:tracePt t="180559" x="939800" y="4902200"/>
          <p14:tracePt t="180575" x="984250" y="4902200"/>
          <p14:tracePt t="180592" x="1044575" y="4902200"/>
          <p14:tracePt t="180609" x="1104900" y="4902200"/>
          <p14:tracePt t="180625" x="1149350" y="4902200"/>
          <p14:tracePt t="180642" x="1171575" y="4902200"/>
          <p14:tracePt t="180659" x="1203325" y="4902200"/>
          <p14:tracePt t="180675" x="1216025" y="4902200"/>
          <p14:tracePt t="180692" x="1225550" y="4902200"/>
          <p14:tracePt t="180709" x="1228725" y="4902200"/>
          <p14:tracePt t="181146" x="1216025" y="4902200"/>
          <p14:tracePt t="181160" x="1171575" y="4902200"/>
          <p14:tracePt t="181176" x="1127125" y="4902200"/>
          <p14:tracePt t="181193" x="1092200" y="4902200"/>
          <p14:tracePt t="181209" x="1003300" y="4879975"/>
          <p14:tracePt t="181225" x="936625" y="4860925"/>
          <p14:tracePt t="181242" x="892175" y="4848225"/>
          <p14:tracePt t="181275" x="841375" y="4848225"/>
          <p14:tracePt t="181310" x="822325" y="4848225"/>
          <p14:tracePt t="181509" x="838200" y="4848225"/>
          <p14:tracePt t="181516" x="873125" y="4851400"/>
          <p14:tracePt t="181525" x="898525" y="4851400"/>
          <p14:tracePt t="181542" x="968375" y="4857750"/>
          <p14:tracePt t="181559" x="1063625" y="4873625"/>
          <p14:tracePt t="181575" x="1108075" y="4873625"/>
          <p14:tracePt t="181592" x="1136650" y="4873625"/>
          <p14:tracePt t="181609" x="1152525" y="4873625"/>
          <p14:tracePt t="181625" x="1158875" y="4873625"/>
          <p14:tracePt t="181680" x="1155700" y="4873625"/>
          <p14:tracePt t="181687" x="1149350" y="4873625"/>
          <p14:tracePt t="181694" x="1146175" y="4873625"/>
          <p14:tracePt t="181708" x="1130300" y="4873625"/>
          <p14:tracePt t="181725" x="1120775" y="4873625"/>
          <p14:tracePt t="181742" x="1111250" y="4873625"/>
          <p14:tracePt t="181759" x="1095375" y="4873625"/>
          <p14:tracePt t="181775" x="1082675" y="4873625"/>
          <p14:tracePt t="181792" x="1069975" y="4873625"/>
          <p14:tracePt t="181809" x="1057275" y="4873625"/>
          <p14:tracePt t="181825" x="1047750" y="4873625"/>
          <p14:tracePt t="181842" x="1031875" y="4873625"/>
          <p14:tracePt t="181859" x="1016000" y="4873625"/>
          <p14:tracePt t="181876" x="1006475" y="4873625"/>
          <p14:tracePt t="181892" x="996950" y="4873625"/>
          <p14:tracePt t="181909" x="981075" y="4873625"/>
          <p14:tracePt t="181925" x="977900" y="4873625"/>
          <p14:tracePt t="181942" x="968375" y="4873625"/>
          <p14:tracePt t="181959" x="952500" y="4873625"/>
          <p14:tracePt t="181976" x="942975" y="4873625"/>
          <p14:tracePt t="181992" x="927100" y="4873625"/>
          <p14:tracePt t="182009" x="914400" y="4873625"/>
          <p14:tracePt t="182025" x="904875" y="4873625"/>
          <p14:tracePt t="182042" x="895350" y="4873625"/>
          <p14:tracePt t="182059" x="873125" y="4873625"/>
          <p14:tracePt t="182076" x="869950" y="4873625"/>
          <p14:tracePt t="182138" x="869950" y="4876800"/>
          <p14:tracePt t="182151" x="869950" y="4883150"/>
          <p14:tracePt t="182173" x="876300" y="4883150"/>
          <p14:tracePt t="182180" x="879475" y="4883150"/>
          <p14:tracePt t="182192" x="892175" y="4883150"/>
          <p14:tracePt t="182209" x="904875" y="4883150"/>
          <p14:tracePt t="182225" x="920750" y="4883150"/>
          <p14:tracePt t="182242" x="942975" y="4883150"/>
          <p14:tracePt t="182259" x="968375" y="4883150"/>
          <p14:tracePt t="182276" x="996950" y="4883150"/>
          <p14:tracePt t="182292" x="1019175" y="4883150"/>
          <p14:tracePt t="182308" x="1076325" y="4883150"/>
          <p14:tracePt t="182325" x="1117600" y="4883150"/>
          <p14:tracePt t="182342" x="1139825" y="4883150"/>
          <p14:tracePt t="182359" x="1181100" y="4883150"/>
          <p14:tracePt t="182376" x="1196975" y="4883150"/>
          <p14:tracePt t="182392" x="1206500" y="4883150"/>
          <p14:tracePt t="182409" x="1216025" y="4883150"/>
          <p14:tracePt t="182442" x="1225550" y="4883150"/>
          <p14:tracePt t="182459" x="1238250" y="4883150"/>
          <p14:tracePt t="182475" x="1241425" y="4883150"/>
          <p14:tracePt t="182492" x="1247775" y="4883150"/>
          <p14:tracePt t="182602" x="1250950" y="4883150"/>
          <p14:tracePt t="182614" x="1257300" y="4889500"/>
          <p14:tracePt t="182626" x="1260475" y="4889500"/>
          <p14:tracePt t="182644" x="1266825" y="4889500"/>
          <p14:tracePt t="182665" x="1276350" y="4889500"/>
          <p14:tracePt t="182675" x="1282700" y="4892675"/>
          <p14:tracePt t="185488" x="1298575" y="4899025"/>
          <p14:tracePt t="185500" x="1343025" y="4905375"/>
          <p14:tracePt t="185509" x="1362075" y="4911725"/>
          <p14:tracePt t="185526" x="1416050" y="4918075"/>
          <p14:tracePt t="185543" x="1485900" y="4930775"/>
          <p14:tracePt t="185559" x="1524000" y="4937125"/>
          <p14:tracePt t="185593" x="1638300" y="4943475"/>
          <p14:tracePt t="185626" x="1717675" y="4943475"/>
          <p14:tracePt t="185643" x="1765300" y="4943475"/>
          <p14:tracePt t="185659" x="1797050" y="4943475"/>
          <p14:tracePt t="185676" x="1819275" y="4943475"/>
          <p14:tracePt t="185692" x="1857375" y="4940300"/>
          <p14:tracePt t="185708" x="1882775" y="4933950"/>
          <p14:tracePt t="185725" x="1911350" y="4927600"/>
          <p14:tracePt t="185742" x="1952625" y="4918075"/>
          <p14:tracePt t="185759" x="1984375" y="4911725"/>
          <p14:tracePt t="185775" x="2006600" y="4905375"/>
          <p14:tracePt t="185793" x="2047875" y="4886325"/>
          <p14:tracePt t="185809" x="2085975" y="4873625"/>
          <p14:tracePt t="185825" x="2124075" y="4860925"/>
          <p14:tracePt t="185841" x="2168525" y="4848225"/>
          <p14:tracePt t="185860" x="2232025" y="4829175"/>
          <p14:tracePt t="185875" x="2254250" y="4829175"/>
          <p14:tracePt t="185893" x="2273300" y="4829175"/>
          <p14:tracePt t="185909" x="2282825" y="4829175"/>
          <p14:tracePt t="185925" x="2289175" y="4829175"/>
          <p14:tracePt t="185971" x="2292350" y="4829175"/>
          <p14:tracePt t="186037" x="2292350" y="4826000"/>
          <p14:tracePt t="186051" x="2292350" y="4816475"/>
          <p14:tracePt t="186075" x="2282825" y="4806950"/>
          <p14:tracePt t="186093" x="2263775" y="4797425"/>
          <p14:tracePt t="186108" x="2251075" y="4784725"/>
          <p14:tracePt t="186125" x="2241550" y="4781550"/>
          <p14:tracePt t="186142" x="2200275" y="4762500"/>
          <p14:tracePt t="186159" x="2162175" y="4749800"/>
          <p14:tracePt t="186175" x="2117725" y="4737100"/>
          <p14:tracePt t="186192" x="2060575" y="4718050"/>
          <p14:tracePt t="186209" x="2019300" y="4718050"/>
          <p14:tracePt t="186225" x="1981200" y="4711700"/>
          <p14:tracePt t="186242" x="1911350" y="4705350"/>
          <p14:tracePt t="186258" x="1857375" y="4699000"/>
          <p14:tracePt t="186275" x="1803400" y="4699000"/>
          <p14:tracePt t="186293" x="1749425" y="4699000"/>
          <p14:tracePt t="186309" x="1727200" y="4699000"/>
          <p14:tracePt t="186325" x="1698625" y="4699000"/>
          <p14:tracePt t="186342" x="1666875" y="4699000"/>
          <p14:tracePt t="186358" x="1635125" y="4699000"/>
          <p14:tracePt t="186375" x="1612900" y="4699000"/>
          <p14:tracePt t="186393" x="1574800" y="4699000"/>
          <p14:tracePt t="186408" x="1552575" y="4699000"/>
          <p14:tracePt t="186425" x="1524000" y="4699000"/>
          <p14:tracePt t="186442" x="1495425" y="4711700"/>
          <p14:tracePt t="186458" x="1473200" y="4727575"/>
          <p14:tracePt t="186475" x="1463675" y="4727575"/>
          <p14:tracePt t="186492" x="1447800" y="4737100"/>
          <p14:tracePt t="186508" x="1438275" y="4737100"/>
          <p14:tracePt t="186525" x="1425575" y="4737100"/>
          <p14:tracePt t="186542" x="1412875" y="4737100"/>
          <p14:tracePt t="186559" x="1400175" y="4746625"/>
          <p14:tracePt t="186575" x="1390650" y="4752975"/>
          <p14:tracePt t="186591" x="1384300" y="4762500"/>
          <p14:tracePt t="186609" x="1374775" y="4778375"/>
          <p14:tracePt t="186642" x="1374775" y="4781550"/>
          <p14:tracePt t="186659" x="1374775" y="4787900"/>
          <p14:tracePt t="186678" x="1374775" y="4794250"/>
          <p14:tracePt t="186692" x="1374775" y="4797425"/>
          <p14:tracePt t="186708" x="1374775" y="4803775"/>
          <p14:tracePt t="186724" x="1374775" y="4813300"/>
          <p14:tracePt t="186741" x="1387475" y="4816475"/>
          <p14:tracePt t="186758" x="1403350" y="4832350"/>
          <p14:tracePt t="186775" x="1416050" y="4838700"/>
          <p14:tracePt t="186792" x="1460500" y="4851400"/>
          <p14:tracePt t="186808" x="1482725" y="4864100"/>
          <p14:tracePt t="186825" x="1504950" y="4867275"/>
          <p14:tracePt t="186842" x="1530350" y="4879975"/>
          <p14:tracePt t="186859" x="1546225" y="4883150"/>
          <p14:tracePt t="186875" x="1562100" y="4883150"/>
          <p14:tracePt t="186878" x="1568450" y="4889500"/>
          <p14:tracePt t="186892" x="1584325" y="4889500"/>
          <p14:tracePt t="186909" x="1600200" y="4895850"/>
          <p14:tracePt t="186925" x="1616075" y="4895850"/>
          <p14:tracePt t="186942" x="1635125" y="4895850"/>
          <p14:tracePt t="186958" x="1651000" y="4895850"/>
          <p14:tracePt t="186975" x="1660525" y="4895850"/>
          <p14:tracePt t="186992" x="1673225" y="4895850"/>
          <p14:tracePt t="187008" x="1685925" y="4899025"/>
          <p14:tracePt t="187025" x="1695450" y="4899025"/>
          <p14:tracePt t="187042" x="1714500" y="4908550"/>
          <p14:tracePt t="187058" x="1724025" y="4914900"/>
          <p14:tracePt t="187075" x="1746250" y="4927600"/>
          <p14:tracePt t="187092" x="1787525" y="4927600"/>
          <p14:tracePt t="187108" x="1816100" y="4927600"/>
          <p14:tracePt t="187125" x="1838325" y="4927600"/>
          <p14:tracePt t="187142" x="1870075" y="4927600"/>
          <p14:tracePt t="187159" x="1885950" y="4927600"/>
          <p14:tracePt t="187175" x="1908175" y="4918075"/>
          <p14:tracePt t="187192" x="1939925" y="4908550"/>
          <p14:tracePt t="187208" x="1955800" y="4899025"/>
          <p14:tracePt t="187225" x="1978025" y="4892675"/>
          <p14:tracePt t="187242" x="2003425" y="4886325"/>
          <p14:tracePt t="187258" x="2012950" y="4886325"/>
          <p14:tracePt t="187275" x="2028825" y="4886325"/>
          <p14:tracePt t="187292" x="2044700" y="4886325"/>
          <p14:tracePt t="187529" x="2082800" y="4879975"/>
          <p14:tracePt t="187542" x="2193925" y="4848225"/>
          <p14:tracePt t="187559" x="2292350" y="4806950"/>
          <p14:tracePt t="187592" x="2400300" y="4759325"/>
          <p14:tracePt t="187625" x="2454275" y="4727575"/>
          <p14:tracePt t="187642" x="2482850" y="4692650"/>
          <p14:tracePt t="187659" x="2505075" y="4676775"/>
          <p14:tracePt t="187675" x="2517775" y="4654550"/>
          <p14:tracePt t="187692" x="2536825" y="4610100"/>
          <p14:tracePt t="187709" x="2546350" y="4594225"/>
          <p14:tracePt t="187725" x="2559050" y="4565650"/>
          <p14:tracePt t="187742" x="2559050" y="4549775"/>
          <p14:tracePt t="187758" x="2559050" y="4540250"/>
          <p14:tracePt t="187775" x="2559050" y="4518025"/>
          <p14:tracePt t="187792" x="2559050" y="4505325"/>
          <p14:tracePt t="187808" x="2559050" y="4495800"/>
          <p14:tracePt t="187825" x="2559050" y="4479925"/>
          <p14:tracePt t="187842" x="2559050" y="4473575"/>
          <p14:tracePt t="187858" x="2559050" y="4470400"/>
          <p14:tracePt t="187979" x="2552700" y="4470400"/>
          <p14:tracePt t="187992" x="2543175" y="4470400"/>
          <p14:tracePt t="188009" x="2533650" y="4470400"/>
          <p14:tracePt t="188026" x="2511425" y="4464050"/>
          <p14:tracePt t="188042" x="2422525" y="4451350"/>
          <p14:tracePt t="188058" x="2378075" y="4451350"/>
          <p14:tracePt t="188075" x="2333625" y="4451350"/>
          <p14:tracePt t="188092" x="2292350" y="4451350"/>
          <p14:tracePt t="188109" x="2276475" y="4451350"/>
          <p14:tracePt t="188125" x="2266950" y="4451350"/>
          <p14:tracePt t="188142" x="2247900" y="4451350"/>
          <p14:tracePt t="188158" x="2238375" y="4451350"/>
          <p14:tracePt t="188175" x="2228850" y="4451350"/>
          <p14:tracePt t="188192" x="2219325" y="4451350"/>
          <p14:tracePt t="188292" x="2219325" y="4457700"/>
          <p14:tracePt t="188300" x="2219325" y="4460875"/>
          <p14:tracePt t="188308" x="2225675" y="4460875"/>
          <p14:tracePt t="188325" x="2235200" y="4467225"/>
          <p14:tracePt t="188342" x="2247900" y="4483100"/>
          <p14:tracePt t="188358" x="2276475" y="4489450"/>
          <p14:tracePt t="188375" x="2308225" y="4498975"/>
          <p14:tracePt t="188393" x="2365375" y="4511675"/>
          <p14:tracePt t="188410" x="2393950" y="4524375"/>
          <p14:tracePt t="188425" x="2419350" y="4543425"/>
          <p14:tracePt t="188442" x="2460625" y="4556125"/>
          <p14:tracePt t="188458" x="2482850" y="4565650"/>
          <p14:tracePt t="188475" x="2514600" y="4578350"/>
          <p14:tracePt t="188492" x="2543175" y="4591050"/>
          <p14:tracePt t="188508" x="2565400" y="4606925"/>
          <p14:tracePt t="188525" x="2578100" y="4610100"/>
          <p14:tracePt t="188542" x="2613025" y="4625975"/>
          <p14:tracePt t="188559" x="2622550" y="4632325"/>
          <p14:tracePt t="188575" x="2632075" y="4638675"/>
          <p14:tracePt t="188591" x="2632075" y="4641850"/>
          <p14:tracePt t="188650" x="2632075" y="4651375"/>
          <p14:tracePt t="188686" x="2635250" y="4651375"/>
          <p14:tracePt t="188699" x="2644775" y="4651375"/>
          <p14:tracePt t="188710" x="2651125" y="4651375"/>
          <p14:tracePt t="188725" x="2679700" y="4651375"/>
          <p14:tracePt t="188741" x="2733675" y="4651375"/>
          <p14:tracePt t="188758" x="2768600" y="4651375"/>
          <p14:tracePt t="188775" x="2813050" y="4651375"/>
          <p14:tracePt t="188791" x="2882900" y="4651375"/>
          <p14:tracePt t="188808" x="2927350" y="4651375"/>
          <p14:tracePt t="188824" x="2949575" y="4651375"/>
          <p14:tracePt t="188841" x="2971800" y="4651375"/>
          <p14:tracePt t="188858" x="2981325" y="4651375"/>
          <p14:tracePt t="188875" x="2990850" y="4651375"/>
          <p14:tracePt t="188891" x="3003550" y="4651375"/>
          <p14:tracePt t="188908" x="3016250" y="4651375"/>
          <p14:tracePt t="188925" x="3016250" y="4645025"/>
          <p14:tracePt t="188941" x="3019425" y="4638675"/>
          <p14:tracePt t="188958" x="3025775" y="4635500"/>
          <p14:tracePt t="188975" x="3028950" y="4625975"/>
          <p14:tracePt t="188991" x="3035300" y="4610100"/>
          <p14:tracePt t="189008" x="3038475" y="4594225"/>
          <p14:tracePt t="189025" x="3044825" y="4591050"/>
          <p14:tracePt t="189042" x="3054350" y="4581525"/>
          <p14:tracePt t="189058" x="3054350" y="4572000"/>
          <p14:tracePt t="189075" x="3063875" y="4572000"/>
          <p14:tracePt t="189092" x="3063875" y="4556125"/>
          <p14:tracePt t="189108" x="3063875" y="4540250"/>
          <p14:tracePt t="189124" x="3051175" y="4530725"/>
          <p14:tracePt t="189141" x="3038475" y="4514850"/>
          <p14:tracePt t="189158" x="3016250" y="4505325"/>
          <p14:tracePt t="189175" x="2984500" y="4486275"/>
          <p14:tracePt t="189192" x="2927350" y="4460875"/>
          <p14:tracePt t="189208" x="2889250" y="4441825"/>
          <p14:tracePt t="189225" x="2841625" y="4413250"/>
          <p14:tracePt t="189241" x="2778125" y="4394200"/>
          <p14:tracePt t="189258" x="2733675" y="4381500"/>
          <p14:tracePt t="189275" x="2695575" y="4362450"/>
          <p14:tracePt t="189292" x="2606675" y="4343400"/>
          <p14:tracePt t="189308" x="2568575" y="4330700"/>
          <p14:tracePt t="189325" x="2524125" y="4330700"/>
          <p14:tracePt t="189341" x="2470150" y="4330700"/>
          <p14:tracePt t="189358" x="2447925" y="4330700"/>
          <p14:tracePt t="189375" x="2416175" y="4330700"/>
          <p14:tracePt t="189391" x="2384425" y="4330700"/>
          <p14:tracePt t="189408" x="2368550" y="4330700"/>
          <p14:tracePt t="189425" x="2352675" y="4330700"/>
          <p14:tracePt t="189441" x="2311400" y="4340225"/>
          <p14:tracePt t="189458" x="2289175" y="4349750"/>
          <p14:tracePt t="189475" x="2257425" y="4368800"/>
          <p14:tracePt t="189491" x="2238375" y="4384675"/>
          <p14:tracePt t="189508" x="2225675" y="4394200"/>
          <p14:tracePt t="189525" x="2216150" y="4403725"/>
          <p14:tracePt t="189542" x="2200275" y="4425950"/>
          <p14:tracePt t="189558" x="2200275" y="4435475"/>
          <p14:tracePt t="189575" x="2200275" y="4445000"/>
          <p14:tracePt t="189591" x="2200275" y="4460875"/>
          <p14:tracePt t="189608" x="2200275" y="4476750"/>
          <p14:tracePt t="189625" x="2200275" y="4486275"/>
          <p14:tracePt t="189641" x="2219325" y="4502150"/>
          <p14:tracePt t="189657" x="2228850" y="4511675"/>
          <p14:tracePt t="189675" x="2238375" y="4527550"/>
          <p14:tracePt t="189691" x="2273300" y="4543425"/>
          <p14:tracePt t="189708" x="2295525" y="4556125"/>
          <p14:tracePt t="189724" x="2327275" y="4565650"/>
          <p14:tracePt t="189741" x="2362200" y="4591050"/>
          <p14:tracePt t="189757" x="2400300" y="4603750"/>
          <p14:tracePt t="189775" x="2438400" y="4616450"/>
          <p14:tracePt t="189791" x="2517775" y="4641850"/>
          <p14:tracePt t="189808" x="2571750" y="4657725"/>
          <p14:tracePt t="189825" x="2625725" y="4670425"/>
          <p14:tracePt t="189841" x="2705100" y="4689475"/>
          <p14:tracePt t="189858" x="2768600" y="4711700"/>
          <p14:tracePt t="189875" x="2832100" y="4724400"/>
          <p14:tracePt t="189891" x="2940050" y="4733925"/>
          <p14:tracePt t="189908" x="3000375" y="4733925"/>
          <p14:tracePt t="189924" x="3044825" y="4733925"/>
          <p14:tracePt t="189941" x="3133725" y="4727575"/>
          <p14:tracePt t="189958" x="3184525" y="4714875"/>
          <p14:tracePt t="189975" x="3241675" y="4699000"/>
          <p14:tracePt t="189992" x="3298825" y="4699000"/>
          <p14:tracePt t="190008" x="3314700" y="4699000"/>
          <p14:tracePt t="190025" x="3330575" y="4699000"/>
          <p14:tracePt t="190041" x="3343275" y="4699000"/>
          <p14:tracePt t="190057" x="3349625" y="4699000"/>
          <p14:tracePt t="190091" x="3349625" y="4689475"/>
          <p14:tracePt t="190109" x="3349625" y="4679950"/>
          <p14:tracePt t="190126" x="3349625" y="4670425"/>
          <p14:tracePt t="190142" x="3336925" y="4645025"/>
          <p14:tracePt t="190159" x="3305175" y="4625975"/>
          <p14:tracePt t="190174" x="3282950" y="4613275"/>
          <p14:tracePt t="190191" x="3232150" y="4587875"/>
          <p14:tracePt t="190208" x="3184525" y="4568825"/>
          <p14:tracePt t="190224" x="3146425" y="4549775"/>
          <p14:tracePt t="190242" x="3044825" y="4498975"/>
          <p14:tracePt t="190258" x="2965450" y="4467225"/>
          <p14:tracePt t="190275" x="2908300" y="4429125"/>
          <p14:tracePt t="190291" x="2790825" y="4384675"/>
          <p14:tracePt t="190308" x="2711450" y="4343400"/>
          <p14:tracePt t="190325" x="2622550" y="4311650"/>
          <p14:tracePt t="190342" x="2530475" y="4267200"/>
          <p14:tracePt t="190358" x="2466975" y="4254500"/>
          <p14:tracePt t="190374" x="2413000" y="4241800"/>
          <p14:tracePt t="190391" x="2339975" y="4213225"/>
          <p14:tracePt t="190408" x="2295525" y="4213225"/>
          <p14:tracePt t="190425" x="2260600" y="4213225"/>
          <p14:tracePt t="190427" x="2241550" y="4213225"/>
          <p14:tracePt t="190441" x="2219325" y="4213225"/>
          <p14:tracePt t="190458" x="2209800" y="4213225"/>
          <p14:tracePt t="190475" x="2193925" y="4213225"/>
          <p14:tracePt t="190491" x="2178050" y="4232275"/>
          <p14:tracePt t="190508" x="2168525" y="4241800"/>
          <p14:tracePt t="190524" x="2159000" y="4251325"/>
          <p14:tracePt t="190542" x="2143125" y="4267200"/>
          <p14:tracePt t="190557" x="2136775" y="4295775"/>
          <p14:tracePt t="190574" x="2133600" y="4318000"/>
          <p14:tracePt t="190591" x="2127250" y="4352925"/>
          <p14:tracePt t="190608" x="2127250" y="4375150"/>
          <p14:tracePt t="190625" x="2127250" y="4403725"/>
          <p14:tracePt t="190642" x="2127250" y="4435475"/>
          <p14:tracePt t="190658" x="2127250" y="4467225"/>
          <p14:tracePt t="190674" x="2127250" y="4489450"/>
          <p14:tracePt t="190691" x="2127250" y="4521200"/>
          <p14:tracePt t="190708" x="2136775" y="4543425"/>
          <p14:tracePt t="190724" x="2152650" y="4559300"/>
          <p14:tracePt t="190741" x="2193925" y="4597400"/>
          <p14:tracePt t="190757" x="2247900" y="4610100"/>
          <p14:tracePt t="190774" x="2311400" y="4632325"/>
          <p14:tracePt t="190791" x="2473325" y="4632325"/>
          <p14:tracePt t="190807" x="2568575" y="4632325"/>
          <p14:tracePt t="190825" x="2641600" y="4629150"/>
          <p14:tracePt t="190841" x="2714625" y="4600575"/>
          <p14:tracePt t="190858" x="2759075" y="4587875"/>
          <p14:tracePt t="190874" x="2813050" y="4575175"/>
          <p14:tracePt t="190892" x="2895600" y="4546600"/>
          <p14:tracePt t="190908" x="2959100" y="4533900"/>
          <p14:tracePt t="190924" x="3022600" y="4518025"/>
          <p14:tracePt t="190941" x="3105150" y="4498975"/>
          <p14:tracePt t="190958" x="3149600" y="4498975"/>
          <p14:tracePt t="190974" x="3171825" y="4492625"/>
          <p14:tracePt t="190991" x="3200400" y="4492625"/>
          <p14:tracePt t="191008" x="3209925" y="4492625"/>
          <p14:tracePt t="191025" x="3219450" y="4492625"/>
          <p14:tracePt t="191041" x="3219450" y="4476750"/>
          <p14:tracePt t="191058" x="3219450" y="4467225"/>
          <p14:tracePt t="191075" x="3219450" y="4457700"/>
          <p14:tracePt t="191091" x="3206750" y="4445000"/>
          <p14:tracePt t="191108" x="3184525" y="4425950"/>
          <p14:tracePt t="191124" x="3159125" y="4416425"/>
          <p14:tracePt t="191141" x="3101975" y="4381500"/>
          <p14:tracePt t="191158" x="3035300" y="4352925"/>
          <p14:tracePt t="191175" x="2990850" y="4340225"/>
          <p14:tracePt t="191191" x="2927350" y="4321175"/>
          <p14:tracePt t="191208" x="2889250" y="4302125"/>
          <p14:tracePt t="191224" x="2835275" y="4289425"/>
          <p14:tracePt t="191241" x="2686050" y="4289425"/>
          <p14:tracePt t="191258" x="2593975" y="4289425"/>
          <p14:tracePt t="191274" x="2508250" y="4292600"/>
          <p14:tracePt t="191291" x="2432050" y="4321175"/>
          <p14:tracePt t="191308" x="2403475" y="4327525"/>
          <p14:tracePt t="191324" x="2393950" y="4327525"/>
          <p14:tracePt t="191341" x="2378075" y="4337050"/>
          <p14:tracePt t="191357" x="2365375" y="4337050"/>
          <p14:tracePt t="191374" x="2365375" y="4346575"/>
          <p14:tracePt t="191391" x="2365375" y="4349750"/>
          <p14:tracePt t="191463" x="2365375" y="4356100"/>
          <p14:tracePt t="192591" x="2330450" y="4375150"/>
          <p14:tracePt t="192605" x="2251075" y="4432300"/>
          <p14:tracePt t="192616" x="2200275" y="4467225"/>
          <p14:tracePt t="192624" x="2168525" y="4495800"/>
          <p14:tracePt t="192641" x="2038350" y="4645025"/>
          <p14:tracePt t="192657" x="1968500" y="4737100"/>
          <p14:tracePt t="192674" x="1920875" y="4816475"/>
          <p14:tracePt t="192707" x="1857375" y="4914900"/>
          <p14:tracePt t="192742" x="1825625" y="4946650"/>
          <p14:tracePt t="192757" x="1816100" y="4962525"/>
          <p14:tracePt t="192776" x="1800225" y="4972050"/>
          <p14:tracePt t="192790" x="1790700" y="4972050"/>
          <p14:tracePt t="192807" x="1774825" y="4972050"/>
          <p14:tracePt t="192825" x="1765300" y="4972050"/>
          <p14:tracePt t="192841" x="1749425" y="4972050"/>
          <p14:tracePt t="192857" x="1739900" y="4972050"/>
          <p14:tracePt t="192875" x="1727200" y="4972050"/>
          <p14:tracePt t="192891" x="1720850" y="4972050"/>
          <p14:tracePt t="192963" x="1714500" y="4972050"/>
          <p14:tracePt t="192972" x="1711325" y="4972050"/>
          <p14:tracePt t="192992" x="1695450" y="4972050"/>
          <p14:tracePt t="193009" x="1685925" y="4972050"/>
          <p14:tracePt t="193024" x="1670050" y="4972050"/>
          <p14:tracePt t="193040" x="1660525" y="4972050"/>
          <p14:tracePt t="193057" x="1651000" y="4972050"/>
          <p14:tracePt t="193075" x="1641475" y="4972050"/>
          <p14:tracePt t="193090" x="1622425" y="4972050"/>
          <p14:tracePt t="193107" x="1612900" y="4972050"/>
          <p14:tracePt t="193155" x="1606550" y="4972050"/>
          <p14:tracePt t="193227" x="1603375" y="4972050"/>
          <p14:tracePt t="194099" x="1609725" y="4972050"/>
          <p14:tracePt t="194111" x="1619250" y="4972050"/>
          <p14:tracePt t="194126" x="1628775" y="4972050"/>
          <p14:tracePt t="194141" x="1644650" y="4972050"/>
          <p14:tracePt t="194158" x="1654175" y="4972050"/>
          <p14:tracePt t="194176" x="1670050" y="4972050"/>
          <p14:tracePt t="194190" x="1679575" y="4972050"/>
          <p14:tracePt t="194224" x="1698625" y="4972050"/>
          <p14:tracePt t="194258" x="1717675" y="4972050"/>
          <p14:tracePt t="194275" x="1739900" y="4972050"/>
          <p14:tracePt t="194292" x="1749425" y="4972050"/>
          <p14:tracePt t="194308" x="1768475" y="4972050"/>
          <p14:tracePt t="194325" x="1809750" y="4972050"/>
          <p14:tracePt t="194340" x="1825625" y="4972050"/>
          <p14:tracePt t="194357" x="1847850" y="4972050"/>
          <p14:tracePt t="194374" x="1857375" y="4972050"/>
          <p14:tracePt t="194391" x="1870075" y="4972050"/>
          <p14:tracePt t="194407" x="1879600" y="4972050"/>
          <p14:tracePt t="194425" x="1901825" y="4972050"/>
          <p14:tracePt t="194441" x="1911350" y="4972050"/>
          <p14:tracePt t="194458" x="1920875" y="4972050"/>
          <p14:tracePt t="194475" x="1930400" y="4972050"/>
          <p14:tracePt t="194490" x="1936750" y="4972050"/>
          <p14:tracePt t="194555" x="1946275" y="4972050"/>
          <p14:tracePt t="195868" x="1971675" y="4972050"/>
          <p14:tracePt t="195875" x="1997075" y="4972050"/>
          <p14:tracePt t="195891" x="2070100" y="4956175"/>
          <p14:tracePt t="195907" x="2143125" y="4943475"/>
          <p14:tracePt t="195925" x="2251075" y="4933950"/>
          <p14:tracePt t="195941" x="2311400" y="4927600"/>
          <p14:tracePt t="195957" x="2381250" y="4921250"/>
          <p14:tracePt t="195990" x="2593975" y="4911725"/>
          <p14:tracePt t="196025" x="2749550" y="4911725"/>
          <p14:tracePt t="196041" x="2809875" y="4911725"/>
          <p14:tracePt t="196058" x="2847975" y="4911725"/>
          <p14:tracePt t="196074" x="2895600" y="4914900"/>
          <p14:tracePt t="196091" x="2924175" y="4914900"/>
          <p14:tracePt t="196107" x="2940050" y="4921250"/>
          <p14:tracePt t="196124" x="2955925" y="4927600"/>
          <p14:tracePt t="196140" x="2971800" y="4927600"/>
          <p14:tracePt t="196157" x="2981325" y="4927600"/>
          <p14:tracePt t="196539" x="2984500" y="4927600"/>
          <p14:tracePt t="196626" x="2984500" y="4930775"/>
          <p14:tracePt t="196639" x="2994025" y="4930775"/>
          <p14:tracePt t="196658" x="3006725" y="4937125"/>
          <p14:tracePt t="196674" x="3032125" y="4940300"/>
          <p14:tracePt t="196690" x="3060700" y="4953000"/>
          <p14:tracePt t="196707" x="3108325" y="4959350"/>
          <p14:tracePt t="196724" x="3178175" y="4978400"/>
          <p14:tracePt t="196757" x="3276600" y="5013325"/>
          <p14:tracePt t="196790" x="3441700" y="5048250"/>
          <p14:tracePt t="196807" x="3527425" y="5064125"/>
          <p14:tracePt t="196824" x="3613150" y="5070475"/>
          <p14:tracePt t="196841" x="3667125" y="5076825"/>
          <p14:tracePt t="196858" x="3702050" y="5076825"/>
          <p14:tracePt t="196874" x="3765550" y="5076825"/>
          <p14:tracePt t="196891" x="3800475" y="5076825"/>
          <p14:tracePt t="196907" x="3825875" y="5089525"/>
          <p14:tracePt t="196924" x="3851275" y="5089525"/>
          <p14:tracePt t="196941" x="3860800" y="5089525"/>
          <p14:tracePt t="196957" x="3870325" y="5089525"/>
          <p14:tracePt t="196974" x="3892550" y="5089525"/>
          <p14:tracePt t="196991" x="3902075" y="5089525"/>
          <p14:tracePt t="197007" x="3911600" y="5089525"/>
          <p14:tracePt t="197024" x="3927475" y="5089525"/>
          <p14:tracePt t="197040" x="3940175" y="5089525"/>
          <p14:tracePt t="197057" x="3949700" y="5089525"/>
          <p14:tracePt t="197074" x="3965575" y="5083175"/>
          <p14:tracePt t="197091" x="3975100" y="5073650"/>
          <p14:tracePt t="197107" x="3990975" y="5060950"/>
          <p14:tracePt t="197124" x="4006850" y="5048250"/>
          <p14:tracePt t="197140" x="4022725" y="5035550"/>
          <p14:tracePt t="197157" x="4044950" y="5026025"/>
          <p14:tracePt t="197174" x="4064000" y="5016500"/>
          <p14:tracePt t="197191" x="4079875" y="5010150"/>
          <p14:tracePt t="197207" x="4102100" y="5010150"/>
          <p14:tracePt t="197224" x="4114800" y="5006975"/>
          <p14:tracePt t="197241" x="4124325" y="5006975"/>
          <p14:tracePt t="197258" x="4133850" y="5006975"/>
          <p14:tracePt t="197274" x="4156075" y="5006975"/>
          <p14:tracePt t="197291" x="4159250" y="5006975"/>
          <p14:tracePt t="197325" x="4168775" y="5000625"/>
          <p14:tracePt t="197341" x="4168775" y="4997450"/>
          <p14:tracePt t="201210" x="4200525" y="4991100"/>
          <p14:tracePt t="201217" x="4248150" y="4981575"/>
          <p14:tracePt t="201228" x="4273550" y="4975225"/>
          <p14:tracePt t="201241" x="4349750" y="4962525"/>
          <p14:tracePt t="201273" x="4511675" y="4946650"/>
          <p14:tracePt t="201307" x="4613275" y="4946650"/>
          <p14:tracePt t="201324" x="4692650" y="4946650"/>
          <p14:tracePt t="201340" x="4752975" y="4949825"/>
          <p14:tracePt t="201358" x="4870450" y="4956175"/>
          <p14:tracePt t="201374" x="4940300" y="4956175"/>
          <p14:tracePt t="201390" x="5000625" y="4956175"/>
          <p14:tracePt t="201409" x="5086350" y="4956175"/>
          <p14:tracePt t="201424" x="5168900" y="4953000"/>
          <p14:tracePt t="201440" x="5251450" y="4953000"/>
          <p14:tracePt t="201458" x="5337175" y="4953000"/>
          <p14:tracePt t="201473" x="5397500" y="4953000"/>
          <p14:tracePt t="201490" x="5457825" y="4946650"/>
          <p14:tracePt t="201507" x="5530850" y="4924425"/>
          <p14:tracePt t="201524" x="5641975" y="4902200"/>
          <p14:tracePt t="201540" x="5692775" y="4902200"/>
          <p14:tracePt t="201558" x="5756275" y="4895850"/>
          <p14:tracePt t="201574" x="5800725" y="4895850"/>
          <p14:tracePt t="201590" x="5845175" y="4889500"/>
          <p14:tracePt t="201608" x="5908675" y="4889500"/>
          <p14:tracePt t="201623" x="5937250" y="4889500"/>
          <p14:tracePt t="201640" x="5981700" y="4889500"/>
          <p14:tracePt t="201657" x="6003925" y="4883150"/>
          <p14:tracePt t="201673" x="6045200" y="4883150"/>
          <p14:tracePt t="201690" x="6067425" y="4883150"/>
          <p14:tracePt t="201707" x="6096000" y="4883150"/>
          <p14:tracePt t="201723" x="6146800" y="4857750"/>
          <p14:tracePt t="201740" x="6181725" y="4857750"/>
          <p14:tracePt t="201758" x="6251575" y="4857750"/>
          <p14:tracePt t="201773" x="6296025" y="4857750"/>
          <p14:tracePt t="201790" x="6340475" y="4857750"/>
          <p14:tracePt t="201806" x="6369050" y="4857750"/>
          <p14:tracePt t="201823" x="6410325" y="4857750"/>
          <p14:tracePt t="201840" x="6432550" y="4845050"/>
          <p14:tracePt t="201857" x="6464300" y="4832350"/>
          <p14:tracePt t="201874" x="6521450" y="4813300"/>
          <p14:tracePt t="201890" x="6543675" y="4797425"/>
          <p14:tracePt t="201907" x="6584950" y="4784725"/>
          <p14:tracePt t="201923" x="6607175" y="4784725"/>
          <p14:tracePt t="201940" x="6632575" y="4778375"/>
          <p14:tracePt t="201958" x="6645275" y="4778375"/>
          <p14:tracePt t="201974" x="6654800" y="4778375"/>
          <p14:tracePt t="201990" x="6664325" y="4778375"/>
          <p14:tracePt t="202007" x="6686550" y="4778375"/>
          <p14:tracePt t="202023" x="6696075" y="4778375"/>
          <p14:tracePt t="202040" x="6705600" y="4778375"/>
          <p14:tracePt t="202057" x="6724650" y="4778375"/>
          <p14:tracePt t="202074" x="6731000" y="4778375"/>
          <p14:tracePt t="202108" x="6740525" y="4778375"/>
          <p14:tracePt t="202124" x="6740525" y="4781550"/>
          <p14:tracePt t="202158" x="6740525" y="4800600"/>
          <p14:tracePt t="202190" x="6740525" y="4810125"/>
          <p14:tracePt t="202208" x="6740525" y="4826000"/>
          <p14:tracePt t="202224" x="6734175" y="4835525"/>
          <p14:tracePt t="202241" x="6718300" y="4851400"/>
          <p14:tracePt t="202258" x="6689725" y="4867275"/>
          <p14:tracePt t="202274" x="6661150" y="4879975"/>
          <p14:tracePt t="202290" x="6635750" y="4889500"/>
          <p14:tracePt t="202307" x="6600825" y="4914900"/>
          <p14:tracePt t="202323" x="6591300" y="4924425"/>
          <p14:tracePt t="202340" x="6581775" y="4927600"/>
          <p14:tracePt t="202358" x="6565900" y="4927600"/>
          <p14:tracePt t="202374" x="6550025" y="4933950"/>
          <p14:tracePt t="202391" x="6540500" y="4937125"/>
          <p14:tracePt t="202407" x="6521450" y="4937125"/>
          <p14:tracePt t="202423" x="6492875" y="4937125"/>
          <p14:tracePt t="202440" x="6477000" y="4937125"/>
          <p14:tracePt t="202458" x="6442075" y="4937125"/>
          <p14:tracePt t="202474" x="6429375" y="4937125"/>
          <p14:tracePt t="202491" x="6407150" y="4937125"/>
          <p14:tracePt t="202508" x="6365875" y="4937125"/>
          <p14:tracePt t="202524" x="6343650" y="4937125"/>
          <p14:tracePt t="202540" x="6315075" y="4937125"/>
          <p14:tracePt t="202557" x="6273800" y="4937125"/>
          <p14:tracePt t="202573" x="6251575" y="4937125"/>
          <p14:tracePt t="202590" x="6229350" y="4937125"/>
          <p14:tracePt t="202607" x="6181725" y="4937125"/>
          <p14:tracePt t="202623" x="6140450" y="4937125"/>
          <p14:tracePt t="202640" x="6096000" y="4933950"/>
          <p14:tracePt t="202657" x="6032500" y="4927600"/>
          <p14:tracePt t="202673" x="6003925" y="4927600"/>
          <p14:tracePt t="202690" x="5972175" y="4927600"/>
          <p14:tracePt t="202707" x="5940425" y="4927600"/>
          <p14:tracePt t="202723" x="5930900" y="4927600"/>
          <p14:tracePt t="202740" x="5908675" y="4927600"/>
          <p14:tracePt t="202757" x="5895975" y="4927600"/>
          <p14:tracePt t="202774" x="5886450" y="4927600"/>
          <p14:tracePt t="202790" x="5864225" y="4927600"/>
          <p14:tracePt t="202807" x="5848350" y="4927600"/>
          <p14:tracePt t="202823" x="5838825" y="4927600"/>
          <p14:tracePt t="202840" x="5829300" y="4930775"/>
          <p14:tracePt t="202857" x="5810250" y="4930775"/>
          <p14:tracePt t="202873" x="5800725" y="4930775"/>
          <p14:tracePt t="202890" x="5791200" y="4930775"/>
          <p14:tracePt t="202907" x="5768975" y="4930775"/>
          <p14:tracePt t="202923" x="5759450" y="4930775"/>
          <p14:tracePt t="202940" x="5749925" y="4930775"/>
          <p14:tracePt t="202957" x="5734050" y="4930775"/>
          <p14:tracePt t="202973" x="5730875" y="4930775"/>
          <p14:tracePt t="203322" x="5743575" y="4930775"/>
          <p14:tracePt t="203330" x="5753100" y="4930775"/>
          <p14:tracePt t="203340" x="5765800" y="4930775"/>
          <p14:tracePt t="203357" x="5813425" y="4930775"/>
          <p14:tracePt t="203373" x="5857875" y="4927600"/>
          <p14:tracePt t="203390" x="5902325" y="4927600"/>
          <p14:tracePt t="203407" x="5969000" y="4927600"/>
          <p14:tracePt t="203439" x="6051550" y="4914900"/>
          <p14:tracePt t="203474" x="6153150" y="4895850"/>
          <p14:tracePt t="203490" x="6197600" y="4895850"/>
          <p14:tracePt t="203507" x="6296025" y="4879975"/>
          <p14:tracePt t="203523" x="6353175" y="4879975"/>
          <p14:tracePt t="203540" x="6391275" y="4879975"/>
          <p14:tracePt t="203557" x="6438900" y="4879975"/>
          <p14:tracePt t="203573" x="6461125" y="4879975"/>
          <p14:tracePt t="203590" x="6483350" y="4879975"/>
          <p14:tracePt t="203607" x="6502400" y="4879975"/>
          <p14:tracePt t="203624" x="6511925" y="4879975"/>
          <p14:tracePt t="203640" x="6527800" y="4879975"/>
          <p14:tracePt t="203657" x="6543675" y="4879975"/>
          <p14:tracePt t="203673" x="6553200" y="4879975"/>
          <p14:tracePt t="203690" x="6559550" y="4879975"/>
          <p14:tracePt t="203707" x="6562725" y="4879975"/>
          <p14:tracePt t="205386" x="6578600" y="4879975"/>
          <p14:tracePt t="205396" x="6597650" y="4879975"/>
          <p14:tracePt t="205411" x="6642100" y="4879975"/>
          <p14:tracePt t="205423" x="6686550" y="4867275"/>
          <p14:tracePt t="205440" x="6724650" y="4860925"/>
          <p14:tracePt t="205457" x="6762750" y="4860925"/>
          <p14:tracePt t="205490" x="6788150" y="4860925"/>
          <p14:tracePt t="205523" x="6819900" y="4860925"/>
          <p14:tracePt t="205539" x="6823075" y="4860925"/>
          <p14:tracePt t="205557" x="6829425" y="4860925"/>
          <p14:tracePt t="205650" x="6835775" y="4860925"/>
          <p14:tracePt t="205657" x="6838950" y="4860925"/>
          <p14:tracePt t="205673" x="6848475" y="4860925"/>
          <p14:tracePt t="205689" x="6854825" y="4860925"/>
          <p14:tracePt t="206171" x="6858000" y="4860925"/>
          <p14:tracePt t="206178" x="6864350" y="4860925"/>
          <p14:tracePt t="206190" x="6867525" y="4860925"/>
          <p14:tracePt t="206207" x="6896100" y="4860925"/>
          <p14:tracePt t="206223" x="6931025" y="4864100"/>
          <p14:tracePt t="206239" x="6994525" y="4879975"/>
          <p14:tracePt t="206256" x="7105650" y="4892675"/>
          <p14:tracePt t="206290" x="7385050" y="4927600"/>
          <p14:tracePt t="206323" x="7842250" y="4946650"/>
          <p14:tracePt t="206341" x="8001000" y="4946650"/>
          <p14:tracePt t="206357" x="8229600" y="4946650"/>
          <p14:tracePt t="206373" x="8356600" y="4946650"/>
          <p14:tracePt t="206390" x="8426450" y="4946650"/>
          <p14:tracePt t="206407" x="8512175" y="4946650"/>
          <p14:tracePt t="206423" x="8572500" y="4946650"/>
          <p14:tracePt t="206440" x="8626475" y="4959350"/>
          <p14:tracePt t="206456" x="8689975" y="4972050"/>
          <p14:tracePt t="206472" x="8712200" y="4972050"/>
          <p14:tracePt t="206490" x="8740775" y="4972050"/>
          <p14:tracePt t="206506" x="8763000" y="4972050"/>
          <p14:tracePt t="206523" x="8785225" y="4972050"/>
          <p14:tracePt t="206540" x="8801100" y="4972050"/>
          <p14:tracePt t="206557" x="8832850" y="4972050"/>
          <p14:tracePt t="206573" x="8848725" y="4972050"/>
          <p14:tracePt t="206590" x="8858250" y="4972050"/>
          <p14:tracePt t="206606" x="8867775" y="4965700"/>
          <p14:tracePt t="206623" x="8870950" y="4949825"/>
          <p14:tracePt t="206639" x="8870950" y="4946650"/>
          <p14:tracePt t="206657" x="8870950" y="4940300"/>
          <p14:tracePt t="206735" x="8870950" y="4937125"/>
          <p14:tracePt t="206765" x="8870950" y="4930775"/>
          <p14:tracePt t="206878" x="8870950" y="4927600"/>
          <p14:tracePt t="207835" x="8788400" y="4927600"/>
          <p14:tracePt t="207842" x="8677275" y="4927600"/>
          <p14:tracePt t="207856" x="8448675" y="4943475"/>
          <p14:tracePt t="207889" x="8001000" y="4981575"/>
          <p14:tracePt t="207925" x="7213600" y="5092700"/>
          <p14:tracePt t="207949" x="6315075" y="5251450"/>
          <p14:tracePt t="207973" x="5759450" y="5334000"/>
          <p14:tracePt t="207991" x="5362575" y="5407025"/>
          <p14:tracePt t="208007" x="5137150" y="5426075"/>
          <p14:tracePt t="208023" x="4940300" y="5441950"/>
          <p14:tracePt t="208039" x="4702175" y="5461000"/>
          <p14:tracePt t="208056" x="4400550" y="5508625"/>
          <p14:tracePt t="208073" x="4171950" y="5537200"/>
          <p14:tracePt t="208090" x="3984625" y="5584825"/>
          <p14:tracePt t="208107" x="3683000" y="5661025"/>
          <p14:tracePt t="208123" x="3517900" y="5715000"/>
          <p14:tracePt t="208139" x="3352800" y="5753100"/>
          <p14:tracePt t="208156" x="3117850" y="5816600"/>
          <p14:tracePt t="208173" x="2987675" y="5832475"/>
          <p14:tracePt t="208189" x="2895600" y="5842000"/>
          <p14:tracePt t="208206" x="2857500" y="5842000"/>
          <p14:tracePt t="208478" x="2765425" y="5807075"/>
          <p14:tracePt t="208485" x="2670175" y="5778500"/>
          <p14:tracePt t="208493" x="2578100" y="5749925"/>
          <p14:tracePt t="208506" x="2435225" y="5715000"/>
          <p14:tracePt t="208523" x="2270125" y="5680075"/>
          <p14:tracePt t="208539" x="2095500" y="5632450"/>
          <p14:tracePt t="208556" x="1895475" y="5597525"/>
          <p14:tracePt t="208573" x="1752600" y="5553075"/>
          <p14:tracePt t="208589" x="1631950" y="5518150"/>
          <p14:tracePt t="208606" x="1492250" y="5461000"/>
          <p14:tracePt t="208622" x="1435100" y="5432425"/>
          <p14:tracePt t="208639" x="1397000" y="5407025"/>
          <p14:tracePt t="208656" x="1333500" y="5387975"/>
          <p14:tracePt t="208673" x="1301750" y="5375275"/>
          <p14:tracePt t="208689" x="1273175" y="5362575"/>
          <p14:tracePt t="208706" x="1216025" y="5337175"/>
          <p14:tracePt t="208723" x="1177925" y="5324475"/>
          <p14:tracePt t="208741" x="1130300" y="5321300"/>
          <p14:tracePt t="208757" x="1098550" y="5314950"/>
          <p14:tracePt t="208773" x="1069975" y="5314950"/>
          <p14:tracePt t="208789" x="1047750" y="5308600"/>
          <p14:tracePt t="208806" x="990600" y="5302250"/>
          <p14:tracePt t="208823" x="939800" y="5295900"/>
          <p14:tracePt t="208839" x="885825" y="5283200"/>
          <p14:tracePt t="208856" x="822325" y="5276850"/>
          <p14:tracePt t="208872" x="777875" y="5270500"/>
          <p14:tracePt t="208889" x="749300" y="5270500"/>
          <p14:tracePt t="208906" x="727075" y="5270500"/>
          <p14:tracePt t="208923" x="717550" y="5270500"/>
          <p14:tracePt t="208939" x="708025" y="5270500"/>
          <p14:tracePt t="208956" x="698500" y="5270500"/>
          <p14:tracePt t="208998" x="704850" y="5270500"/>
          <p14:tracePt t="209005" x="711200" y="5270500"/>
          <p14:tracePt t="209023" x="739775" y="5270500"/>
          <p14:tracePt t="209039" x="800100" y="5270500"/>
          <p14:tracePt t="209056" x="869950" y="5270500"/>
          <p14:tracePt t="209073" x="914400" y="5270500"/>
          <p14:tracePt t="209089" x="930275" y="5270500"/>
          <p14:tracePt t="209106" x="949325" y="5270500"/>
          <p14:tracePt t="209123" x="958850" y="5270500"/>
          <p14:tracePt t="209140" x="974725" y="5270500"/>
          <p14:tracePt t="209156" x="984250" y="5270500"/>
          <p14:tracePt t="209173" x="1000125" y="5270500"/>
          <p14:tracePt t="209190" x="1019175" y="5270500"/>
          <p14:tracePt t="209206" x="1041400" y="5270500"/>
          <p14:tracePt t="209223" x="1069975" y="5270500"/>
          <p14:tracePt t="209239" x="1092200" y="5270500"/>
          <p14:tracePt t="209256" x="1133475" y="5280025"/>
          <p14:tracePt t="209273" x="1155700" y="5280025"/>
          <p14:tracePt t="209289" x="1184275" y="5280025"/>
          <p14:tracePt t="209306" x="1219200" y="5280025"/>
          <p14:tracePt t="209323" x="1235075" y="5280025"/>
          <p14:tracePt t="209339" x="1244600" y="5280025"/>
          <p14:tracePt t="209356" x="1247775" y="5280025"/>
          <p14:tracePt t="209385" x="1241425" y="5280025"/>
          <p14:tracePt t="209392" x="1238250" y="5280025"/>
          <p14:tracePt t="209406" x="1203325" y="5276850"/>
          <p14:tracePt t="209423" x="1155700" y="5264150"/>
          <p14:tracePt t="209439" x="1111250" y="5257800"/>
          <p14:tracePt t="209456" x="1022350" y="5235575"/>
          <p14:tracePt t="209472" x="971550" y="5235575"/>
          <p14:tracePt t="209489" x="927100" y="5229225"/>
          <p14:tracePt t="209506" x="873125" y="5229225"/>
          <p14:tracePt t="209523" x="850900" y="5229225"/>
          <p14:tracePt t="209539" x="825500" y="5229225"/>
          <p14:tracePt t="209556" x="812800" y="5229225"/>
          <p14:tracePt t="209572" x="803275" y="5229225"/>
          <p14:tracePt t="209590" x="781050" y="5229225"/>
          <p14:tracePt t="209606" x="771525" y="5229225"/>
          <p14:tracePt t="209622" x="762000" y="5229225"/>
          <p14:tracePt t="209639" x="752475" y="5229225"/>
          <p14:tracePt t="209656" x="733425" y="5229225"/>
          <p14:tracePt t="209672" x="723900" y="5229225"/>
          <p14:tracePt t="209689" x="714375" y="5229225"/>
          <p14:tracePt t="209706" x="698500" y="5229225"/>
          <p14:tracePt t="209723" x="682625" y="5229225"/>
          <p14:tracePt t="209740" x="669925" y="5229225"/>
          <p14:tracePt t="209828" x="676275" y="5229225"/>
          <p14:tracePt t="209842" x="688975" y="5229225"/>
          <p14:tracePt t="209856" x="701675" y="5229225"/>
          <p14:tracePt t="209872" x="711200" y="5229225"/>
          <p14:tracePt t="209889" x="720725" y="5229225"/>
          <p14:tracePt t="209906" x="739775" y="5229225"/>
          <p14:tracePt t="209922" x="762000" y="5229225"/>
          <p14:tracePt t="209940" x="796925" y="5229225"/>
          <p14:tracePt t="209956" x="860425" y="5229225"/>
          <p14:tracePt t="209973" x="889000" y="5229225"/>
          <p14:tracePt t="209990" x="930275" y="5229225"/>
          <p14:tracePt t="210006" x="952500" y="5229225"/>
          <p14:tracePt t="210023" x="981075" y="5229225"/>
          <p14:tracePt t="210039" x="1009650" y="5229225"/>
          <p14:tracePt t="210056" x="1089025" y="5229225"/>
          <p14:tracePt t="210073" x="1158875" y="5232400"/>
          <p14:tracePt t="210089" x="1231900" y="5232400"/>
          <p14:tracePt t="210106" x="1327150" y="5232400"/>
          <p14:tracePt t="210123" x="1362075" y="5232400"/>
          <p14:tracePt t="210140" x="1425575" y="5232400"/>
          <p14:tracePt t="210156" x="1454150" y="5232400"/>
          <p14:tracePt t="210172" x="1463675" y="5232400"/>
          <p14:tracePt t="210190" x="1479550" y="5232400"/>
          <p14:tracePt t="210206" x="1495425" y="5232400"/>
          <p14:tracePt t="210290" x="1485900" y="5232400"/>
          <p14:tracePt t="210297" x="1482725" y="5232400"/>
          <p14:tracePt t="210306" x="1476375" y="5232400"/>
          <p14:tracePt t="210322" x="1466850" y="5232400"/>
          <p14:tracePt t="210340" x="1450975" y="5232400"/>
          <p14:tracePt t="210356" x="1438275" y="5232400"/>
          <p14:tracePt t="210373" x="1422400" y="5232400"/>
          <p14:tracePt t="210390" x="1349375" y="5232400"/>
          <p14:tracePt t="210406" x="1292225" y="5232400"/>
          <p14:tracePt t="210422" x="1222375" y="5232400"/>
          <p14:tracePt t="210440" x="1143000" y="5232400"/>
          <p14:tracePt t="210456" x="1108075" y="5232400"/>
          <p14:tracePt t="210472" x="1085850" y="5232400"/>
          <p14:tracePt t="210490" x="1038225" y="5232400"/>
          <p14:tracePt t="210506" x="1016000" y="5232400"/>
          <p14:tracePt t="210523" x="987425" y="5232400"/>
          <p14:tracePt t="210539" x="971550" y="5232400"/>
          <p14:tracePt t="210556" x="962025" y="5232400"/>
          <p14:tracePt t="210572" x="958850" y="5232400"/>
          <p14:tracePt t="210620" x="965200" y="5232400"/>
          <p14:tracePt t="210641" x="968375" y="5232400"/>
          <p14:tracePt t="210654" x="974725" y="5232400"/>
          <p14:tracePt t="210668" x="977900" y="5232400"/>
          <p14:tracePt t="210676" x="984250" y="5232400"/>
          <p14:tracePt t="210690" x="1000125" y="5232400"/>
          <p14:tracePt t="210706" x="1009650" y="5232400"/>
          <p14:tracePt t="210722" x="1019175" y="5232400"/>
          <p14:tracePt t="210740" x="1044575" y="5232400"/>
          <p14:tracePt t="210755" x="1073150" y="5232400"/>
          <p14:tracePt t="210772" x="1082675" y="5232400"/>
          <p14:tracePt t="210789" x="1108075" y="5232400"/>
          <p14:tracePt t="210806" x="1130300" y="5232400"/>
          <p14:tracePt t="210822" x="1152525" y="5232400"/>
          <p14:tracePt t="210839" x="1209675" y="5232400"/>
          <p14:tracePt t="210855" x="1254125" y="5238750"/>
          <p14:tracePt t="210872" x="1298575" y="5248275"/>
          <p14:tracePt t="210889" x="1352550" y="5251450"/>
          <p14:tracePt t="210905" x="1390650" y="5257800"/>
          <p14:tracePt t="210922" x="1441450" y="5264150"/>
          <p14:tracePt t="210939" x="1520825" y="5273675"/>
          <p14:tracePt t="210955" x="1565275" y="5273675"/>
          <p14:tracePt t="210972" x="1609725" y="5273675"/>
          <p14:tracePt t="210990" x="1641475" y="5273675"/>
          <p14:tracePt t="211006" x="1670050" y="5273675"/>
          <p14:tracePt t="211023" x="1682750" y="5273675"/>
          <p14:tracePt t="211040" x="1692275" y="5273675"/>
          <p14:tracePt t="211090" x="1692275" y="5276850"/>
          <p14:tracePt t="211097" x="1692275" y="5286375"/>
          <p14:tracePt t="211361" x="1755775" y="5302250"/>
          <p14:tracePt t="211368" x="1870075" y="5321300"/>
          <p14:tracePt t="211376" x="1971675" y="5340350"/>
          <p14:tracePt t="211389" x="2149475" y="5378450"/>
          <p14:tracePt t="211406" x="2343150" y="5397500"/>
          <p14:tracePt t="211423" x="2536825" y="5407025"/>
          <p14:tracePt t="211440" x="2822575" y="5407025"/>
          <p14:tracePt t="211473" x="3165475" y="5400675"/>
          <p14:tracePt t="211505" x="3467100" y="5391150"/>
          <p14:tracePt t="211523" x="3536950" y="5391150"/>
          <p14:tracePt t="211539" x="3622675" y="5384800"/>
          <p14:tracePt t="211556" x="3670300" y="5372100"/>
          <p14:tracePt t="211572" x="3714750" y="5359400"/>
          <p14:tracePt t="211589" x="3749675" y="5349875"/>
          <p14:tracePt t="211606" x="3778250" y="5337175"/>
          <p14:tracePt t="211623" x="3803650" y="5324475"/>
          <p14:tracePt t="211639" x="3829050" y="5314950"/>
          <p14:tracePt t="211655" x="3851275" y="5302250"/>
          <p14:tracePt t="211672" x="3860800" y="5292725"/>
          <p14:tracePt t="211689" x="3898900" y="5280025"/>
          <p14:tracePt t="211705" x="3930650" y="5264150"/>
          <p14:tracePt t="211723" x="3956050" y="5251450"/>
          <p14:tracePt t="211739" x="4003675" y="5232400"/>
          <p14:tracePt t="211756" x="4032250" y="5232400"/>
          <p14:tracePt t="211773" x="4070350" y="5232400"/>
          <p14:tracePt t="211789" x="4117975" y="5232400"/>
          <p14:tracePt t="211806" x="4133850" y="5232400"/>
          <p14:tracePt t="211823" x="4143375" y="5232400"/>
          <p14:tracePt t="211840" x="4162425" y="5232400"/>
          <p14:tracePt t="211856" x="4168775" y="5232400"/>
          <p14:tracePt t="211955" x="4165600" y="5232400"/>
          <p14:tracePt t="211963" x="4156075" y="5232400"/>
          <p14:tracePt t="211973" x="4152900" y="5232400"/>
          <p14:tracePt t="211990" x="4137025" y="5232400"/>
          <p14:tracePt t="212006" x="4127500" y="5232400"/>
          <p14:tracePt t="212022" x="4117975" y="5232400"/>
          <p14:tracePt t="212039" x="4098925" y="5232400"/>
          <p14:tracePt t="212055" x="4086225" y="5232400"/>
          <p14:tracePt t="212072" x="4076700" y="5232400"/>
          <p14:tracePt t="212089" x="4057650" y="5232400"/>
          <p14:tracePt t="212105" x="4048125" y="5232400"/>
          <p14:tracePt t="212123" x="4038600" y="5232400"/>
          <p14:tracePt t="212140" x="3997325" y="5232400"/>
          <p14:tracePt t="212156" x="3962400" y="5232400"/>
          <p14:tracePt t="212172" x="3898900" y="5219700"/>
          <p14:tracePt t="212189" x="3803650" y="5219700"/>
          <p14:tracePt t="212205" x="3768725" y="5219700"/>
          <p14:tracePt t="212222" x="3724275" y="5219700"/>
          <p14:tracePt t="212239" x="3683000" y="5219700"/>
          <p14:tracePt t="212255" x="3667125" y="5219700"/>
          <p14:tracePt t="212272" x="3657600" y="5219700"/>
          <p14:tracePt t="212290" x="3644900" y="5219700"/>
          <p14:tracePt t="212305" x="3629025" y="5219700"/>
          <p14:tracePt t="212322" x="3619500" y="5219700"/>
          <p14:tracePt t="212339" x="3603625" y="5219700"/>
          <p14:tracePt t="212855" x="3622675" y="5219700"/>
          <p14:tracePt t="212872" x="3667125" y="5219700"/>
          <p14:tracePt t="212890" x="3765550" y="5222875"/>
          <p14:tracePt t="212905" x="3870325" y="5238750"/>
          <p14:tracePt t="212939" x="4057650" y="5276850"/>
          <p14:tracePt t="212972" x="4187825" y="5311775"/>
          <p14:tracePt t="212990" x="4257675" y="5334000"/>
          <p14:tracePt t="213006" x="4305300" y="5346700"/>
          <p14:tracePt t="213023" x="4327525" y="5349875"/>
          <p14:tracePt t="213039" x="4365625" y="5349875"/>
          <p14:tracePt t="213056" x="4387850" y="5349875"/>
          <p14:tracePt t="213073" x="4419600" y="5356225"/>
          <p14:tracePt t="213088" x="4445000" y="5356225"/>
          <p14:tracePt t="213105" x="4454525" y="5356225"/>
          <p14:tracePt t="213123" x="4470400" y="5356225"/>
          <p14:tracePt t="213139" x="4486275" y="5356225"/>
          <p14:tracePt t="213155" x="4495800" y="5356225"/>
          <p14:tracePt t="213172" x="4505325" y="5356225"/>
          <p14:tracePt t="213189" x="4530725" y="5349875"/>
          <p14:tracePt t="213205" x="4552950" y="5337175"/>
          <p14:tracePt t="213222" x="4584700" y="5327650"/>
          <p14:tracePt t="213239" x="4613275" y="5308600"/>
          <p14:tracePt t="213256" x="4629150" y="5305425"/>
          <p14:tracePt t="213272" x="4638675" y="5305425"/>
          <p14:tracePt t="213289" x="4651375" y="5305425"/>
          <p14:tracePt t="213305" x="4660900" y="5305425"/>
          <p14:tracePt t="213322" x="4676775" y="5305425"/>
          <p14:tracePt t="213325" x="4683125" y="5305425"/>
          <p14:tracePt t="213339" x="4692650" y="5305425"/>
          <p14:tracePt t="213355" x="4708525" y="5295900"/>
          <p14:tracePt t="213372" x="4737100" y="5295900"/>
          <p14:tracePt t="213389" x="4759325" y="5295900"/>
          <p14:tracePt t="213405" x="4768850" y="5295900"/>
          <p14:tracePt t="213422" x="4781550" y="5295900"/>
          <p14:tracePt t="213496" x="4775200" y="5289550"/>
          <p14:tracePt t="213503" x="4768850" y="5283200"/>
          <p14:tracePt t="213511" x="4765675" y="5280025"/>
          <p14:tracePt t="213522" x="4759325" y="5273675"/>
          <p14:tracePt t="213539" x="4718050" y="5257800"/>
          <p14:tracePt t="213555" x="4695825" y="5238750"/>
          <p14:tracePt t="213573" x="4670425" y="5226050"/>
          <p14:tracePt t="213589" x="4629150" y="5210175"/>
          <p14:tracePt t="213605" x="4597400" y="5197475"/>
          <p14:tracePt t="213623" x="4575175" y="5178425"/>
          <p14:tracePt t="213639" x="4533900" y="5172075"/>
          <p14:tracePt t="213656" x="4524375" y="5162550"/>
          <p14:tracePt t="213672" x="4514850" y="5162550"/>
          <p14:tracePt t="213689" x="4498975" y="5159375"/>
          <p14:tracePt t="213705" x="4483100" y="5159375"/>
          <p14:tracePt t="213722" x="4473575" y="5159375"/>
          <p14:tracePt t="213739" x="4470400" y="5159375"/>
          <p14:tracePt t="213797" x="4470400" y="5153025"/>
          <p14:tracePt t="214010" x="4470400" y="5156200"/>
          <p14:tracePt t="214017" x="4479925" y="5156200"/>
          <p14:tracePt t="214024" x="4486275" y="5156200"/>
          <p14:tracePt t="214039" x="4495800" y="5165725"/>
          <p14:tracePt t="214055" x="4505325" y="5165725"/>
          <p14:tracePt t="214072" x="4514850" y="5165725"/>
          <p14:tracePt t="214089" x="4537075" y="5172075"/>
          <p14:tracePt t="214106" x="4540250" y="5172075"/>
          <p14:tracePt t="215189" x="4565650" y="5168900"/>
          <p14:tracePt t="215203" x="4610100" y="5156200"/>
          <p14:tracePt t="215212" x="4619625" y="5149850"/>
          <p14:tracePt t="215222" x="4632325" y="5143500"/>
          <p14:tracePt t="215239" x="4648200" y="5143500"/>
          <p14:tracePt t="215255" x="4657725" y="5143500"/>
          <p14:tracePt t="215323" x="4664075" y="5143500"/>
          <p14:tracePt t="215339" x="4667250" y="5143500"/>
          <p14:tracePt t="215355" x="4676775" y="5143500"/>
          <p14:tracePt t="215372" x="4686300" y="5143500"/>
          <p14:tracePt t="215389" x="4714875" y="5143500"/>
          <p14:tracePt t="215405" x="4737100" y="5146675"/>
          <p14:tracePt t="215423" x="4768850" y="5156200"/>
          <p14:tracePt t="215439" x="4778375" y="5156200"/>
          <p14:tracePt t="215455" x="4787900" y="5156200"/>
          <p14:tracePt t="215472" x="4797425" y="5162550"/>
          <p14:tracePt t="215488" x="4819650" y="5162550"/>
          <p14:tracePt t="215505" x="4829175" y="5165725"/>
          <p14:tracePt t="215522" x="4832350" y="5165725"/>
          <p14:tracePt t="215538" x="4841875" y="5175250"/>
          <p14:tracePt t="215555" x="4851400" y="5181600"/>
          <p14:tracePt t="215573" x="4867275" y="5187950"/>
          <p14:tracePt t="215589" x="4876800" y="5191125"/>
          <p14:tracePt t="215606" x="4886325" y="5191125"/>
          <p14:tracePt t="215623" x="4895850" y="5191125"/>
          <p14:tracePt t="215639" x="4902200" y="5191125"/>
          <p14:tracePt t="215656" x="4911725" y="5191125"/>
          <p14:tracePt t="215672" x="4918075" y="5191125"/>
          <p14:tracePt t="215916" x="4908550" y="5191125"/>
          <p14:tracePt t="215923" x="4905375" y="5191125"/>
          <p14:tracePt t="215938" x="4895850" y="5191125"/>
          <p14:tracePt t="215955" x="4886325" y="5184775"/>
          <p14:tracePt t="215973" x="4851400" y="5184775"/>
          <p14:tracePt t="215988" x="4829175" y="5184775"/>
          <p14:tracePt t="216005" x="4800600" y="5178425"/>
          <p14:tracePt t="216022" x="4778375" y="5178425"/>
          <p14:tracePt t="216039" x="4737100" y="5178425"/>
          <p14:tracePt t="216055" x="4714875" y="5178425"/>
          <p14:tracePt t="216072" x="4705350" y="5178425"/>
          <p14:tracePt t="216088" x="4679950" y="5172075"/>
          <p14:tracePt t="216105" x="4664075" y="5168900"/>
          <p14:tracePt t="216122" x="4648200" y="5168900"/>
          <p14:tracePt t="216138" x="4629150" y="5168900"/>
          <p14:tracePt t="216155" x="4619625" y="5168900"/>
          <p14:tracePt t="216173" x="4603750" y="5168900"/>
          <p14:tracePt t="216189" x="4600575" y="5168900"/>
          <p14:tracePt t="216224" x="4594225" y="5168900"/>
          <p14:tracePt t="220323" x="4629150" y="5168900"/>
          <p14:tracePt t="220333" x="4686300" y="5168900"/>
          <p14:tracePt t="220344" x="4803775" y="5172075"/>
          <p14:tracePt t="220355" x="4873625" y="5172075"/>
          <p14:tracePt t="220372" x="5070475" y="5181600"/>
          <p14:tracePt t="220389" x="5175250" y="5191125"/>
          <p14:tracePt t="220422" x="5346700" y="5219700"/>
          <p14:tracePt t="220455" x="5432425" y="5226050"/>
          <p14:tracePt t="220472" x="5470525" y="5226050"/>
          <p14:tracePt t="220489" x="5483225" y="5226050"/>
          <p14:tracePt t="220505" x="5499100" y="5235575"/>
          <p14:tracePt t="220522" x="5511800" y="5235575"/>
          <p14:tracePt t="220538" x="5521325" y="5235575"/>
          <p14:tracePt t="220555" x="5530850" y="5235575"/>
          <p14:tracePt t="220571" x="5553075" y="5235575"/>
          <p14:tracePt t="220588" x="5562600" y="5235575"/>
          <p14:tracePt t="220605" x="5584825" y="5235575"/>
          <p14:tracePt t="220621" x="5638800" y="5241925"/>
          <p14:tracePt t="220638" x="5683250" y="5248275"/>
          <p14:tracePt t="220655" x="5727700" y="5260975"/>
          <p14:tracePt t="220671" x="5791200" y="5260975"/>
          <p14:tracePt t="220688" x="5813425" y="5260975"/>
          <p14:tracePt t="220705" x="5848350" y="5260975"/>
          <p14:tracePt t="220721" x="5911850" y="5260975"/>
          <p14:tracePt t="220738" x="5956300" y="5260975"/>
          <p14:tracePt t="220754" x="6007100" y="5260975"/>
          <p14:tracePt t="220772" x="6080125" y="5257800"/>
          <p14:tracePt t="220788" x="6124575" y="5257800"/>
          <p14:tracePt t="220805" x="6143625" y="5257800"/>
          <p14:tracePt t="220821" x="6178550" y="5254625"/>
          <p14:tracePt t="220838" x="6194425" y="5241925"/>
          <p14:tracePt t="220855" x="6210300" y="5241925"/>
          <p14:tracePt t="220871" x="6245225" y="5232400"/>
          <p14:tracePt t="220888" x="6261100" y="5232400"/>
          <p14:tracePt t="220905" x="6286500" y="5219700"/>
          <p14:tracePt t="220921" x="6321425" y="5213350"/>
          <p14:tracePt t="220938" x="6353175" y="5207000"/>
          <p14:tracePt t="220955" x="6375400" y="5200650"/>
          <p14:tracePt t="220972" x="6400800" y="5200650"/>
          <p14:tracePt t="220989" x="6416675" y="5200650"/>
          <p14:tracePt t="221005" x="6432550" y="5197475"/>
          <p14:tracePt t="221021" x="6464300" y="5197475"/>
          <p14:tracePt t="221038" x="6480175" y="5197475"/>
          <p14:tracePt t="221055" x="6505575" y="5197475"/>
          <p14:tracePt t="221071" x="6553200" y="5197475"/>
          <p14:tracePt t="221088" x="6584950" y="5191125"/>
          <p14:tracePt t="221105" x="6619875" y="5191125"/>
          <p14:tracePt t="221121" x="6651625" y="5191125"/>
          <p14:tracePt t="221138" x="6689725" y="5191125"/>
          <p14:tracePt t="221155" x="6711950" y="5191125"/>
          <p14:tracePt t="221172" x="6759575" y="5191125"/>
          <p14:tracePt t="221188" x="6804025" y="5191125"/>
          <p14:tracePt t="221205" x="6838950" y="5191125"/>
          <p14:tracePt t="221221" x="6902450" y="5191125"/>
          <p14:tracePt t="221238" x="6946900" y="5191125"/>
          <p14:tracePt t="221255" x="6991350" y="5184775"/>
          <p14:tracePt t="221271" x="7045325" y="5184775"/>
          <p14:tracePt t="221288" x="7067550" y="5172075"/>
          <p14:tracePt t="221305" x="7089775" y="5172075"/>
          <p14:tracePt t="221321" x="7131050" y="5165725"/>
          <p14:tracePt t="221338" x="7169150" y="5165725"/>
          <p14:tracePt t="221355" x="7191375" y="5165725"/>
          <p14:tracePt t="221371" x="7229475" y="5165725"/>
          <p14:tracePt t="221388" x="7245350" y="5165725"/>
          <p14:tracePt t="221405" x="7273925" y="5165725"/>
          <p14:tracePt t="221421" x="7289800" y="5165725"/>
          <p14:tracePt t="221438" x="7299325" y="5165725"/>
          <p14:tracePt t="221455" x="7308850" y="5165725"/>
          <p14:tracePt t="221471" x="7331075" y="5168900"/>
          <p14:tracePt t="221488" x="7340600" y="5175250"/>
          <p14:tracePt t="221505" x="7343775" y="5178425"/>
          <p14:tracePt t="221580" x="7337425" y="5178425"/>
          <p14:tracePt t="221594" x="7327900" y="5178425"/>
          <p14:tracePt t="221605" x="7318375" y="5178425"/>
          <p14:tracePt t="221621" x="7296150" y="5178425"/>
          <p14:tracePt t="221638" x="7273925" y="5178425"/>
          <p14:tracePt t="221655" x="7245350" y="5178425"/>
          <p14:tracePt t="221671" x="7207250" y="5178425"/>
          <p14:tracePt t="221688" x="7185025" y="5178425"/>
          <p14:tracePt t="221705" x="7162800" y="5184775"/>
          <p14:tracePt t="221721" x="7121525" y="5191125"/>
          <p14:tracePt t="221738" x="7089775" y="5197475"/>
          <p14:tracePt t="221755" x="7067550" y="5197475"/>
          <p14:tracePt t="221771" x="7013575" y="5197475"/>
          <p14:tracePt t="221788" x="6991350" y="5197475"/>
          <p14:tracePt t="221805" x="6962775" y="5197475"/>
          <p14:tracePt t="221821" x="6931025" y="5197475"/>
          <p14:tracePt t="221838" x="6899275" y="5197475"/>
          <p14:tracePt t="221855" x="6877050" y="5197475"/>
          <p14:tracePt t="221872" x="6838950" y="5197475"/>
          <p14:tracePt t="221888" x="6816725" y="5197475"/>
          <p14:tracePt t="221905" x="6788150" y="5197475"/>
          <p14:tracePt t="221921" x="6746875" y="5197475"/>
          <p14:tracePt t="221938" x="6724650" y="5197475"/>
          <p14:tracePt t="221954" x="6708775" y="5197475"/>
          <p14:tracePt t="221971" x="6683375" y="5197475"/>
          <p14:tracePt t="221988" x="6661150" y="5197475"/>
          <p14:tracePt t="222005" x="6651625" y="5197475"/>
          <p14:tracePt t="222021" x="6632575" y="5197475"/>
          <p14:tracePt t="222038" x="6623050" y="5197475"/>
          <p14:tracePt t="222055" x="6613525" y="5197475"/>
          <p14:tracePt t="222071" x="6604000" y="5197475"/>
          <p14:tracePt t="222108" x="6610350" y="5197475"/>
          <p14:tracePt t="222121" x="6638925" y="5197475"/>
          <p14:tracePt t="222138" x="6683375" y="5197475"/>
          <p14:tracePt t="222154" x="6734175" y="5197475"/>
          <p14:tracePt t="222171" x="6804025" y="5197475"/>
          <p14:tracePt t="222188" x="6864350" y="5197475"/>
          <p14:tracePt t="222205" x="6950075" y="5213350"/>
          <p14:tracePt t="222221" x="7080250" y="5229225"/>
          <p14:tracePt t="222238" x="7165975" y="5235575"/>
          <p14:tracePt t="222255" x="7261225" y="5251450"/>
          <p14:tracePt t="222272" x="7413625" y="5260975"/>
          <p14:tracePt t="222288" x="7486650" y="5267325"/>
          <p14:tracePt t="222305" x="7543800" y="5267325"/>
          <p14:tracePt t="222321" x="7607300" y="5273675"/>
          <p14:tracePt t="222338" x="7651750" y="5273675"/>
          <p14:tracePt t="222354" x="7712075" y="5273675"/>
          <p14:tracePt t="222371" x="7797800" y="5273675"/>
          <p14:tracePt t="222388" x="7835900" y="5280025"/>
          <p14:tracePt t="222405" x="7864475" y="5280025"/>
          <p14:tracePt t="222422" x="7899400" y="5286375"/>
          <p14:tracePt t="222438" x="7921625" y="5286375"/>
          <p14:tracePt t="222455" x="7931150" y="5286375"/>
          <p14:tracePt t="222471" x="7950200" y="5286375"/>
          <p14:tracePt t="222488" x="7972425" y="5286375"/>
          <p14:tracePt t="222504" x="7994650" y="5292725"/>
          <p14:tracePt t="222521" x="8029575" y="5299075"/>
          <p14:tracePt t="222538" x="8045450" y="5302250"/>
          <p14:tracePt t="222555" x="8054975" y="5302250"/>
          <p14:tracePt t="222572" x="8077200" y="5302250"/>
          <p14:tracePt t="222588" x="8080375" y="5302250"/>
          <p14:tracePt t="222708" x="8067675" y="5302250"/>
          <p14:tracePt t="222714" x="8064500" y="5302250"/>
          <p14:tracePt t="222721" x="8051800" y="5314950"/>
          <p14:tracePt t="222738" x="8029575" y="5314950"/>
          <p14:tracePt t="222754" x="7978775" y="5314950"/>
          <p14:tracePt t="222771" x="7810500" y="5314950"/>
          <p14:tracePt t="222788" x="7648575" y="5314950"/>
          <p14:tracePt t="222805" x="7454900" y="5314950"/>
          <p14:tracePt t="222821" x="7124700" y="5295900"/>
          <p14:tracePt t="222838" x="6873875" y="5295900"/>
          <p14:tracePt t="222854" x="6648450" y="5295900"/>
          <p14:tracePt t="222872" x="6245225" y="5334000"/>
          <p14:tracePt t="222888" x="6016625" y="5353050"/>
          <p14:tracePt t="222905" x="5788025" y="5362575"/>
          <p14:tracePt t="222922" x="5422900" y="5362575"/>
          <p14:tracePt t="222938" x="5210175" y="5362575"/>
          <p14:tracePt t="222954" x="4946650" y="5362575"/>
          <p14:tracePt t="222971" x="4594225" y="5362575"/>
          <p14:tracePt t="222988" x="4292600" y="5362575"/>
          <p14:tracePt t="223005" x="4051300" y="5356225"/>
          <p14:tracePt t="223022" x="3632200" y="5324475"/>
          <p14:tracePt t="223038" x="3317875" y="5292725"/>
          <p14:tracePt t="223055" x="3079750" y="5273675"/>
          <p14:tracePt t="223071" x="2647950" y="5222875"/>
          <p14:tracePt t="223088" x="2441575" y="5194300"/>
          <p14:tracePt t="223106" x="2133600" y="5165725"/>
          <p14:tracePt t="223121" x="1949450" y="5165725"/>
          <p14:tracePt t="223138" x="1781175" y="5165725"/>
          <p14:tracePt t="223155" x="1641475" y="5172075"/>
          <p14:tracePt t="223171" x="1466850" y="5181600"/>
          <p14:tracePt t="223188" x="1346200" y="5207000"/>
          <p14:tracePt t="223204" x="1254125" y="5213350"/>
          <p14:tracePt t="223221" x="1155700" y="5229225"/>
          <p14:tracePt t="223238" x="1117600" y="5235575"/>
          <p14:tracePt t="223254" x="1073150" y="5241925"/>
          <p14:tracePt t="223272" x="1031875" y="5254625"/>
          <p14:tracePt t="223288" x="1009650" y="5257800"/>
          <p14:tracePt t="223304" x="977900" y="5273675"/>
          <p14:tracePt t="223321" x="952500" y="5276850"/>
          <p14:tracePt t="223338" x="920750" y="5283200"/>
          <p14:tracePt t="223355" x="898525" y="5295900"/>
          <p14:tracePt t="223371" x="857250" y="5314950"/>
          <p14:tracePt t="223388" x="831850" y="5330825"/>
          <p14:tracePt t="223405" x="803275" y="5349875"/>
          <p14:tracePt t="223421" x="765175" y="5375275"/>
          <p14:tracePt t="223438" x="739775" y="5407025"/>
          <p14:tracePt t="223455" x="717550" y="5422900"/>
          <p14:tracePt t="223471" x="682625" y="5441950"/>
          <p14:tracePt t="223488" x="669925" y="5457825"/>
          <p14:tracePt t="223504" x="660400" y="5467350"/>
          <p14:tracePt t="223506" x="657225" y="5470525"/>
          <p14:tracePt t="223521" x="647700" y="5480050"/>
          <p14:tracePt t="223538" x="631825" y="5489575"/>
          <p14:tracePt t="223555" x="622300" y="5505450"/>
          <p14:tracePt t="223571" x="609600" y="5511800"/>
          <p14:tracePt t="223588" x="606425" y="5514975"/>
          <p14:tracePt t="223605" x="606425" y="5521325"/>
          <p14:tracePt t="223621" x="600075" y="5521325"/>
          <p14:tracePt t="223638" x="600075" y="5527675"/>
          <p14:tracePt t="223686" x="603250" y="5527675"/>
          <p14:tracePt t="223693" x="606425" y="5527675"/>
          <p14:tracePt t="223705" x="612775" y="5527675"/>
          <p14:tracePt t="223721" x="628650" y="5527675"/>
          <p14:tracePt t="223738" x="641350" y="5527675"/>
          <p14:tracePt t="223755" x="650875" y="5527675"/>
          <p14:tracePt t="223771" x="679450" y="5527675"/>
          <p14:tracePt t="223788" x="704850" y="5527675"/>
          <p14:tracePt t="223805" x="736600" y="5527675"/>
          <p14:tracePt t="223821" x="796925" y="5524500"/>
          <p14:tracePt t="223838" x="841375" y="5524500"/>
          <p14:tracePt t="223855" x="863600" y="5524500"/>
          <p14:tracePt t="223871" x="898525" y="5524500"/>
          <p14:tracePt t="223888" x="914400" y="5524500"/>
          <p14:tracePt t="223904" x="927100" y="5524500"/>
          <p14:tracePt t="223921" x="942975" y="5524500"/>
          <p14:tracePt t="223937" x="952500" y="5524500"/>
          <p14:tracePt t="223954" x="962025" y="5524500"/>
          <p14:tracePt t="223971" x="993775" y="5518150"/>
          <p14:tracePt t="223987" x="1009650" y="5518150"/>
          <p14:tracePt t="224004" x="1038225" y="5518150"/>
          <p14:tracePt t="224007" x="1050925" y="5518150"/>
          <p14:tracePt t="224021" x="1073150" y="5511800"/>
          <p14:tracePt t="224037" x="1108075" y="5511800"/>
          <p14:tracePt t="224054" x="1152525" y="5505450"/>
          <p14:tracePt t="224071" x="1216025" y="5505450"/>
          <p14:tracePt t="224087" x="1238250" y="5505450"/>
          <p14:tracePt t="224104" x="1260475" y="5505450"/>
          <p14:tracePt t="224121" x="1289050" y="5505450"/>
          <p14:tracePt t="224138" x="1298575" y="5505450"/>
          <p14:tracePt t="224155" x="1308100" y="5505450"/>
          <p14:tracePt t="224172" x="1323975" y="5505450"/>
          <p14:tracePt t="224229" x="1327150" y="5505450"/>
          <p14:tracePt t="224293" x="1333500" y="5505450"/>
          <p14:tracePt t="224328" x="1336675" y="5505450"/>
          <p14:tracePt t="224342" x="1343025" y="5505450"/>
          <p14:tracePt t="225279" x="1358900" y="5505450"/>
          <p14:tracePt t="225288" x="1368425" y="5505450"/>
          <p14:tracePt t="225305" x="1409700" y="5505450"/>
          <p14:tracePt t="225337" x="1492250" y="5505450"/>
          <p14:tracePt t="225371" x="1590675" y="5508625"/>
          <p14:tracePt t="225388" x="1612900" y="5508625"/>
          <p14:tracePt t="225406" x="1625600" y="5508625"/>
          <p14:tracePt t="225422" x="1641475" y="5508625"/>
          <p14:tracePt t="225707" x="1628775" y="5508625"/>
          <p14:tracePt t="225717" x="1609725" y="5508625"/>
          <p14:tracePt t="225727" x="1558925" y="5508625"/>
          <p14:tracePt t="225737" x="1524000" y="5508625"/>
          <p14:tracePt t="225755" x="1438275" y="5505450"/>
          <p14:tracePt t="225771" x="1400175" y="5499100"/>
          <p14:tracePt t="225788" x="1365250" y="5492750"/>
          <p14:tracePt t="225821" x="1244600" y="5492750"/>
          <p14:tracePt t="225855" x="1152525" y="5492750"/>
          <p14:tracePt t="225871" x="1143000" y="5492750"/>
          <p14:tracePt t="225888" x="1133475" y="5492750"/>
          <p14:tracePt t="225905" x="1111250" y="5492750"/>
          <p14:tracePt t="225921" x="1101725" y="5492750"/>
          <p14:tracePt t="225938" x="1092200" y="5492750"/>
          <p14:tracePt t="225954" x="1076325" y="5492750"/>
          <p14:tracePt t="225971" x="1073150" y="5492750"/>
          <p14:tracePt t="225988" x="1063625" y="5492750"/>
          <p14:tracePt t="226022" x="1057275" y="5492750"/>
          <p14:tracePt t="226038" x="1047750" y="5492750"/>
          <p14:tracePt t="226055" x="1031875" y="5492750"/>
          <p14:tracePt t="226071" x="1028700" y="5492750"/>
          <p14:tracePt t="226087" x="1022350" y="5492750"/>
          <p14:tracePt t="226649" x="1041400" y="5492750"/>
          <p14:tracePt t="226659" x="1060450" y="5492750"/>
          <p14:tracePt t="226671" x="1089025" y="5492750"/>
          <p14:tracePt t="226687" x="1120775" y="5492750"/>
          <p14:tracePt t="226705" x="1158875" y="5492750"/>
          <p14:tracePt t="226721" x="1174750" y="5492750"/>
          <p14:tracePt t="226755" x="1266825" y="5492750"/>
          <p14:tracePt t="226788" x="1304925" y="5492750"/>
          <p14:tracePt t="226805" x="1314450" y="5492750"/>
          <p14:tracePt t="226878" x="1320800" y="5492750"/>
          <p14:tracePt t="226885" x="1323975" y="5492750"/>
          <p14:tracePt t="226963" x="1317625" y="5492750"/>
          <p14:tracePt t="226970" x="1314450" y="5492750"/>
          <p14:tracePt t="226987" x="1304925" y="5486400"/>
          <p14:tracePt t="227004" x="1298575" y="5486400"/>
          <p14:tracePt t="227070" x="1298575" y="5483225"/>
          <p14:tracePt t="227085" x="1295400" y="5476875"/>
          <p14:tracePt t="227094" x="1295400" y="5473700"/>
          <p14:tracePt t="227105" x="1295400" y="5467350"/>
          <p14:tracePt t="227121" x="1295400" y="5451475"/>
          <p14:tracePt t="227578" x="1295400" y="5454650"/>
          <p14:tracePt t="227583" x="1295400" y="5457825"/>
          <p14:tracePt t="227591" x="1301750" y="5457825"/>
          <p14:tracePt t="227605" x="1311275" y="5464175"/>
          <p14:tracePt t="227621" x="1320800" y="5473700"/>
          <p14:tracePt t="227638" x="1323975" y="5473700"/>
          <p14:tracePt t="227655" x="1330325" y="5473700"/>
          <p14:tracePt t="229997" x="1330325" y="5467350"/>
          <p14:tracePt t="230004" x="1330325" y="5461000"/>
          <p14:tracePt t="230021" x="1330325" y="5451475"/>
          <p14:tracePt t="230037" x="1330325" y="5441950"/>
          <p14:tracePt t="232847" x="1362075" y="5445125"/>
          <p14:tracePt t="232856" x="1409700" y="5451475"/>
          <p14:tracePt t="232871" x="1504950" y="5467350"/>
          <p14:tracePt t="232889" x="1612900" y="5486400"/>
          <p14:tracePt t="232903" x="1746250" y="5518150"/>
          <p14:tracePt t="232921" x="1809750" y="5530850"/>
          <p14:tracePt t="232937" x="1882775" y="5530850"/>
          <p14:tracePt t="232970" x="2051050" y="5537200"/>
          <p14:tracePt t="233004" x="2155825" y="5543550"/>
          <p14:tracePt t="233020" x="2171700" y="5543550"/>
          <p14:tracePt t="233037" x="2181225" y="5543550"/>
          <p14:tracePt t="233053" x="2203450" y="5543550"/>
          <p14:tracePt t="233070" x="2212975" y="5549900"/>
          <p14:tracePt t="233087" x="2225675" y="5549900"/>
          <p14:tracePt t="233104" x="2260600" y="5549900"/>
          <p14:tracePt t="233120" x="2276475" y="5549900"/>
          <p14:tracePt t="233137" x="2286000" y="5549900"/>
          <p14:tracePt t="233154" x="2305050" y="5549900"/>
          <p14:tracePt t="233170" x="2314575" y="5549900"/>
          <p14:tracePt t="233276" x="2314575" y="5546725"/>
          <p14:tracePt t="233297" x="2314575" y="5543550"/>
          <p14:tracePt t="233310" x="2308225" y="5543550"/>
          <p14:tracePt t="234782" x="2305050" y="5543550"/>
          <p14:tracePt t="238889" x="2346325" y="5537200"/>
          <p14:tracePt t="238903" x="2463800" y="5518150"/>
          <p14:tracePt t="238920" x="2571750" y="5511800"/>
          <p14:tracePt t="238938" x="2733675" y="5511800"/>
          <p14:tracePt t="238954" x="2825750" y="5511800"/>
          <p14:tracePt t="238970" x="2886075" y="5511800"/>
          <p14:tracePt t="239003" x="3016250" y="5511800"/>
          <p14:tracePt t="239037" x="3114675" y="5511800"/>
          <p14:tracePt t="239053" x="3136900" y="5511800"/>
          <p14:tracePt t="239070" x="3168650" y="5511800"/>
          <p14:tracePt t="239087" x="3194050" y="5511800"/>
          <p14:tracePt t="239103" x="3222625" y="5511800"/>
          <p14:tracePt t="239119" x="3244850" y="5511800"/>
          <p14:tracePt t="239137" x="3302000" y="5521325"/>
          <p14:tracePt t="239153" x="3346450" y="5534025"/>
          <p14:tracePt t="239169" x="3381375" y="5534025"/>
          <p14:tracePt t="239187" x="3444875" y="5546725"/>
          <p14:tracePt t="239203" x="3476625" y="5546725"/>
          <p14:tracePt t="239220" x="3495675" y="5546725"/>
          <p14:tracePt t="239237" x="3536950" y="5546725"/>
          <p14:tracePt t="239252" x="3565525" y="5546725"/>
          <p14:tracePt t="239269" x="3609975" y="5546725"/>
          <p14:tracePt t="239287" x="3673475" y="5543550"/>
          <p14:tracePt t="239303" x="3717925" y="5543550"/>
          <p14:tracePt t="239319" x="3752850" y="5543550"/>
          <p14:tracePt t="239337" x="3810000" y="5543550"/>
          <p14:tracePt t="239353" x="3844925" y="5543550"/>
          <p14:tracePt t="239369" x="3883025" y="5543550"/>
          <p14:tracePt t="239387" x="3968750" y="5543550"/>
          <p14:tracePt t="239403" x="4019550" y="5546725"/>
          <p14:tracePt t="239420" x="4083050" y="5559425"/>
          <p14:tracePt t="239437" x="4181475" y="5565775"/>
          <p14:tracePt t="239452" x="4232275" y="5572125"/>
          <p14:tracePt t="239470" x="4292600" y="5572125"/>
          <p14:tracePt t="239487" x="4387850" y="5578475"/>
          <p14:tracePt t="239503" x="4448175" y="5578475"/>
          <p14:tracePt t="239520" x="4518025" y="5578475"/>
          <p14:tracePt t="239537" x="4622800" y="5578475"/>
          <p14:tracePt t="239553" x="4718050" y="5588000"/>
          <p14:tracePt t="239569" x="4803775" y="5603875"/>
          <p14:tracePt t="239587" x="4908550" y="5603875"/>
          <p14:tracePt t="239603" x="4968875" y="5603875"/>
          <p14:tracePt t="239620" x="5029200" y="5603875"/>
          <p14:tracePt t="239636" x="5156200" y="5603875"/>
          <p14:tracePt t="239653" x="5260975" y="5603875"/>
          <p14:tracePt t="239670" x="5330825" y="5603875"/>
          <p14:tracePt t="239687" x="5448300" y="5603875"/>
          <p14:tracePt t="239703" x="5530850" y="5603875"/>
          <p14:tracePt t="239720" x="5591175" y="5603875"/>
          <p14:tracePt t="239737" x="5664200" y="5603875"/>
          <p14:tracePt t="239753" x="5705475" y="5603875"/>
          <p14:tracePt t="239770" x="5749925" y="5603875"/>
          <p14:tracePt t="239787" x="5829300" y="5610225"/>
          <p14:tracePt t="239803" x="5873750" y="5622925"/>
          <p14:tracePt t="239820" x="5911850" y="5629275"/>
          <p14:tracePt t="239837" x="5953125" y="5629275"/>
          <p14:tracePt t="239853" x="5965825" y="5629275"/>
          <p14:tracePt t="239869" x="5981700" y="5629275"/>
          <p14:tracePt t="239887" x="6010275" y="5616575"/>
          <p14:tracePt t="239903" x="6026150" y="5600700"/>
          <p14:tracePt t="239919" x="6054725" y="5588000"/>
          <p14:tracePt t="239937" x="6099175" y="5568950"/>
          <p14:tracePt t="239953" x="6121400" y="5559425"/>
          <p14:tracePt t="239970" x="6146800" y="5546725"/>
          <p14:tracePt t="239987" x="6188075" y="5527675"/>
          <p14:tracePt t="240003" x="6226175" y="5514975"/>
          <p14:tracePt t="240020" x="6248400" y="5505450"/>
          <p14:tracePt t="240037" x="6289675" y="5486400"/>
          <p14:tracePt t="240053" x="6299200" y="5486400"/>
          <p14:tracePt t="240070" x="6311900" y="5486400"/>
          <p14:tracePt t="240087" x="6321425" y="5486400"/>
          <p14:tracePt t="240438" x="6305550" y="5486400"/>
          <p14:tracePt t="240452" x="6254750" y="5486400"/>
          <p14:tracePt t="240470" x="6200775" y="5486400"/>
          <p14:tracePt t="240487" x="6099175" y="5502275"/>
          <p14:tracePt t="240519" x="5978525" y="5518150"/>
          <p14:tracePt t="240553" x="5886450" y="5518150"/>
          <p14:tracePt t="240570" x="5857875" y="5518150"/>
          <p14:tracePt t="240587" x="5822950" y="5514975"/>
          <p14:tracePt t="240603" x="5794375" y="5508625"/>
          <p14:tracePt t="240619" x="5762625" y="5489575"/>
          <p14:tracePt t="240637" x="5705475" y="5470525"/>
          <p14:tracePt t="240652" x="5676900" y="5461000"/>
          <p14:tracePt t="240669" x="5654675" y="5454650"/>
          <p14:tracePt t="240687" x="5619750" y="5448300"/>
          <p14:tracePt t="240704" x="5607050" y="5438775"/>
          <p14:tracePt t="240720" x="5597525" y="5432425"/>
          <p14:tracePt t="240737" x="5578475" y="5429250"/>
          <p14:tracePt t="240752" x="5568950" y="5429250"/>
          <p14:tracePt t="240769" x="5553075" y="5422900"/>
          <p14:tracePt t="240787" x="5527675" y="5416550"/>
          <p14:tracePt t="240802" x="5505450" y="5416550"/>
          <p14:tracePt t="240819" x="5489575" y="5416550"/>
          <p14:tracePt t="240837" x="5461000" y="5416550"/>
          <p14:tracePt t="240853" x="5448300" y="5416550"/>
          <p14:tracePt t="240869" x="5419725" y="5416550"/>
          <p14:tracePt t="240887" x="5397500" y="5416550"/>
          <p14:tracePt t="240902" x="5387975" y="5416550"/>
          <p14:tracePt t="240919" x="5378450" y="5416550"/>
          <p14:tracePt t="240937" x="5359400" y="5419725"/>
          <p14:tracePt t="240952" x="5349875" y="5422900"/>
          <p14:tracePt t="240969" x="5343525" y="5432425"/>
          <p14:tracePt t="240986" x="5343525" y="5445125"/>
          <p14:tracePt t="241003" x="5343525" y="5448300"/>
          <p14:tracePt t="241019" x="5343525" y="5454650"/>
          <p14:tracePt t="241037" x="5343525" y="5457825"/>
          <p14:tracePt t="241052" x="5343525" y="5464175"/>
          <p14:tracePt t="241069" x="5346700" y="5473700"/>
          <p14:tracePt t="241086" x="5359400" y="5483225"/>
          <p14:tracePt t="241102" x="5397500" y="5495925"/>
          <p14:tracePt t="241119" x="5441950" y="5502275"/>
          <p14:tracePt t="241136" x="5480050" y="5508625"/>
          <p14:tracePt t="241152" x="5518150" y="5508625"/>
          <p14:tracePt t="241169" x="5562600" y="5508625"/>
          <p14:tracePt t="241186" x="5626100" y="5521325"/>
          <p14:tracePt t="241202" x="5664200" y="5534025"/>
          <p14:tracePt t="241219" x="5715000" y="5540375"/>
          <p14:tracePt t="241237" x="5778500" y="5540375"/>
          <p14:tracePt t="241252" x="5800725" y="5546725"/>
          <p14:tracePt t="241270" x="5829300" y="5546725"/>
          <p14:tracePt t="241286" x="5848350" y="5546725"/>
          <p14:tracePt t="241302" x="5864225" y="5546725"/>
          <p14:tracePt t="241319" x="5886450" y="5546725"/>
          <p14:tracePt t="241336" x="5927725" y="5546725"/>
          <p14:tracePt t="241352" x="5956300" y="5543550"/>
          <p14:tracePt t="241369" x="5994400" y="5543550"/>
          <p14:tracePt t="241386" x="6026150" y="5543550"/>
          <p14:tracePt t="241403" x="6054725" y="5543550"/>
          <p14:tracePt t="241419" x="6064250" y="5543550"/>
          <p14:tracePt t="241437" x="6089650" y="5543550"/>
          <p14:tracePt t="241452" x="6111875" y="5543550"/>
          <p14:tracePt t="241469" x="6137275" y="5530850"/>
          <p14:tracePt t="241486" x="6184900" y="5524500"/>
          <p14:tracePt t="241502" x="6229350" y="5524500"/>
          <p14:tracePt t="241519" x="6264275" y="5524500"/>
          <p14:tracePt t="241536" x="6311900" y="5524500"/>
          <p14:tracePt t="241553" x="6350000" y="5524500"/>
          <p14:tracePt t="241569" x="6372225" y="5524500"/>
          <p14:tracePt t="241587" x="6413500" y="5511800"/>
          <p14:tracePt t="241603" x="6423025" y="5502275"/>
          <p14:tracePt t="241619" x="6432550" y="5486400"/>
          <p14:tracePt t="241637" x="6454775" y="5473700"/>
          <p14:tracePt t="241653" x="6464300" y="5473700"/>
          <p14:tracePt t="241670" x="6473825" y="5473700"/>
          <p14:tracePt t="241687" x="6473825" y="5467350"/>
          <p14:tracePt t="241720" x="6473825" y="5457825"/>
          <p14:tracePt t="241736" x="6473825" y="5438775"/>
          <p14:tracePt t="241753" x="6473825" y="5432425"/>
          <p14:tracePt t="241770" x="6473825" y="5422900"/>
          <p14:tracePt t="241786" x="6461125" y="5413375"/>
          <p14:tracePt t="241803" x="6451600" y="5407025"/>
          <p14:tracePt t="241819" x="6429375" y="5391150"/>
          <p14:tracePt t="241836" x="6372225" y="5372100"/>
          <p14:tracePt t="241852" x="6334125" y="5359400"/>
          <p14:tracePt t="241869" x="6289675" y="5346700"/>
          <p14:tracePt t="241886" x="6219825" y="5340350"/>
          <p14:tracePt t="241902" x="6169025" y="5340350"/>
          <p14:tracePt t="241919" x="6105525" y="5327650"/>
          <p14:tracePt t="241936" x="6019800" y="5327650"/>
          <p14:tracePt t="241952" x="5975350" y="5327650"/>
          <p14:tracePt t="241969" x="5940425" y="5327650"/>
          <p14:tracePt t="241987" x="5883275" y="5327650"/>
          <p14:tracePt t="242003" x="5854700" y="5327650"/>
          <p14:tracePt t="242020" x="5826125" y="5327650"/>
          <p14:tracePt t="242037" x="5768975" y="5327650"/>
          <p14:tracePt t="242053" x="5724525" y="5337175"/>
          <p14:tracePt t="242070" x="5695950" y="5337175"/>
          <p14:tracePt t="242086" x="5654675" y="5337175"/>
          <p14:tracePt t="242102" x="5635625" y="5337175"/>
          <p14:tracePt t="242119" x="5616575" y="5343525"/>
          <p14:tracePt t="242137" x="5603875" y="5343525"/>
          <p14:tracePt t="242153" x="5594350" y="5343525"/>
          <p14:tracePt t="242170" x="5584825" y="5346700"/>
          <p14:tracePt t="242187" x="5562600" y="5356225"/>
          <p14:tracePt t="242203" x="5546725" y="5362575"/>
          <p14:tracePt t="242219" x="5537200" y="5365750"/>
          <p14:tracePt t="242236" x="5518150" y="5375275"/>
          <p14:tracePt t="242252" x="5508625" y="5387975"/>
          <p14:tracePt t="242269" x="5499100" y="5397500"/>
          <p14:tracePt t="242286" x="5492750" y="5410200"/>
          <p14:tracePt t="242302" x="5492750" y="5419725"/>
          <p14:tracePt t="242319" x="5492750" y="5435600"/>
          <p14:tracePt t="242336" x="5492750" y="5451475"/>
          <p14:tracePt t="242352" x="5492750" y="5461000"/>
          <p14:tracePt t="242386" x="5492750" y="5470525"/>
          <p14:tracePt t="242437" x="5492750" y="5476875"/>
          <p14:tracePt t="242446" x="5492750" y="5486400"/>
          <p14:tracePt t="242457" x="5492750" y="5489575"/>
          <p14:tracePt t="242469" x="5492750" y="5495925"/>
          <p14:tracePt t="242486" x="5499100" y="5508625"/>
          <p14:tracePt t="242503" x="5508625" y="5521325"/>
          <p14:tracePt t="242519" x="5518150" y="5530850"/>
          <p14:tracePt t="242536" x="5553075" y="5546725"/>
          <p14:tracePt t="242552" x="5568950" y="5556250"/>
          <p14:tracePt t="242569" x="5591175" y="5559425"/>
          <p14:tracePt t="242586" x="5616575" y="5565775"/>
          <p14:tracePt t="242603" x="5648325" y="5584825"/>
          <p14:tracePt t="242619" x="5676900" y="5591175"/>
          <p14:tracePt t="242636" x="5724525" y="5597525"/>
          <p14:tracePt t="242652" x="5746750" y="5597525"/>
          <p14:tracePt t="242670" x="5775325" y="5597525"/>
          <p14:tracePt t="242687" x="5797550" y="5597525"/>
          <p14:tracePt t="242703" x="5813425" y="5597525"/>
          <p14:tracePt t="242720" x="5822950" y="5597525"/>
          <p14:tracePt t="242736" x="5835650" y="5597525"/>
          <p14:tracePt t="242753" x="5845175" y="5597525"/>
          <p14:tracePt t="242770" x="5861050" y="5597525"/>
          <p14:tracePt t="242786" x="5870575" y="5597525"/>
          <p14:tracePt t="242803" x="5876925" y="5597525"/>
          <p14:tracePt t="242820" x="5880100" y="5597525"/>
          <p14:tracePt t="242837" x="5889625" y="5597525"/>
          <p14:tracePt t="242853" x="5902325" y="5597525"/>
          <p14:tracePt t="242870" x="5915025" y="5597525"/>
          <p14:tracePt t="242886" x="5943600" y="5584825"/>
          <p14:tracePt t="242902" x="5972175" y="5572125"/>
          <p14:tracePt t="242919" x="5994400" y="5572125"/>
          <p14:tracePt t="242936" x="6035675" y="5565775"/>
          <p14:tracePt t="242953" x="6045200" y="5565775"/>
          <p14:tracePt t="242970" x="6061075" y="5565775"/>
          <p14:tracePt t="242987" x="6089650" y="5559425"/>
          <p14:tracePt t="243003" x="6099175" y="5556250"/>
          <p14:tracePt t="243019" x="6111875" y="5556250"/>
          <p14:tracePt t="243036" x="6134100" y="5549900"/>
          <p14:tracePt t="243053" x="6143625" y="5549900"/>
          <p14:tracePt t="243069" x="6143625" y="5543550"/>
          <p14:tracePt t="243137" x="6143625" y="5540375"/>
          <p14:tracePt t="243151" x="6146800" y="5534025"/>
          <p14:tracePt t="243163" x="6146800" y="5530850"/>
          <p14:tracePt t="243173" x="6146800" y="5524500"/>
          <p14:tracePt t="243186" x="6146800" y="5514975"/>
          <p14:tracePt t="243203" x="6146800" y="5505450"/>
          <p14:tracePt t="243236" x="6146800" y="5502275"/>
          <p14:tracePt t="243315" x="6146800" y="5495925"/>
          <p14:tracePt t="243329" x="6146800" y="5492750"/>
          <p14:tracePt t="243344" x="6146800" y="5480050"/>
          <p14:tracePt t="243358" x="6140450" y="5476875"/>
          <p14:tracePt t="243369" x="6137275" y="5470525"/>
          <p14:tracePt t="243386" x="6115050" y="5470525"/>
          <p14:tracePt t="243402" x="6111875" y="5470525"/>
          <p14:tracePt t="243419" x="6102350" y="5470525"/>
          <p14:tracePt t="243452" x="6096000" y="5470525"/>
          <p14:tracePt t="243469" x="6086475" y="5470525"/>
          <p14:tracePt t="243486" x="6067425" y="5470525"/>
          <p14:tracePt t="243503" x="6057900" y="5470525"/>
          <p14:tracePt t="243520" x="6048375" y="5470525"/>
          <p14:tracePt t="243537" x="6032500" y="5470525"/>
          <p14:tracePt t="243553" x="6016625" y="5470525"/>
          <p14:tracePt t="243569" x="6007100" y="5470525"/>
          <p14:tracePt t="243586" x="5994400" y="5470525"/>
          <p14:tracePt t="243602" x="5984875" y="5470525"/>
          <p14:tracePt t="243619" x="5969000" y="5470525"/>
          <p14:tracePt t="243636" x="5953125" y="5470525"/>
          <p14:tracePt t="243652" x="5943600" y="5470525"/>
          <p14:tracePt t="243669" x="5934075" y="5470525"/>
          <p14:tracePt t="243686" x="5915025" y="5470525"/>
          <p14:tracePt t="243702" x="5905500" y="5470525"/>
          <p14:tracePt t="243719" x="5892800" y="5470525"/>
          <p14:tracePt t="243736" x="5883275" y="5470525"/>
          <p14:tracePt t="243752" x="5870575" y="5470525"/>
          <p14:tracePt t="243786" x="5861050" y="5470525"/>
          <p14:tracePt t="243807" x="5854700" y="5470525"/>
          <p14:tracePt t="243894" x="5848350" y="5470525"/>
          <p14:tracePt t="244594" x="5870575" y="5470525"/>
          <p14:tracePt t="244607" x="5927725" y="5470525"/>
          <p14:tracePt t="244620" x="5956300" y="5464175"/>
          <p14:tracePt t="244637" x="6086475" y="5448300"/>
          <p14:tracePt t="244653" x="6169025" y="5448300"/>
          <p14:tracePt t="244669" x="6229350" y="5448300"/>
          <p14:tracePt t="244686" x="6315075" y="5448300"/>
          <p14:tracePt t="244719" x="6435725" y="5448300"/>
          <p14:tracePt t="244753" x="6550025" y="5448300"/>
          <p14:tracePt t="244769" x="6594475" y="5448300"/>
          <p14:tracePt t="244785" x="6683375" y="5435600"/>
          <p14:tracePt t="244802" x="6743700" y="5429250"/>
          <p14:tracePt t="244819" x="6804025" y="5429250"/>
          <p14:tracePt t="244835" x="6873875" y="5429250"/>
          <p14:tracePt t="244852" x="6902450" y="5429250"/>
          <p14:tracePt t="244869" x="6934200" y="5429250"/>
          <p14:tracePt t="244885" x="6959600" y="5429250"/>
          <p14:tracePt t="244902" x="6981825" y="5429250"/>
          <p14:tracePt t="244919" x="6997700" y="5429250"/>
          <p14:tracePt t="244935" x="7010400" y="5429250"/>
          <p14:tracePt t="244952" x="7016750" y="5429250"/>
          <p14:tracePt t="244969" x="7026275" y="5429250"/>
          <p14:tracePt t="245029" x="7032625" y="5429250"/>
          <p14:tracePt t="245039" x="7032625" y="5435600"/>
          <p14:tracePt t="245052" x="7042150" y="5438775"/>
          <p14:tracePt t="245069" x="7051675" y="5438775"/>
          <p14:tracePt t="245085" x="7064375" y="5445125"/>
          <p14:tracePt t="245102" x="7080250" y="5445125"/>
          <p14:tracePt t="245119" x="7089775" y="5445125"/>
          <p14:tracePt t="245136" x="7108825" y="5445125"/>
          <p14:tracePt t="245152" x="7140575" y="5445125"/>
          <p14:tracePt t="245169" x="7162800" y="5457825"/>
          <p14:tracePt t="245185" x="7226300" y="5476875"/>
          <p14:tracePt t="245202" x="7270750" y="5489575"/>
          <p14:tracePt t="245219" x="7296150" y="5499100"/>
          <p14:tracePt t="245236" x="7337425" y="5524500"/>
          <p14:tracePt t="245252" x="7362825" y="5537200"/>
          <p14:tracePt t="245269" x="7400925" y="5549900"/>
          <p14:tracePt t="245285" x="7464425" y="5568950"/>
          <p14:tracePt t="245303" x="7493000" y="5588000"/>
          <p14:tracePt t="245319" x="7524750" y="5597525"/>
          <p14:tracePt t="245336" x="7553325" y="5603875"/>
          <p14:tracePt t="245352" x="7569200" y="5603875"/>
          <p14:tracePt t="245369" x="7578725" y="5603875"/>
          <p14:tracePt t="245386" x="7578725" y="5610225"/>
          <p14:tracePt t="245486" x="7575550" y="5610225"/>
          <p14:tracePt t="245494" x="7572375" y="5610225"/>
          <p14:tracePt t="245503" x="7566025" y="5610225"/>
          <p14:tracePt t="245519" x="7550150" y="5610225"/>
          <p14:tracePt t="245536" x="7508875" y="5600700"/>
          <p14:tracePt t="245553" x="7464425" y="5594350"/>
          <p14:tracePt t="245569" x="7410450" y="5581650"/>
          <p14:tracePt t="245586" x="7334250" y="5581650"/>
          <p14:tracePt t="245602" x="7273925" y="5581650"/>
          <p14:tracePt t="245619" x="7213600" y="5581650"/>
          <p14:tracePt t="245636" x="7134225" y="5581650"/>
          <p14:tracePt t="245652" x="7099300" y="5581650"/>
          <p14:tracePt t="245669" x="7077075" y="5581650"/>
          <p14:tracePt t="245686" x="7035800" y="5581650"/>
          <p14:tracePt t="245703" x="7026275" y="5581650"/>
          <p14:tracePt t="245720" x="7013575" y="5581650"/>
          <p14:tracePt t="245736" x="6991350" y="5581650"/>
          <p14:tracePt t="245752" x="6975475" y="5581650"/>
          <p14:tracePt t="245769" x="6965950" y="5581650"/>
          <p14:tracePt t="245785" x="6950075" y="5581650"/>
          <p14:tracePt t="245802" x="6934200" y="5581650"/>
          <p14:tracePt t="245819" x="6924675" y="5581650"/>
          <p14:tracePt t="245857" x="6921500" y="5581650"/>
          <p14:tracePt t="245878" x="6915150" y="5581650"/>
          <p14:tracePt t="245907" x="6911975" y="5581650"/>
          <p14:tracePt t="245999" x="6918325" y="5581650"/>
          <p14:tracePt t="246014" x="6921500" y="5581650"/>
          <p14:tracePt t="246021" x="6927850" y="5581650"/>
          <p14:tracePt t="246035" x="6937375" y="5581650"/>
          <p14:tracePt t="246052" x="6953250" y="5581650"/>
          <p14:tracePt t="246069" x="6969125" y="5581650"/>
          <p14:tracePt t="246085" x="7029450" y="5568950"/>
          <p14:tracePt t="246102" x="7089775" y="5568950"/>
          <p14:tracePt t="246119" x="7143750" y="5562600"/>
          <p14:tracePt t="246136" x="7204075" y="5562600"/>
          <p14:tracePt t="246152" x="7242175" y="5562600"/>
          <p14:tracePt t="246170" x="7289800" y="5562600"/>
          <p14:tracePt t="246185" x="7324725" y="5562600"/>
          <p14:tracePt t="246202" x="7362825" y="5562600"/>
          <p14:tracePt t="246220" x="7416800" y="5562600"/>
          <p14:tracePt t="246235" x="7454900" y="5575300"/>
          <p14:tracePt t="246252" x="7477125" y="5575300"/>
          <p14:tracePt t="246268" x="7486650" y="5575300"/>
          <p14:tracePt t="246285" x="7508875" y="5575300"/>
          <p14:tracePt t="246302" x="7518400" y="5575300"/>
          <p14:tracePt t="246336" x="7518400" y="5581650"/>
          <p14:tracePt t="246372" x="7518400" y="5584825"/>
          <p14:tracePt t="246435" x="7521575" y="5584825"/>
          <p14:tracePt t="246457" x="7527925" y="5584825"/>
          <p14:tracePt t="246470" x="7531100" y="5584825"/>
          <p14:tracePt t="246485" x="7537450" y="5584825"/>
          <p14:tracePt t="246492" x="7540625" y="5584825"/>
          <p14:tracePt t="246502" x="7553325" y="5584825"/>
          <p14:tracePt t="246519" x="7556500" y="5584825"/>
          <p14:tracePt t="246535" x="7572375" y="5584825"/>
          <p14:tracePt t="246552" x="7581900" y="5584825"/>
          <p14:tracePt t="246569" x="7591425" y="5584825"/>
          <p14:tracePt t="246586" x="7610475" y="5584825"/>
          <p14:tracePt t="246603" x="7626350" y="5584825"/>
          <p14:tracePt t="246620" x="7667625" y="5578475"/>
          <p14:tracePt t="246636" x="7705725" y="5565775"/>
          <p14:tracePt t="246653" x="7734300" y="5565775"/>
          <p14:tracePt t="246670" x="7775575" y="5565775"/>
          <p14:tracePt t="246686" x="7785100" y="5565775"/>
          <p14:tracePt t="246702" x="7794625" y="5565775"/>
          <p14:tracePt t="246720" x="7800975" y="5565775"/>
          <p14:tracePt t="248749" x="7715250" y="5565775"/>
          <p14:tracePt t="248764" x="7419975" y="5565775"/>
          <p14:tracePt t="248777" x="7083425" y="5572125"/>
          <p14:tracePt t="248799" x="6464300" y="5597525"/>
          <p14:tracePt t="248810" x="6226175" y="5613400"/>
          <p14:tracePt t="248819" x="5781675" y="5613400"/>
          <p14:tracePt t="248852" x="4870450" y="5613400"/>
          <p14:tracePt t="248854" x="4660900" y="5613400"/>
          <p14:tracePt t="248886" x="3883025" y="5622925"/>
          <p14:tracePt t="248905" x="3387725" y="5622925"/>
          <p14:tracePt t="248919" x="3117850" y="5616575"/>
          <p14:tracePt t="248935" x="2854325" y="5588000"/>
          <p14:tracePt t="248952" x="2625725" y="5568950"/>
          <p14:tracePt t="248969" x="2317750" y="5549900"/>
          <p14:tracePt t="248985" x="2168525" y="5549900"/>
          <p14:tracePt t="249002" x="2032000" y="5549900"/>
          <p14:tracePt t="249019" x="1866900" y="5540375"/>
          <p14:tracePt t="249035" x="1787525" y="5540375"/>
          <p14:tracePt t="249053" x="1692275" y="5540375"/>
          <p14:tracePt t="249069" x="1574800" y="5540375"/>
          <p14:tracePt t="249085" x="1492250" y="5546725"/>
          <p14:tracePt t="249102" x="1431925" y="5553075"/>
          <p14:tracePt t="249118" x="1368425" y="5565775"/>
          <p14:tracePt t="249135" x="1314450" y="5572125"/>
          <p14:tracePt t="249152" x="1260475" y="5591175"/>
          <p14:tracePt t="249169" x="1168400" y="5613400"/>
          <p14:tracePt t="249185" x="1104900" y="5626100"/>
          <p14:tracePt t="249202" x="1050925" y="5638800"/>
          <p14:tracePt t="249218" x="958850" y="5667375"/>
          <p14:tracePt t="249235" x="895350" y="5680075"/>
          <p14:tracePt t="249252" x="822325" y="5695950"/>
          <p14:tracePt t="249269" x="730250" y="5724525"/>
          <p14:tracePt t="249285" x="666750" y="5737225"/>
          <p14:tracePt t="249302" x="590550" y="5753100"/>
          <p14:tracePt t="249319" x="460375" y="5762625"/>
          <p14:tracePt t="249335" x="396875" y="5775325"/>
          <p14:tracePt t="249352" x="352425" y="5781675"/>
          <p14:tracePt t="249369" x="288925" y="5797550"/>
          <p14:tracePt t="249385" x="257175" y="5800725"/>
          <p14:tracePt t="249402" x="234950" y="5800725"/>
          <p14:tracePt t="249419" x="200025" y="5800725"/>
          <p14:tracePt t="249436" x="190500" y="5800725"/>
          <p14:tracePt t="249452" x="180975" y="5800725"/>
          <p14:tracePt t="249469" x="161925" y="5800725"/>
          <p14:tracePt t="249486" x="152400" y="5800725"/>
          <p14:tracePt t="249502" x="146050" y="5800725"/>
          <p14:tracePt t="249735" x="149225" y="5800725"/>
          <p14:tracePt t="249749" x="165100" y="5800725"/>
          <p14:tracePt t="249760" x="168275" y="5800725"/>
          <p14:tracePt t="249768" x="190500" y="5800725"/>
          <p14:tracePt t="249785" x="219075" y="5800725"/>
          <p14:tracePt t="249802" x="241300" y="5800725"/>
          <p14:tracePt t="249818" x="282575" y="5800725"/>
          <p14:tracePt t="249835" x="304800" y="5800725"/>
          <p14:tracePt t="249852" x="327025" y="5800725"/>
          <p14:tracePt t="249869" x="352425" y="5800725"/>
          <p14:tracePt t="249885" x="374650" y="5800725"/>
          <p14:tracePt t="249902" x="396875" y="5800725"/>
          <p14:tracePt t="249919" x="428625" y="5800725"/>
          <p14:tracePt t="249935" x="444500" y="5800725"/>
          <p14:tracePt t="249952" x="466725" y="5800725"/>
          <p14:tracePt t="249968" x="498475" y="5800725"/>
          <p14:tracePt t="249985" x="514350" y="5800725"/>
          <p14:tracePt t="250002" x="530225" y="5800725"/>
          <p14:tracePt t="250019" x="561975" y="5800725"/>
          <p14:tracePt t="250036" x="571500" y="5800725"/>
          <p14:tracePt t="250052" x="581025" y="5800725"/>
          <p14:tracePt t="250068" x="590550" y="5800725"/>
          <p14:tracePt t="250102" x="600075" y="5800725"/>
          <p14:tracePt t="250385" x="612775" y="5800725"/>
          <p14:tracePt t="250398" x="657225" y="5810250"/>
          <p14:tracePt t="250408" x="676275" y="5816600"/>
          <p14:tracePt t="250419" x="736600" y="5822950"/>
          <p14:tracePt t="250436" x="800100" y="5835650"/>
          <p14:tracePt t="250452" x="850900" y="5835650"/>
          <p14:tracePt t="250469" x="914400" y="5835650"/>
          <p14:tracePt t="250485" x="949325" y="5835650"/>
          <p14:tracePt t="250502" x="1009650" y="5835650"/>
          <p14:tracePt t="250519" x="1095375" y="5835650"/>
          <p14:tracePt t="250535" x="1155700" y="5835650"/>
          <p14:tracePt t="250552" x="1200150" y="5835650"/>
          <p14:tracePt t="250569" x="1254125" y="5835650"/>
          <p14:tracePt t="250586" x="1276350" y="5835650"/>
          <p14:tracePt t="250602" x="1304925" y="5835650"/>
          <p14:tracePt t="250618" x="1330325" y="5835650"/>
          <p14:tracePt t="250635" x="1352550" y="5835650"/>
          <p14:tracePt t="250652" x="1362075" y="5835650"/>
          <p14:tracePt t="250668" x="1377950" y="5835650"/>
          <p14:tracePt t="250685" x="1387475" y="5835650"/>
          <p14:tracePt t="250702" x="1403350" y="5835650"/>
          <p14:tracePt t="250719" x="1416050" y="5835650"/>
          <p14:tracePt t="250735" x="1425575" y="5835650"/>
          <p14:tracePt t="250752" x="1438275" y="5835650"/>
          <p14:tracePt t="250769" x="1457325" y="5832475"/>
          <p14:tracePt t="250785" x="1466850" y="5832475"/>
          <p14:tracePt t="250802" x="1476375" y="5832475"/>
          <p14:tracePt t="251948" x="1530350" y="5832475"/>
          <p14:tracePt t="251958" x="1577975" y="5832475"/>
          <p14:tracePt t="251969" x="1695450" y="5848350"/>
          <p14:tracePt t="251986" x="1825625" y="5864225"/>
          <p14:tracePt t="252002" x="2000250" y="5911850"/>
          <p14:tracePt t="252018" x="2244725" y="5956300"/>
          <p14:tracePt t="252052" x="2613025" y="6003925"/>
          <p14:tracePt t="252086" x="2971800" y="6019800"/>
          <p14:tracePt t="252102" x="3076575" y="6019800"/>
          <p14:tracePt t="252119" x="3203575" y="6019800"/>
          <p14:tracePt t="252135" x="3263900" y="6019800"/>
          <p14:tracePt t="252151" x="3324225" y="6019800"/>
          <p14:tracePt t="252169" x="3384550" y="6019800"/>
          <p14:tracePt t="252185" x="3400425" y="6019800"/>
          <p14:tracePt t="252202" x="3409950" y="6019800"/>
          <p14:tracePt t="252219" x="3425825" y="6019800"/>
          <p14:tracePt t="252235" x="3435350" y="6019800"/>
          <p14:tracePt t="252252" x="3444875" y="6019800"/>
          <p14:tracePt t="252268" x="3467100" y="6019800"/>
          <p14:tracePt t="252285" x="3486150" y="6019800"/>
          <p14:tracePt t="252302" x="3502025" y="6019800"/>
          <p14:tracePt t="252319" x="3533775" y="6019800"/>
          <p14:tracePt t="252335" x="3543300" y="6019800"/>
          <p14:tracePt t="252352" x="3552825" y="6019800"/>
          <p14:tracePt t="252369" x="3562350" y="6019800"/>
          <p14:tracePt t="252582" x="3581400" y="6016625"/>
          <p14:tracePt t="252589" x="3590925" y="6013450"/>
          <p14:tracePt t="252602" x="3609975" y="6007100"/>
          <p14:tracePt t="252619" x="3651250" y="5994400"/>
          <p14:tracePt t="252635" x="3673475" y="5994400"/>
          <p14:tracePt t="252652" x="3702050" y="5994400"/>
          <p14:tracePt t="252668" x="3759200" y="5994400"/>
          <p14:tracePt t="252685" x="3794125" y="5994400"/>
          <p14:tracePt t="252702" x="3838575" y="5994400"/>
          <p14:tracePt t="252719" x="3902075" y="5994400"/>
          <p14:tracePt t="252735" x="3946525" y="5994400"/>
          <p14:tracePt t="252751" x="3981450" y="5994400"/>
          <p14:tracePt t="252769" x="4022725" y="5994400"/>
          <p14:tracePt t="252785" x="4044950" y="5994400"/>
          <p14:tracePt t="252802" x="4073525" y="5994400"/>
          <p14:tracePt t="252819" x="4086225" y="5994400"/>
          <p14:tracePt t="252835" x="4117975" y="5994400"/>
          <p14:tracePt t="252852" x="4137025" y="5994400"/>
          <p14:tracePt t="252868" x="4184650" y="5994400"/>
          <p14:tracePt t="252885" x="4229100" y="5994400"/>
          <p14:tracePt t="252902" x="4267200" y="5994400"/>
          <p14:tracePt t="252919" x="4321175" y="5994400"/>
          <p14:tracePt t="252935" x="4359275" y="5994400"/>
          <p14:tracePt t="252952" x="4381500" y="5994400"/>
          <p14:tracePt t="252968" x="4429125" y="5994400"/>
          <p14:tracePt t="252985" x="4448175" y="5994400"/>
          <p14:tracePt t="253001" x="4470400" y="5994400"/>
          <p14:tracePt t="253018" x="4489450" y="5994400"/>
          <p14:tracePt t="253035" x="4521200" y="5994400"/>
          <p14:tracePt t="253052" x="4543425" y="5994400"/>
          <p14:tracePt t="253069" x="4575175" y="5988050"/>
          <p14:tracePt t="253085" x="4591050" y="5978525"/>
          <p14:tracePt t="253102" x="4603750" y="5965825"/>
          <p14:tracePt t="253118" x="4616450" y="5956300"/>
          <p14:tracePt t="253135" x="4632325" y="5956300"/>
          <p14:tracePt t="253152" x="4648200" y="5956300"/>
          <p14:tracePt t="253168" x="4667250" y="5956300"/>
          <p14:tracePt t="253185" x="4695825" y="5956300"/>
          <p14:tracePt t="253203" x="4718050" y="5956300"/>
          <p14:tracePt t="253219" x="4737100" y="5946775"/>
          <p14:tracePt t="253235" x="4746625" y="5946775"/>
          <p14:tracePt t="253252" x="4756150" y="5946775"/>
          <p14:tracePt t="253268" x="4772025" y="5946775"/>
          <p14:tracePt t="253285" x="4775200" y="5946775"/>
          <p14:tracePt t="253318" x="4787900" y="5946775"/>
          <p14:tracePt t="253354" x="4791075" y="5946775"/>
          <p14:tracePt t="253582" x="4797425" y="5946775"/>
          <p14:tracePt t="253596" x="4800600" y="5946775"/>
          <p14:tracePt t="253605" x="4806950" y="5946775"/>
          <p14:tracePt t="253619" x="4816475" y="5946775"/>
          <p14:tracePt t="253651" x="4822825" y="5946775"/>
          <p14:tracePt t="253684" x="4826000" y="5946775"/>
          <p14:tracePt t="253711" x="4832350" y="5946775"/>
          <p14:tracePt t="253722" x="4835525" y="5946775"/>
          <p14:tracePt t="253736" x="4845050" y="5946775"/>
          <p14:tracePt t="253753" x="4854575" y="5946775"/>
          <p14:tracePt t="253769" x="4870450" y="5946775"/>
          <p14:tracePt t="253785" x="4876800" y="5946775"/>
          <p14:tracePt t="253802" x="4886325" y="5946775"/>
          <p14:tracePt t="254569" x="4908550" y="5934075"/>
          <p14:tracePt t="254581" x="4997450" y="5908675"/>
          <p14:tracePt t="254591" x="5045075" y="5902325"/>
          <p14:tracePt t="254602" x="5130800" y="5886450"/>
          <p14:tracePt t="254618" x="5207000" y="5864225"/>
          <p14:tracePt t="254635" x="5308600" y="5864225"/>
          <p14:tracePt t="254668" x="5543550" y="5864225"/>
          <p14:tracePt t="254703" x="5689600" y="5864225"/>
          <p14:tracePt t="254719" x="5759450" y="5857875"/>
          <p14:tracePt t="254735" x="5822950" y="5848350"/>
          <p14:tracePt t="254752" x="5918200" y="5842000"/>
          <p14:tracePt t="254768" x="5956300" y="5829300"/>
          <p14:tracePt t="254785" x="6007100" y="5829300"/>
          <p14:tracePt t="254803" x="6070600" y="5822950"/>
          <p14:tracePt t="254819" x="6099175" y="5822950"/>
          <p14:tracePt t="254835" x="6130925" y="5822950"/>
          <p14:tracePt t="254852" x="6156325" y="5816600"/>
          <p14:tracePt t="254868" x="6184900" y="5816600"/>
          <p14:tracePt t="254885" x="6200775" y="5816600"/>
          <p14:tracePt t="254902" x="6229350" y="5816600"/>
          <p14:tracePt t="254919" x="6238875" y="5816600"/>
          <p14:tracePt t="254935" x="6248400" y="5816600"/>
          <p14:tracePt t="254952" x="6251575" y="5816600"/>
          <p14:tracePt t="255168" x="6245225" y="5816600"/>
          <p14:tracePt t="255174" x="6242050" y="5813425"/>
          <p14:tracePt t="255185" x="6235700" y="5807075"/>
          <p14:tracePt t="255202" x="6216650" y="5807075"/>
          <p14:tracePt t="255219" x="6200775" y="5807075"/>
          <p14:tracePt t="255235" x="6184900" y="5807075"/>
          <p14:tracePt t="255252" x="6165850" y="5807075"/>
          <p14:tracePt t="255268" x="6156325" y="5807075"/>
          <p14:tracePt t="255284" x="6143625" y="5807075"/>
          <p14:tracePt t="255302" x="6130925" y="5807075"/>
          <p14:tracePt t="255318" x="6115050" y="5807075"/>
          <p14:tracePt t="255335" x="6105525" y="5807075"/>
          <p14:tracePt t="255353" x="6089650" y="5807075"/>
          <p14:tracePt t="255369" x="6080125" y="5807075"/>
          <p14:tracePt t="255386" x="6064250" y="5807075"/>
          <p14:tracePt t="255402" x="6054725" y="5807075"/>
          <p14:tracePt t="256652" x="6076950" y="5807075"/>
          <p14:tracePt t="256659" x="6118225" y="5807075"/>
          <p14:tracePt t="256667" x="6153150" y="5807075"/>
          <p14:tracePt t="256685" x="6216650" y="5807075"/>
          <p14:tracePt t="256702" x="6305550" y="5794375"/>
          <p14:tracePt t="256719" x="6365875" y="5788025"/>
          <p14:tracePt t="256751" x="6480175" y="5788025"/>
          <p14:tracePt t="256785" x="6537325" y="5788025"/>
          <p14:tracePt t="256802" x="6578600" y="5788025"/>
          <p14:tracePt t="256818" x="6600825" y="5788025"/>
          <p14:tracePt t="256834" x="6610350" y="5788025"/>
          <p14:tracePt t="256852" x="6635750" y="5788025"/>
          <p14:tracePt t="256868" x="6651625" y="5788025"/>
          <p14:tracePt t="256885" x="6661150" y="5788025"/>
          <p14:tracePt t="256902" x="6686550" y="5788025"/>
          <p14:tracePt t="256918" x="6702425" y="5788025"/>
          <p14:tracePt t="256935" x="6718300" y="5794375"/>
          <p14:tracePt t="256951" x="6753225" y="5807075"/>
          <p14:tracePt t="256968" x="6769100" y="5807075"/>
          <p14:tracePt t="256985" x="6781800" y="5810250"/>
          <p14:tracePt t="256988" x="6788150" y="5810250"/>
          <p14:tracePt t="257001" x="6797675" y="5810250"/>
          <p14:tracePt t="257018" x="6807200" y="5810250"/>
          <p14:tracePt t="257034" x="6816725" y="5810250"/>
          <p14:tracePt t="257052" x="6838950" y="5810250"/>
          <p14:tracePt t="257067" x="6848475" y="5810250"/>
          <p14:tracePt t="257084" x="6858000" y="5810250"/>
          <p14:tracePt t="257101" x="6870700" y="5810250"/>
          <p14:tracePt t="257118" x="6899275" y="5810250"/>
          <p14:tracePt t="257135" x="6927850" y="5810250"/>
          <p14:tracePt t="257151" x="7067550" y="5810250"/>
          <p14:tracePt t="257167" x="7194550" y="5810250"/>
          <p14:tracePt t="257184" x="7296150" y="5810250"/>
          <p14:tracePt t="257201" x="7562850" y="5784850"/>
          <p14:tracePt t="257217" x="7712075" y="5784850"/>
          <p14:tracePt t="257234" x="7915275" y="5784850"/>
          <p14:tracePt t="257251" x="8169275" y="5800725"/>
          <p14:tracePt t="257267" x="8308975" y="5810250"/>
          <p14:tracePt t="257284" x="8448675" y="5826125"/>
          <p14:tracePt t="257301" x="8578850" y="5826125"/>
          <p14:tracePt t="257317" x="8629650" y="5826125"/>
          <p14:tracePt t="257335" x="8645525" y="5826125"/>
          <p14:tracePt t="257351" x="8664575" y="5826125"/>
          <p14:tracePt t="257368" x="8674100" y="5826125"/>
          <p14:tracePt t="258517" x="8655050" y="5826125"/>
          <p14:tracePt t="258530" x="8578850" y="5826125"/>
          <p14:tracePt t="258540" x="8496300" y="5826125"/>
          <p14:tracePt t="258550" x="8280400" y="5819775"/>
          <p14:tracePt t="258568" x="8016875" y="5810250"/>
          <p14:tracePt t="258584" x="7664450" y="5810250"/>
          <p14:tracePt t="258617" x="6807200" y="5842000"/>
          <p14:tracePt t="258651" x="5978525" y="5899150"/>
          <p14:tracePt t="258669" x="5740400" y="5908675"/>
          <p14:tracePt t="258686" x="5295900" y="5927725"/>
          <p14:tracePt t="258701" x="4987925" y="5940425"/>
          <p14:tracePt t="258718" x="4759325" y="5959475"/>
          <p14:tracePt t="258734" x="4397375" y="5981700"/>
          <p14:tracePt t="258751" x="3765550" y="6029325"/>
          <p14:tracePt t="258768" x="3470275" y="6051550"/>
          <p14:tracePt t="258785" x="3140075" y="6096000"/>
          <p14:tracePt t="258801" x="2562225" y="6175375"/>
          <p14:tracePt t="258819" x="2206625" y="6188075"/>
          <p14:tracePt t="258836" x="1730375" y="6200775"/>
          <p14:tracePt t="258852" x="1460500" y="6200775"/>
          <p14:tracePt t="258867" x="1254125" y="6200775"/>
          <p14:tracePt t="258884" x="1016000" y="6184900"/>
          <p14:tracePt t="258901" x="787400" y="6175375"/>
          <p14:tracePt t="258917" x="692150" y="6169025"/>
          <p14:tracePt t="258935" x="638175" y="6169025"/>
          <p14:tracePt t="258951" x="603250" y="6169025"/>
          <p14:tracePt t="259238" x="565150" y="6169025"/>
          <p14:tracePt t="259251" x="473075" y="6169025"/>
          <p14:tracePt t="259267" x="346075" y="6169025"/>
          <p14:tracePt t="259284" x="219075" y="6181725"/>
          <p14:tracePt t="259301" x="76200" y="6191250"/>
          <p14:tracePt t="259317" x="12700" y="6197600"/>
          <p14:tracePt t="259816" x="38100" y="6197600"/>
          <p14:tracePt t="259823" x="95250" y="6197600"/>
          <p14:tracePt t="259834" x="142875" y="6197600"/>
          <p14:tracePt t="259851" x="301625" y="6197600"/>
          <p14:tracePt t="259868" x="374650" y="6197600"/>
          <p14:tracePt t="259885" x="419100" y="6197600"/>
          <p14:tracePt t="259901" x="473075" y="6197600"/>
          <p14:tracePt t="259934" x="504825" y="6197600"/>
          <p14:tracePt t="259967" x="520700" y="6197600"/>
          <p14:tracePt t="260201" x="523875" y="6197600"/>
          <p14:tracePt t="260213" x="530225" y="6197600"/>
          <p14:tracePt t="260220" x="533400" y="6197600"/>
          <p14:tracePt t="260234" x="539750" y="6197600"/>
          <p14:tracePt t="260251" x="558800" y="6197600"/>
          <p14:tracePt t="260267" x="568325" y="6197600"/>
          <p14:tracePt t="260284" x="584200" y="6197600"/>
          <p14:tracePt t="260300" x="625475" y="6197600"/>
          <p14:tracePt t="260317" x="647700" y="6197600"/>
          <p14:tracePt t="260334" x="669925" y="6197600"/>
          <p14:tracePt t="260351" x="688975" y="6197600"/>
          <p14:tracePt t="260367" x="711200" y="6197600"/>
          <p14:tracePt t="260385" x="727075" y="6197600"/>
          <p14:tracePt t="260401" x="768350" y="6197600"/>
          <p14:tracePt t="260417" x="790575" y="6203950"/>
          <p14:tracePt t="260434" x="806450" y="6203950"/>
          <p14:tracePt t="260451" x="825500" y="6203950"/>
          <p14:tracePt t="260468" x="835025" y="6203950"/>
          <p14:tracePt t="260544" x="835025" y="6207125"/>
          <p14:tracePt t="260558" x="835025" y="6213475"/>
          <p14:tracePt t="260567" x="841375" y="6213475"/>
          <p14:tracePt t="260622" x="841375" y="6219825"/>
          <p14:tracePt t="260630" x="841375" y="6223000"/>
          <p14:tracePt t="260637" x="841375" y="6232525"/>
          <p14:tracePt t="261043" x="882650" y="6232525"/>
          <p14:tracePt t="261050" x="930275" y="6232525"/>
          <p14:tracePt t="261067" x="1012825" y="6232525"/>
          <p14:tracePt t="261085" x="1130300" y="6219825"/>
          <p14:tracePt t="261100" x="1349375" y="6194425"/>
          <p14:tracePt t="261134" x="1701800" y="6121400"/>
          <p14:tracePt t="261167" x="2060575" y="6092825"/>
          <p14:tracePt t="261184" x="2162175" y="6092825"/>
          <p14:tracePt t="261200" x="2292350" y="6092825"/>
          <p14:tracePt t="261218" x="2343150" y="6092825"/>
          <p14:tracePt t="261236" x="2406650" y="6092825"/>
          <p14:tracePt t="261252" x="2457450" y="6092825"/>
          <p14:tracePt t="261268" x="2517775" y="6092825"/>
          <p14:tracePt t="261286" x="2574925" y="6092825"/>
          <p14:tracePt t="261300" x="2660650" y="6092825"/>
          <p14:tracePt t="261317" x="2705100" y="6092825"/>
          <p14:tracePt t="261335" x="2733675" y="6092825"/>
          <p14:tracePt t="261350" x="2790825" y="6092825"/>
          <p14:tracePt t="261367" x="2835275" y="6092825"/>
          <p14:tracePt t="261384" x="2876550" y="6092825"/>
          <p14:tracePt t="261401" x="2933700" y="6096000"/>
          <p14:tracePt t="261417" x="2955925" y="6102350"/>
          <p14:tracePt t="261434" x="2978150" y="6102350"/>
          <p14:tracePt t="261450" x="3013075" y="6102350"/>
          <p14:tracePt t="261467" x="3022600" y="6102350"/>
          <p14:tracePt t="261484" x="3032125" y="6102350"/>
          <p14:tracePt t="261500" x="3057525" y="6102350"/>
          <p14:tracePt t="261517" x="3067050" y="6102350"/>
          <p14:tracePt t="261534" x="3076575" y="6102350"/>
          <p14:tracePt t="261550" x="3095625" y="6102350"/>
          <p14:tracePt t="261586" x="3101975" y="6102350"/>
          <p14:tracePt t="261701" x="3105150" y="6102350"/>
          <p14:tracePt t="261766" x="3105150" y="6108700"/>
          <p14:tracePt t="261779" x="3111500" y="6118225"/>
          <p14:tracePt t="261791" x="3117850" y="6121400"/>
          <p14:tracePt t="263336" x="3155950" y="6127750"/>
          <p14:tracePt t="263347" x="3213100" y="6137275"/>
          <p14:tracePt t="263357" x="3321050" y="6162675"/>
          <p14:tracePt t="263367" x="3381375" y="6169025"/>
          <p14:tracePt t="263384" x="3498850" y="6188075"/>
          <p14:tracePt t="263401" x="3765550" y="6213475"/>
          <p14:tracePt t="263417" x="3914775" y="6223000"/>
          <p14:tracePt t="263450" x="4257675" y="6223000"/>
          <p14:tracePt t="263485" x="4432300" y="6223000"/>
          <p14:tracePt t="263501" x="4562475" y="6223000"/>
          <p14:tracePt t="263518" x="4632325" y="6223000"/>
          <p14:tracePt t="263534" x="4692650" y="6223000"/>
          <p14:tracePt t="263536" x="4711700" y="6223000"/>
          <p14:tracePt t="263550" x="4752975" y="6223000"/>
          <p14:tracePt t="263567" x="4775200" y="6223000"/>
          <p14:tracePt t="263584" x="4791075" y="6223000"/>
          <p14:tracePt t="263601" x="4813300" y="6223000"/>
          <p14:tracePt t="263617" x="4822825" y="6223000"/>
          <p14:tracePt t="263634" x="4832350" y="6223000"/>
          <p14:tracePt t="263651" x="4841875" y="6223000"/>
          <p14:tracePt t="263667" x="4857750" y="6223000"/>
          <p14:tracePt t="263684" x="4867275" y="6223000"/>
          <p14:tracePt t="263700" x="4886325" y="6223000"/>
          <p14:tracePt t="263717" x="4908550" y="6223000"/>
          <p14:tracePt t="263734" x="4918075" y="6223000"/>
          <p14:tracePt t="263750" x="4943475" y="6223000"/>
          <p14:tracePt t="263767" x="4959350" y="6223000"/>
          <p14:tracePt t="263784" x="4975225" y="6223000"/>
          <p14:tracePt t="263801" x="4994275" y="6223000"/>
          <p14:tracePt t="263817" x="5016500" y="6223000"/>
          <p14:tracePt t="263834" x="5026025" y="6223000"/>
          <p14:tracePt t="263850" x="5038725" y="6216650"/>
          <p14:tracePt t="263867" x="5051425" y="6216650"/>
          <p14:tracePt t="263885" x="5070475" y="6207125"/>
          <p14:tracePt t="263901" x="5080000" y="6207125"/>
          <p14:tracePt t="264943" x="5118100" y="6207125"/>
          <p14:tracePt t="264949" x="5187950" y="6197600"/>
          <p14:tracePt t="264967" x="5397500" y="6159500"/>
          <p14:tracePt t="264985" x="5641975" y="6105525"/>
          <p14:tracePt t="265000" x="5772150" y="6086475"/>
          <p14:tracePt t="265017" x="5886450" y="6086475"/>
          <p14:tracePt t="265051" x="6016625" y="6086475"/>
          <p14:tracePt t="265084" x="6099175" y="6086475"/>
          <p14:tracePt t="265101" x="6143625" y="6086475"/>
          <p14:tracePt t="265117" x="6188075" y="6089650"/>
          <p14:tracePt t="265134" x="6251575" y="6089650"/>
          <p14:tracePt t="265150" x="6273800" y="6089650"/>
          <p14:tracePt t="265167" x="6286500" y="6089650"/>
          <p14:tracePt t="265185" x="6308725" y="6089650"/>
          <p14:tracePt t="265200" x="6318250" y="6089650"/>
          <p14:tracePt t="265217" x="6327775" y="6089650"/>
          <p14:tracePt t="265234" x="6359525" y="6089650"/>
          <p14:tracePt t="265250" x="6381750" y="6089650"/>
          <p14:tracePt t="265267" x="6403975" y="6089650"/>
          <p14:tracePt t="265284" x="6451600" y="6089650"/>
          <p14:tracePt t="265300" x="6486525" y="6089650"/>
          <p14:tracePt t="265317" x="6518275" y="6086475"/>
          <p14:tracePt t="265334" x="6565900" y="6086475"/>
          <p14:tracePt t="265350" x="6594475" y="6086475"/>
          <p14:tracePt t="265367" x="6616700" y="6086475"/>
          <p14:tracePt t="265384" x="6664325" y="6086475"/>
          <p14:tracePt t="265401" x="6686550" y="6086475"/>
          <p14:tracePt t="265418" x="6715125" y="6086475"/>
          <p14:tracePt t="265435" x="6746875" y="6086475"/>
          <p14:tracePt t="265451" x="6775450" y="6086475"/>
          <p14:tracePt t="265467" x="6794500" y="6083300"/>
          <p14:tracePt t="265484" x="6826250" y="6076950"/>
          <p14:tracePt t="265500" x="6838950" y="6076950"/>
          <p14:tracePt t="265517" x="6854825" y="6076950"/>
          <p14:tracePt t="265534" x="6877050" y="6076950"/>
          <p14:tracePt t="265551" x="6886575" y="6076950"/>
          <p14:tracePt t="265567" x="6896100" y="6076950"/>
          <p14:tracePt t="265585" x="6908800" y="6076950"/>
          <p14:tracePt t="265601" x="6924675" y="6076950"/>
          <p14:tracePt t="265617" x="6934200" y="6076950"/>
          <p14:tracePt t="266899" x="6883400" y="6080125"/>
          <p14:tracePt t="266906" x="6804025" y="6089650"/>
          <p14:tracePt t="266917" x="6699250" y="6108700"/>
          <p14:tracePt t="266934" x="6350000" y="6175375"/>
          <p14:tracePt t="266950" x="6038850" y="6242050"/>
          <p14:tracePt t="266967" x="5829300" y="6289675"/>
          <p14:tracePt t="267000" x="5330825" y="6375400"/>
          <p14:tracePt t="267035" x="5026025" y="6416675"/>
          <p14:tracePt t="267051" x="4940300" y="6432550"/>
          <p14:tracePt t="267067" x="4886325" y="6451600"/>
          <p14:tracePt t="267084" x="4845050" y="6470650"/>
          <p14:tracePt t="267100" x="4813300" y="6483350"/>
          <p14:tracePt t="267117" x="4803775" y="6492875"/>
          <p14:tracePt t="267134" x="4787900" y="6511925"/>
          <p14:tracePt t="267150" x="4772025" y="6524625"/>
          <p14:tracePt t="267167" x="4762500" y="6534150"/>
          <p14:tracePt t="267184" x="4762500" y="6553200"/>
          <p14:tracePt t="267200" x="4762500" y="6562725"/>
          <p14:tracePt t="267217" x="4765675" y="6572250"/>
          <p14:tracePt t="267234" x="4781550" y="6588125"/>
          <p14:tracePt t="267267" x="4781550" y="6591300"/>
          <p14:tracePt t="267299" x="4772025" y="6591300"/>
          <p14:tracePt t="267306" x="4768850" y="6591300"/>
          <p14:tracePt t="267316" x="4759325" y="6591300"/>
          <p14:tracePt t="267335" x="4625975" y="6591300"/>
          <p14:tracePt t="267351" x="4479925" y="6591300"/>
          <p14:tracePt t="267367" x="4238625" y="6575425"/>
          <p14:tracePt t="267384" x="3784600" y="6530975"/>
          <p14:tracePt t="267401" x="3476625" y="6486525"/>
          <p14:tracePt t="267417" x="3136900" y="6464300"/>
          <p14:tracePt t="267434" x="2771775" y="6445250"/>
          <p14:tracePt t="267450" x="2552700" y="6435725"/>
          <p14:tracePt t="267467" x="2393950" y="6435725"/>
          <p14:tracePt t="267484" x="2184400" y="6451600"/>
          <p14:tracePt t="267502" x="2098675" y="6467475"/>
          <p14:tracePt t="267517" x="2044700" y="6486525"/>
          <p14:tracePt t="267534" x="1993900" y="6505575"/>
          <p14:tracePt t="267686" x="2251075" y="6569075"/>
          <p14:tracePt t="267842" x="2263775" y="6569075"/>
          <p14:tracePt t="267848" x="2273300" y="6569075"/>
          <p14:tracePt t="267855" x="2279650" y="6569075"/>
          <p14:tracePt t="267866" x="2282825" y="6569075"/>
          <p14:tracePt t="267884" x="2305050" y="6562725"/>
          <p14:tracePt t="267900" x="2305050" y="6559550"/>
          <p14:tracePt t="267917" x="2305050" y="6546850"/>
          <p14:tracePt t="267934" x="2295525" y="6527800"/>
          <p14:tracePt t="267951" x="2279650" y="6502400"/>
          <p14:tracePt t="267967" x="2247900" y="6477000"/>
          <p14:tracePt t="267984" x="2149475" y="6429375"/>
          <p14:tracePt t="268000" x="2073275" y="6397625"/>
          <p14:tracePt t="268017" x="1993900" y="6359525"/>
          <p14:tracePt t="268034" x="1901825" y="6337300"/>
          <p14:tracePt t="268051" x="1857375" y="6324600"/>
          <p14:tracePt t="268067" x="1835150" y="6305550"/>
          <p14:tracePt t="268084" x="1790700" y="6289675"/>
          <p14:tracePt t="268101" x="1768475" y="6283325"/>
          <p14:tracePt t="268117" x="1739900" y="6283325"/>
          <p14:tracePt t="268134" x="1698625" y="6283325"/>
          <p14:tracePt t="268150" x="1682750" y="6283325"/>
          <p14:tracePt t="268167" x="1673225" y="6283325"/>
          <p14:tracePt t="268183" x="1660525" y="6283325"/>
          <p14:tracePt t="268200" x="1644650" y="6283325"/>
          <p14:tracePt t="268217" x="1635125" y="6283325"/>
          <p14:tracePt t="268233" x="1625600" y="6283325"/>
          <p14:tracePt t="268250" x="1625600" y="6289675"/>
          <p14:tracePt t="268267" x="1625600" y="6299200"/>
          <p14:tracePt t="268284" x="1625600" y="6318250"/>
          <p14:tracePt t="268300" x="1625600" y="6334125"/>
          <p14:tracePt t="268317" x="1625600" y="6350000"/>
          <p14:tracePt t="268334" x="1631950" y="6391275"/>
          <p14:tracePt t="268351" x="1651000" y="6423025"/>
          <p14:tracePt t="268368" x="1698625" y="6448425"/>
          <p14:tracePt t="268384" x="1778000" y="6473825"/>
          <p14:tracePt t="268400" x="1844675" y="6496050"/>
          <p14:tracePt t="268504" x="2203450" y="6530975"/>
          <p14:tracePt t="268517" x="2225675" y="6530975"/>
          <p14:tracePt t="268534" x="2260600" y="6530975"/>
          <p14:tracePt t="268550" x="2289175" y="6530975"/>
          <p14:tracePt t="268567" x="2343150" y="6518275"/>
          <p14:tracePt t="268584" x="2495550" y="6496050"/>
          <p14:tracePt t="268601" x="2606675" y="6470650"/>
          <p14:tracePt t="268617" x="2698750" y="6470650"/>
          <p14:tracePt t="268634" x="2794000" y="6470650"/>
          <p14:tracePt t="268650" x="2860675" y="6470650"/>
          <p14:tracePt t="268667" x="2924175" y="6480175"/>
          <p14:tracePt t="268683" x="3016250" y="6502400"/>
          <p14:tracePt t="268700" x="3076575" y="6508750"/>
          <p14:tracePt t="268717" x="3184525" y="6524625"/>
          <p14:tracePt t="268734" x="3359150" y="6540500"/>
          <p14:tracePt t="268750" x="3432175" y="6550025"/>
          <p14:tracePt t="268767" x="3495675" y="6550025"/>
          <p14:tracePt t="268784" x="3590925" y="6556375"/>
          <p14:tracePt t="268800" x="3648075" y="6556375"/>
          <p14:tracePt t="268817" x="3686175" y="6556375"/>
          <p14:tracePt t="268834" x="3733800" y="6556375"/>
          <p14:tracePt t="268849" x="3749675" y="6556375"/>
          <p14:tracePt t="268867" x="3759200" y="6553200"/>
          <p14:tracePt t="268883" x="3775075" y="6550025"/>
          <p14:tracePt t="268901" x="3775075" y="6540500"/>
          <p14:tracePt t="268917" x="3775075" y="6530975"/>
          <p14:tracePt t="268934" x="3759200" y="6480175"/>
          <p14:tracePt t="268950" x="3740150" y="6448425"/>
          <p14:tracePt t="268967" x="3714750" y="6410325"/>
          <p14:tracePt t="268983" x="3644900" y="6356350"/>
          <p14:tracePt t="269000" x="3590925" y="6327775"/>
          <p14:tracePt t="269017" x="3521075" y="6289675"/>
          <p14:tracePt t="269033" x="3403600" y="6242050"/>
          <p14:tracePt t="269050" x="3305175" y="6200775"/>
          <p14:tracePt t="269067" x="3251200" y="6188075"/>
          <p14:tracePt t="269084" x="3168650" y="6169025"/>
          <p14:tracePt t="269100" x="3117850" y="6162675"/>
          <p14:tracePt t="269117" x="3054350" y="6140450"/>
          <p14:tracePt t="269120" x="3006725" y="6140450"/>
          <p14:tracePt t="269133" x="2936875" y="6140450"/>
          <p14:tracePt t="269150" x="2867025" y="6140450"/>
          <p14:tracePt t="269167" x="2806700" y="6140450"/>
          <p14:tracePt t="269183" x="2720975" y="6140450"/>
          <p14:tracePt t="269200" x="2663825" y="6140450"/>
          <p14:tracePt t="269217" x="2593975" y="6140450"/>
          <p14:tracePt t="269233" x="2498725" y="6140450"/>
          <p14:tracePt t="269250" x="2419350" y="6140450"/>
          <p14:tracePt t="269267" x="2314575" y="6140450"/>
          <p14:tracePt t="269284" x="2187575" y="6140450"/>
          <p14:tracePt t="269301" x="2117725" y="6140450"/>
          <p14:tracePt t="269317" x="2066925" y="6140450"/>
          <p14:tracePt t="269334" x="1968500" y="6149975"/>
          <p14:tracePt t="269350" x="1895475" y="6159500"/>
          <p14:tracePt t="269367" x="1819275" y="6172200"/>
          <p14:tracePt t="269383" x="1736725" y="6194425"/>
          <p14:tracePt t="269400" x="1692275" y="6207125"/>
          <p14:tracePt t="269417" x="1660525" y="6223000"/>
          <p14:tracePt t="269433" x="1625600" y="6248400"/>
          <p14:tracePt t="269450" x="1616075" y="6264275"/>
          <p14:tracePt t="269467" x="1603375" y="6292850"/>
          <p14:tracePt t="269483" x="1603375" y="6305550"/>
          <p14:tracePt t="269500" x="1603375" y="6315075"/>
          <p14:tracePt t="269517" x="1603375" y="6330950"/>
          <p14:tracePt t="269533" x="1603375" y="6353175"/>
          <p14:tracePt t="269550" x="1603375" y="6362700"/>
          <p14:tracePt t="269567" x="1612900" y="6391275"/>
          <p14:tracePt t="269583" x="1663700" y="6429375"/>
          <p14:tracePt t="269600" x="1733550" y="6473825"/>
          <p14:tracePt t="269617" x="1822450" y="6515100"/>
          <p14:tracePt t="269700" x="2238375" y="6711950"/>
          <p14:tracePt t="269717" x="2301875" y="6724650"/>
          <p14:tracePt t="269733" x="2352675" y="6750050"/>
          <p14:tracePt t="269750" x="2390775" y="6762750"/>
          <p14:tracePt t="269766" x="2406650" y="6762750"/>
          <p14:tracePt t="269783" x="2422525" y="6762750"/>
          <p14:tracePt t="269800" x="2435225" y="6762750"/>
          <p14:tracePt t="269817" x="2444750" y="6762750"/>
          <p14:tracePt t="269833" x="2473325" y="6762750"/>
          <p14:tracePt t="269850" x="2508250" y="6762750"/>
          <p14:tracePt t="269867" x="2568575" y="6762750"/>
          <p14:tracePt t="269883" x="2638425" y="6762750"/>
          <p14:tracePt t="269900" x="2682875" y="6762750"/>
          <p14:tracePt t="269917" x="2717800" y="6762750"/>
          <p14:tracePt t="269933" x="2803525" y="6762750"/>
          <p14:tracePt t="269950" x="2854325" y="6762750"/>
          <p14:tracePt t="269967" x="2914650" y="6762750"/>
          <p14:tracePt t="269984" x="3076575" y="6746875"/>
          <p14:tracePt t="270000" x="3251200" y="6731000"/>
          <p14:tracePt t="270017" x="3381375" y="6696075"/>
          <p14:tracePt t="270034" x="3482975" y="6664325"/>
          <p14:tracePt t="270050" x="3540125" y="6629400"/>
          <p14:tracePt t="270067" x="3581400" y="6604000"/>
          <p14:tracePt t="270083" x="3632200" y="6578600"/>
          <p14:tracePt t="270100" x="3654425" y="6553200"/>
          <p14:tracePt t="270117" x="3667125" y="6537325"/>
          <p14:tracePt t="270119" x="3670300" y="6524625"/>
          <p14:tracePt t="270133" x="3683000" y="6502400"/>
          <p14:tracePt t="270150" x="3683000" y="6480175"/>
          <p14:tracePt t="270167" x="3683000" y="6451600"/>
          <p14:tracePt t="270183" x="3679825" y="6416675"/>
          <p14:tracePt t="270200" x="3667125" y="6384925"/>
          <p14:tracePt t="270216" x="3657600" y="6362700"/>
          <p14:tracePt t="270233" x="3613150" y="6330950"/>
          <p14:tracePt t="270249" x="3581400" y="6318250"/>
          <p14:tracePt t="270266" x="3559175" y="6308725"/>
          <p14:tracePt t="270283" x="3508375" y="6276975"/>
          <p14:tracePt t="270300" x="3454400" y="6254750"/>
          <p14:tracePt t="270317" x="3400425" y="6235700"/>
          <p14:tracePt t="270333" x="3286125" y="6203950"/>
          <p14:tracePt t="270349" x="3209925" y="6191250"/>
          <p14:tracePt t="270367" x="3114675" y="6175375"/>
          <p14:tracePt t="270383" x="2936875" y="6149975"/>
          <p14:tracePt t="270400" x="2841625" y="6124575"/>
          <p14:tracePt t="270416" x="2698750" y="6108700"/>
          <p14:tracePt t="270433" x="2492375" y="6108700"/>
          <p14:tracePt t="270450" x="2378075" y="6108700"/>
          <p14:tracePt t="270467" x="2263775" y="6108700"/>
          <p14:tracePt t="270484" x="2117725" y="6127750"/>
          <p14:tracePt t="270500" x="2032000" y="6153150"/>
          <p14:tracePt t="270517" x="1968500" y="6165850"/>
          <p14:tracePt t="270534" x="1879600" y="6188075"/>
          <p14:tracePt t="270550" x="1809750" y="6226175"/>
          <p14:tracePt t="270567" x="1733550" y="6254750"/>
          <p14:tracePt t="270583" x="1638300" y="6292850"/>
          <p14:tracePt t="270600" x="1600200" y="6305550"/>
          <p14:tracePt t="270617" x="1571625" y="6315075"/>
          <p14:tracePt t="270633" x="1543050" y="6334125"/>
          <p14:tracePt t="270649" x="1533525" y="6350000"/>
          <p14:tracePt t="270667" x="1514475" y="6359525"/>
          <p14:tracePt t="270684" x="1495425" y="6375400"/>
          <p14:tracePt t="270700" x="1485900" y="6384925"/>
          <p14:tracePt t="270717" x="1470025" y="6400800"/>
          <p14:tracePt t="270734" x="1454150" y="6413500"/>
          <p14:tracePt t="270750" x="1450975" y="6423025"/>
          <p14:tracePt t="270767" x="1450975" y="6435725"/>
          <p14:tracePt t="270783" x="1470025" y="6454775"/>
          <p14:tracePt t="270800" x="1504950" y="6467475"/>
          <p14:tracePt t="270817" x="1552575" y="6480175"/>
          <p14:tracePt t="270834" x="1635125" y="6502400"/>
          <p14:tracePt t="270938" x="2203450" y="6642100"/>
          <p14:tracePt t="270950" x="2257425" y="6661150"/>
          <p14:tracePt t="270967" x="2320925" y="6677025"/>
          <p14:tracePt t="270983" x="2460625" y="6677025"/>
          <p14:tracePt t="270999" x="2565400" y="6677025"/>
          <p14:tracePt t="271017" x="2692400" y="6670675"/>
          <p14:tracePt t="271033" x="2949575" y="6632575"/>
          <p14:tracePt t="271050" x="3086100" y="6626225"/>
          <p14:tracePt t="271067" x="3203575" y="6616700"/>
          <p14:tracePt t="271083" x="3336925" y="6600825"/>
          <p14:tracePt t="271099" x="3397250" y="6594475"/>
          <p14:tracePt t="271116" x="3451225" y="6588125"/>
          <p14:tracePt t="271134" x="3502025" y="6575425"/>
          <p14:tracePt t="271150" x="3524250" y="6562725"/>
          <p14:tracePt t="271167" x="3533775" y="6559550"/>
          <p14:tracePt t="271183" x="3552825" y="6559550"/>
          <p14:tracePt t="271200" x="3552825" y="6550025"/>
          <p14:tracePt t="271217" x="3552825" y="6540500"/>
          <p14:tracePt t="271233" x="3540125" y="6524625"/>
          <p14:tracePt t="271249" x="3524250" y="6499225"/>
          <p14:tracePt t="271267" x="3498850" y="6477000"/>
          <p14:tracePt t="271283" x="3419475" y="6413500"/>
          <p14:tracePt t="271300" x="3362325" y="6369050"/>
          <p14:tracePt t="271317" x="3302000" y="6330950"/>
          <p14:tracePt t="271333" x="3206750" y="6270625"/>
          <p14:tracePt t="271349" x="3105150" y="6219825"/>
          <p14:tracePt t="271366" x="2984500" y="6175375"/>
          <p14:tracePt t="271383" x="2822575" y="6127750"/>
          <p14:tracePt t="271399" x="2717800" y="6108700"/>
          <p14:tracePt t="271416" x="2600325" y="6092825"/>
          <p14:tracePt t="271433" x="2457450" y="6083300"/>
          <p14:tracePt t="271450" x="2374900" y="6083300"/>
          <p14:tracePt t="271467" x="2295525" y="6083300"/>
          <p14:tracePt t="271483" x="2187575" y="6083300"/>
          <p14:tracePt t="271499" x="2133600" y="6096000"/>
          <p14:tracePt t="271516" x="2085975" y="6108700"/>
          <p14:tracePt t="271533" x="2051050" y="6124575"/>
          <p14:tracePt t="271549" x="2022475" y="6143625"/>
          <p14:tracePt t="271567" x="1997075" y="6162675"/>
          <p14:tracePt t="271583" x="1955800" y="6184900"/>
          <p14:tracePt t="271599" x="1930400" y="6203950"/>
          <p14:tracePt t="271616" x="1920875" y="6213475"/>
          <p14:tracePt t="271633" x="1901825" y="6229350"/>
          <p14:tracePt t="271649" x="1892300" y="6238875"/>
          <p14:tracePt t="271667" x="1885950" y="6254750"/>
          <p14:tracePt t="271669" x="1885950" y="6257925"/>
          <p14:tracePt t="271683" x="1885950" y="6267450"/>
          <p14:tracePt t="271699" x="1885950" y="6273800"/>
          <p14:tracePt t="271717" x="1885950" y="6276975"/>
          <p14:tracePt t="271733" x="1885950" y="6289675"/>
          <p14:tracePt t="271750" x="1885950" y="6302375"/>
          <p14:tracePt t="271767" x="1889125" y="6311900"/>
          <p14:tracePt t="271783" x="1898650" y="6311900"/>
          <p14:tracePt t="271800" x="1901825" y="6324600"/>
          <p14:tracePt t="271870" x="1908175" y="6324600"/>
          <p14:tracePt t="271881" x="1917700" y="63246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0" y="-215076"/>
            <a:ext cx="9144000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dirty="0">
                <a:cs typeface="Times New Roman" panose="02020603050405020304" pitchFamily="18" charset="0"/>
              </a:rPr>
              <a:t>Le </a:t>
            </a:r>
            <a:r>
              <a:rPr lang="fr-FR" altLang="fr-FR" dirty="0" err="1">
                <a:solidFill>
                  <a:srgbClr val="FF0000"/>
                </a:solidFill>
                <a:cs typeface="Times New Roman" panose="02020603050405020304" pitchFamily="18" charset="0"/>
              </a:rPr>
              <a:t>fr.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 est un </a:t>
            </a:r>
            <a:r>
              <a:rPr lang="fr-CH" altLang="fr-FR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tricoque</a:t>
            </a:r>
            <a:r>
              <a:rPr lang="fr-CH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CH" altLang="fr-FR" dirty="0">
                <a:cs typeface="Times New Roman" panose="02020603050405020304" pitchFamily="18" charset="0"/>
              </a:rPr>
              <a:t>= </a:t>
            </a:r>
            <a:r>
              <a:rPr lang="fr-CH" altLang="fr-FR" u="sng" dirty="0">
                <a:cs typeface="Times New Roman" panose="02020603050405020304" pitchFamily="18" charset="0"/>
              </a:rPr>
              <a:t>capsule qui s’ouvre par 9 fentes</a:t>
            </a:r>
            <a:r>
              <a:rPr lang="fr-CH" altLang="fr-FR" dirty="0">
                <a:cs typeface="Times New Roman" panose="02020603050405020304" pitchFamily="18" charset="0"/>
              </a:rPr>
              <a:t> : </a:t>
            </a:r>
          </a:p>
          <a:p>
            <a:pPr algn="just"/>
            <a:r>
              <a:rPr lang="fr-CH" altLang="fr-FR" dirty="0">
                <a:cs typeface="Times New Roman" panose="02020603050405020304" pitchFamily="18" charset="0"/>
              </a:rPr>
              <a:t>3 </a:t>
            </a:r>
            <a:r>
              <a:rPr lang="fr-CH" altLang="fr-FR" dirty="0" err="1">
                <a:cs typeface="Times New Roman" panose="02020603050405020304" pitchFamily="18" charset="0"/>
              </a:rPr>
              <a:t>septicides</a:t>
            </a:r>
            <a:r>
              <a:rPr lang="fr-CH" altLang="fr-FR" dirty="0">
                <a:cs typeface="Times New Roman" panose="02020603050405020304" pitchFamily="18" charset="0"/>
              </a:rPr>
              <a:t>, 3 </a:t>
            </a:r>
            <a:r>
              <a:rPr lang="fr-CH" altLang="fr-FR" dirty="0" err="1">
                <a:cs typeface="Times New Roman" panose="02020603050405020304" pitchFamily="18" charset="0"/>
              </a:rPr>
              <a:t>loculicides</a:t>
            </a:r>
            <a:r>
              <a:rPr lang="fr-CH" altLang="fr-FR" dirty="0">
                <a:cs typeface="Times New Roman" panose="02020603050405020304" pitchFamily="18" charset="0"/>
              </a:rPr>
              <a:t> et 3 </a:t>
            </a:r>
            <a:r>
              <a:rPr lang="fr-CH" altLang="fr-FR" dirty="0" err="1">
                <a:cs typeface="Times New Roman" panose="02020603050405020304" pitchFamily="18" charset="0"/>
              </a:rPr>
              <a:t>septifrages</a:t>
            </a:r>
            <a:r>
              <a:rPr lang="fr-CH" altLang="fr-FR" dirty="0">
                <a:cs typeface="Times New Roman" panose="02020603050405020304" pitchFamily="18" charset="0"/>
              </a:rPr>
              <a:t>., ou parfois un </a:t>
            </a:r>
            <a:r>
              <a:rPr lang="fr-CH" altLang="fr-FR" dirty="0" err="1">
                <a:cs typeface="Times New Roman" panose="02020603050405020304" pitchFamily="18" charset="0"/>
              </a:rPr>
              <a:t>dicoque</a:t>
            </a:r>
            <a:r>
              <a:rPr lang="fr-CH" altLang="fr-FR" dirty="0">
                <a:cs typeface="Times New Roman" panose="02020603050405020304" pitchFamily="18" charset="0"/>
              </a:rPr>
              <a:t>. </a:t>
            </a:r>
            <a:endParaRPr lang="fr-CH" altLang="fr-FR" dirty="0" smtClean="0">
              <a:cs typeface="Times New Roman" panose="02020603050405020304" pitchFamily="18" charset="0"/>
            </a:endParaRPr>
          </a:p>
          <a:p>
            <a:pPr algn="just"/>
            <a:r>
              <a:rPr lang="fr-CH" altLang="fr-FR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Graine </a:t>
            </a:r>
            <a:r>
              <a:rPr lang="fr-CH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particulière</a:t>
            </a:r>
            <a:r>
              <a:rPr lang="fr-CH" altLang="fr-FR" dirty="0">
                <a:cs typeface="Times New Roman" panose="02020603050405020304" pitchFamily="18" charset="0"/>
              </a:rPr>
              <a:t>, elle présente </a:t>
            </a:r>
            <a:r>
              <a:rPr lang="fr-CH" altLang="fr-FR" dirty="0" err="1">
                <a:cs typeface="Times New Roman" panose="02020603050405020304" pitchFamily="18" charset="0"/>
              </a:rPr>
              <a:t>svt</a:t>
            </a:r>
            <a:r>
              <a:rPr lang="fr-CH" altLang="fr-FR" dirty="0">
                <a:cs typeface="Times New Roman" panose="02020603050405020304" pitchFamily="18" charset="0"/>
              </a:rPr>
              <a:t>. à son sommet une </a:t>
            </a:r>
            <a:r>
              <a:rPr lang="fr-CH" altLang="fr-FR" u="sng" dirty="0">
                <a:cs typeface="Times New Roman" panose="02020603050405020304" pitchFamily="18" charset="0"/>
              </a:rPr>
              <a:t>excroissance tégumentaire </a:t>
            </a:r>
            <a:r>
              <a:rPr lang="fr-CH" altLang="fr-FR" dirty="0">
                <a:cs typeface="Times New Roman" panose="02020603050405020304" pitchFamily="18" charset="0"/>
              </a:rPr>
              <a:t>nommée </a:t>
            </a:r>
            <a:r>
              <a:rPr lang="fr-CH" altLang="fr-FR" u="sng" dirty="0">
                <a:solidFill>
                  <a:srgbClr val="FF0000"/>
                </a:solidFill>
                <a:cs typeface="Times New Roman" panose="02020603050405020304" pitchFamily="18" charset="0"/>
              </a:rPr>
              <a:t>caroncule</a:t>
            </a:r>
            <a:r>
              <a:rPr lang="fr-CH" altLang="fr-FR" dirty="0">
                <a:cs typeface="Times New Roman" panose="02020603050405020304" pitchFamily="18" charset="0"/>
              </a:rPr>
              <a:t>.</a:t>
            </a:r>
            <a:endParaRPr lang="fr-FR" altLang="fr-FR" dirty="0"/>
          </a:p>
          <a:p>
            <a:pPr algn="just"/>
            <a:r>
              <a:rPr lang="fr-CH" altLang="fr-FR" dirty="0">
                <a:cs typeface="Times New Roman" panose="02020603050405020304" pitchFamily="18" charset="0"/>
              </a:rPr>
              <a:t>Les plantes de la </a:t>
            </a:r>
            <a:r>
              <a:rPr lang="fr-CH" altLang="fr-FR" dirty="0" err="1">
                <a:cs typeface="Times New Roman" panose="02020603050405020304" pitchFamily="18" charset="0"/>
              </a:rPr>
              <a:t>fam</a:t>
            </a:r>
            <a:r>
              <a:rPr lang="fr-CH" altLang="fr-FR" dirty="0">
                <a:cs typeface="Times New Roman" panose="02020603050405020304" pitchFamily="18" charset="0"/>
              </a:rPr>
              <a:t>. des Euphorbiacées montrent </a:t>
            </a:r>
            <a:r>
              <a:rPr lang="fr-CH" altLang="fr-FR" dirty="0" err="1">
                <a:cs typeface="Times New Roman" panose="02020603050405020304" pitchFamily="18" charset="0"/>
              </a:rPr>
              <a:t>svt</a:t>
            </a:r>
            <a:r>
              <a:rPr lang="fr-CH" altLang="fr-FR" dirty="0">
                <a:cs typeface="Times New Roman" panose="02020603050405020304" pitchFamily="18" charset="0"/>
              </a:rPr>
              <a:t>. des </a:t>
            </a:r>
            <a:r>
              <a:rPr lang="fr-CH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glandes nectarifères </a:t>
            </a:r>
            <a:r>
              <a:rPr lang="fr-CH" altLang="fr-FR" dirty="0">
                <a:cs typeface="Times New Roman" panose="02020603050405020304" pitchFamily="18" charset="0"/>
              </a:rPr>
              <a:t>sur différents organes (feuilles, tiges, fleurs, …) et pas uniquement sur les fleurs. </a:t>
            </a:r>
            <a:endParaRPr lang="fr-FR" altLang="fr-FR" dirty="0"/>
          </a:p>
          <a:p>
            <a:pPr algn="just"/>
            <a:endParaRPr lang="fr-FR" altLang="fr-FR" dirty="0">
              <a:cs typeface="Times New Roman" panose="02020603050405020304" pitchFamily="18" charset="0"/>
            </a:endParaRPr>
          </a:p>
          <a:p>
            <a:pPr algn="just"/>
            <a:r>
              <a:rPr lang="fr-FR" altLang="fr-FR" dirty="0">
                <a:cs typeface="Times New Roman" panose="02020603050405020304" pitchFamily="18" charset="0"/>
              </a:rPr>
              <a:t>Les plantes de la </a:t>
            </a:r>
            <a:r>
              <a:rPr lang="fr-FR" altLang="fr-FR" dirty="0" err="1">
                <a:cs typeface="Times New Roman" panose="02020603050405020304" pitchFamily="18" charset="0"/>
              </a:rPr>
              <a:t>fm</a:t>
            </a:r>
            <a:r>
              <a:rPr lang="fr-FR" altLang="fr-FR" dirty="0">
                <a:cs typeface="Times New Roman" panose="02020603050405020304" pitchFamily="18" charset="0"/>
              </a:rPr>
              <a:t>. ont de nombreuses utilisations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médicinales</a:t>
            </a:r>
            <a:r>
              <a:rPr lang="fr-FR" altLang="fr-FR" dirty="0">
                <a:cs typeface="Times New Roman" panose="02020603050405020304" pitchFamily="18" charset="0"/>
              </a:rPr>
              <a:t> (</a:t>
            </a:r>
            <a:r>
              <a:rPr lang="fr-FR" altLang="fr-FR" i="1" dirty="0" err="1">
                <a:cs typeface="Times New Roman" panose="02020603050405020304" pitchFamily="18" charset="0"/>
              </a:rPr>
              <a:t>Euphorbia</a:t>
            </a:r>
            <a:r>
              <a:rPr lang="fr-FR" altLang="fr-FR" i="1" dirty="0">
                <a:cs typeface="Times New Roman" panose="02020603050405020304" pitchFamily="18" charset="0"/>
              </a:rPr>
              <a:t> </a:t>
            </a:r>
            <a:r>
              <a:rPr lang="fr-FR" altLang="fr-FR" i="1" dirty="0" err="1">
                <a:cs typeface="Times New Roman" panose="02020603050405020304" pitchFamily="18" charset="0"/>
              </a:rPr>
              <a:t>resinifera</a:t>
            </a:r>
            <a:r>
              <a:rPr lang="fr-FR" altLang="fr-FR" dirty="0">
                <a:cs typeface="Times New Roman" panose="02020603050405020304" pitchFamily="18" charset="0"/>
              </a:rPr>
              <a:t> (Euphorbe à résine, « </a:t>
            </a:r>
            <a:r>
              <a:rPr lang="fr-FR" altLang="fr-FR" dirty="0" err="1">
                <a:cs typeface="Times New Roman" panose="02020603050405020304" pitchFamily="18" charset="0"/>
              </a:rPr>
              <a:t>tikiout</a:t>
            </a:r>
            <a:r>
              <a:rPr lang="fr-FR" altLang="fr-FR" dirty="0">
                <a:cs typeface="Times New Roman" panose="02020603050405020304" pitchFamily="18" charset="0"/>
              </a:rPr>
              <a:t> » est une endémique marocaine), industriels et ornementales. </a:t>
            </a:r>
            <a:r>
              <a:rPr lang="fr-CH" altLang="fr-FR" dirty="0">
                <a:cs typeface="Times New Roman" panose="02020603050405020304" pitchFamily="18" charset="0"/>
              </a:rPr>
              <a:t> </a:t>
            </a:r>
            <a:endParaRPr lang="fr-FR" altLang="fr-FR" dirty="0"/>
          </a:p>
          <a:p>
            <a:pPr algn="just"/>
            <a:r>
              <a:rPr lang="fr-CH" altLang="fr-FR" dirty="0" err="1">
                <a:cs typeface="Times New Roman" panose="02020603050405020304" pitchFamily="18" charset="0"/>
              </a:rPr>
              <a:t>Exp</a:t>
            </a:r>
            <a:r>
              <a:rPr lang="fr-CH" altLang="fr-FR" dirty="0">
                <a:cs typeface="Times New Roman" panose="02020603050405020304" pitchFamily="18" charset="0"/>
              </a:rPr>
              <a:t>. de pl. ornementales : </a:t>
            </a:r>
            <a:r>
              <a:rPr lang="fr-FR" altLang="fr-FR" i="1" dirty="0" err="1">
                <a:cs typeface="Times New Roman" panose="02020603050405020304" pitchFamily="18" charset="0"/>
              </a:rPr>
              <a:t>Ricinus</a:t>
            </a:r>
            <a:r>
              <a:rPr lang="fr-FR" altLang="fr-FR" i="1" dirty="0">
                <a:cs typeface="Times New Roman" panose="02020603050405020304" pitchFamily="18" charset="0"/>
              </a:rPr>
              <a:t> </a:t>
            </a:r>
            <a:r>
              <a:rPr lang="fr-FR" altLang="fr-FR" i="1" dirty="0" err="1">
                <a:cs typeface="Times New Roman" panose="02020603050405020304" pitchFamily="18" charset="0"/>
              </a:rPr>
              <a:t>communis</a:t>
            </a:r>
            <a:r>
              <a:rPr lang="fr-FR" altLang="fr-FR" i="1" dirty="0">
                <a:cs typeface="Times New Roman" panose="02020603050405020304" pitchFamily="18" charset="0"/>
              </a:rPr>
              <a:t> </a:t>
            </a:r>
            <a:r>
              <a:rPr lang="fr-FR" altLang="fr-FR" dirty="0">
                <a:cs typeface="Times New Roman" panose="02020603050405020304" pitchFamily="18" charset="0"/>
              </a:rPr>
              <a:t>(Ricin, «</a:t>
            </a:r>
            <a:r>
              <a:rPr lang="fr-FR" altLang="fr-FR" dirty="0" err="1">
                <a:cs typeface="Times New Roman" panose="02020603050405020304" pitchFamily="18" charset="0"/>
              </a:rPr>
              <a:t>kharouaa</a:t>
            </a:r>
            <a:r>
              <a:rPr lang="fr-FR" altLang="fr-FR" dirty="0">
                <a:cs typeface="Times New Roman" panose="02020603050405020304" pitchFamily="18" charset="0"/>
              </a:rPr>
              <a:t>»), </a:t>
            </a:r>
            <a:r>
              <a:rPr lang="fr-FR" altLang="fr-FR" i="1" dirty="0" err="1">
                <a:cs typeface="Times New Roman" panose="02020603050405020304" pitchFamily="18" charset="0"/>
              </a:rPr>
              <a:t>Euphorbia</a:t>
            </a:r>
            <a:r>
              <a:rPr lang="fr-FR" altLang="fr-FR" i="1" dirty="0">
                <a:cs typeface="Times New Roman" panose="02020603050405020304" pitchFamily="18" charset="0"/>
              </a:rPr>
              <a:t> </a:t>
            </a:r>
            <a:r>
              <a:rPr lang="fr-FR" altLang="fr-FR" i="1" dirty="0" err="1">
                <a:cs typeface="Times New Roman" panose="02020603050405020304" pitchFamily="18" charset="0"/>
              </a:rPr>
              <a:t>pulcherrima</a:t>
            </a:r>
            <a:r>
              <a:rPr lang="fr-FR" altLang="fr-FR" i="1" dirty="0">
                <a:cs typeface="Times New Roman" panose="02020603050405020304" pitchFamily="18" charset="0"/>
              </a:rPr>
              <a:t> </a:t>
            </a:r>
            <a:r>
              <a:rPr lang="fr-FR" altLang="fr-FR" dirty="0">
                <a:cs typeface="Times New Roman" panose="02020603050405020304" pitchFamily="18" charset="0"/>
              </a:rPr>
              <a:t>(Poinsettia), </a:t>
            </a:r>
            <a:r>
              <a:rPr lang="fr-FR" altLang="fr-FR" i="1" dirty="0" err="1">
                <a:cs typeface="Times New Roman" panose="02020603050405020304" pitchFamily="18" charset="0"/>
              </a:rPr>
              <a:t>Euphorbia</a:t>
            </a:r>
            <a:r>
              <a:rPr lang="fr-FR" altLang="fr-FR" i="1" dirty="0">
                <a:cs typeface="Times New Roman" panose="02020603050405020304" pitchFamily="18" charset="0"/>
              </a:rPr>
              <a:t> </a:t>
            </a:r>
            <a:r>
              <a:rPr lang="fr-FR" altLang="fr-FR" i="1" dirty="0" err="1">
                <a:cs typeface="Times New Roman" panose="02020603050405020304" pitchFamily="18" charset="0"/>
              </a:rPr>
              <a:t>milii</a:t>
            </a:r>
            <a:r>
              <a:rPr lang="fr-FR" altLang="fr-FR" i="1" dirty="0">
                <a:cs typeface="Times New Roman" panose="02020603050405020304" pitchFamily="18" charset="0"/>
              </a:rPr>
              <a:t>.</a:t>
            </a:r>
            <a:endParaRPr lang="fr-FR" alt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04"/>
    </mc:Choice>
    <mc:Fallback>
      <p:transition spd="slow" advTm="13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1" x="1885950" y="6318250"/>
          <p14:tracePt t="1729" x="1838325" y="6311900"/>
          <p14:tracePt t="1746" x="1749425" y="6280150"/>
          <p14:tracePt t="1763" x="1638300" y="6191250"/>
          <p14:tracePt t="1780" x="1536700" y="6042025"/>
          <p14:tracePt t="1799" x="1400175" y="5721350"/>
          <p14:tracePt t="1827" x="1120775" y="4994275"/>
          <p14:tracePt t="1860" x="590550" y="4140200"/>
          <p14:tracePt t="1878" x="139700" y="3619500"/>
          <p14:tracePt t="3614" x="492125" y="292100"/>
          <p14:tracePt t="3628" x="1403350" y="120650"/>
          <p14:tracePt t="3649" x="2495550" y="0"/>
          <p14:tracePt t="3664" x="2946400" y="0"/>
          <p14:tracePt t="3680" x="3121025" y="0"/>
          <p14:tracePt t="3696" x="3209925" y="0"/>
          <p14:tracePt t="3709" x="3254375" y="0"/>
          <p14:tracePt t="3743" x="3187700" y="0"/>
          <p14:tracePt t="3777" x="2495550" y="0"/>
          <p14:tracePt t="3793" x="2124075" y="0"/>
          <p14:tracePt t="3810" x="1711325" y="0"/>
          <p14:tracePt t="3827" x="1320800" y="0"/>
          <p14:tracePt t="3842" x="1123950" y="0"/>
          <p14:tracePt t="3859" x="962025" y="0"/>
          <p14:tracePt t="3877" x="742950" y="0"/>
          <p14:tracePt t="3892" x="660400" y="3175"/>
          <p14:tracePt t="3909" x="606425" y="15875"/>
          <p14:tracePt t="3930" x="565150" y="41275"/>
          <p14:tracePt t="3943" x="533400" y="73025"/>
          <p14:tracePt t="3960" x="508000" y="98425"/>
          <p14:tracePt t="3976" x="463550" y="149225"/>
          <p14:tracePt t="3992" x="441325" y="209550"/>
          <p14:tracePt t="4009" x="434975" y="282575"/>
          <p14:tracePt t="4027" x="434975" y="390525"/>
          <p14:tracePt t="4043" x="434975" y="482600"/>
          <p14:tracePt t="4059" x="434975" y="565150"/>
          <p14:tracePt t="4077" x="434975" y="660400"/>
          <p14:tracePt t="4092" x="415925" y="717550"/>
          <p14:tracePt t="4109" x="403225" y="739775"/>
          <p14:tracePt t="4127" x="390525" y="768350"/>
          <p14:tracePt t="4143" x="390525" y="777875"/>
          <p14:tracePt t="4159" x="390525" y="787400"/>
          <p14:tracePt t="4176" x="393700" y="787400"/>
          <p14:tracePt t="4192" x="403225" y="781050"/>
          <p14:tracePt t="4209" x="434975" y="742950"/>
          <p14:tracePt t="4226" x="473075" y="676275"/>
          <p14:tracePt t="4242" x="508000" y="638175"/>
          <p14:tracePt t="4259" x="527050" y="590550"/>
          <p14:tracePt t="4276" x="539750" y="568325"/>
          <p14:tracePt t="4292" x="571500" y="523875"/>
          <p14:tracePt t="4309" x="581025" y="501650"/>
          <p14:tracePt t="4326" x="600075" y="466725"/>
          <p14:tracePt t="4342" x="609600" y="457200"/>
          <p14:tracePt t="4359" x="619125" y="447675"/>
          <p14:tracePt t="4376" x="622300" y="425450"/>
          <p14:tracePt t="4393" x="622300" y="415925"/>
          <p14:tracePt t="4409" x="622300" y="406400"/>
          <p14:tracePt t="4427" x="622300" y="403225"/>
          <p14:tracePt t="4442" x="622300" y="396875"/>
          <p14:tracePt t="4492" x="615950" y="396875"/>
          <p14:tracePt t="4505" x="612775" y="396875"/>
          <p14:tracePt t="4706" x="619125" y="396875"/>
          <p14:tracePt t="4719" x="635000" y="396875"/>
          <p14:tracePt t="4729" x="638175" y="396875"/>
          <p14:tracePt t="4749" x="654050" y="396875"/>
          <p14:tracePt t="5012" x="669925" y="390525"/>
          <p14:tracePt t="5019" x="682625" y="384175"/>
          <p14:tracePt t="5026" x="692150" y="381000"/>
          <p14:tracePt t="5042" x="730250" y="368300"/>
          <p14:tracePt t="5059" x="771525" y="333375"/>
          <p14:tracePt t="5077" x="841375" y="314325"/>
          <p14:tracePt t="5093" x="904875" y="301625"/>
          <p14:tracePt t="5110" x="981075" y="279400"/>
          <p14:tracePt t="5126" x="1146175" y="254000"/>
          <p14:tracePt t="5142" x="1219200" y="254000"/>
          <p14:tracePt t="5159" x="1279525" y="247650"/>
          <p14:tracePt t="5176" x="1343025" y="247650"/>
          <p14:tracePt t="5192" x="1387475" y="247650"/>
          <p14:tracePt t="5209" x="1416050" y="247650"/>
          <p14:tracePt t="5227" x="1463675" y="247650"/>
          <p14:tracePt t="5243" x="1498600" y="247650"/>
          <p14:tracePt t="5259" x="1514475" y="247650"/>
          <p14:tracePt t="5276" x="1530350" y="247650"/>
          <p14:tracePt t="5311" x="1530350" y="254000"/>
          <p14:tracePt t="5325" x="1530350" y="257175"/>
          <p14:tracePt t="6355" x="1546225" y="257175"/>
          <p14:tracePt t="6362" x="1565275" y="257175"/>
          <p14:tracePt t="6379" x="1609725" y="257175"/>
          <p14:tracePt t="6395" x="1644650" y="257175"/>
          <p14:tracePt t="6413" x="1736725" y="241300"/>
          <p14:tracePt t="6430" x="1800225" y="225425"/>
          <p14:tracePt t="6443" x="1851025" y="212725"/>
          <p14:tracePt t="6479" x="1971675" y="174625"/>
          <p14:tracePt t="6509" x="2060575" y="155575"/>
          <p14:tracePt t="6526" x="2124075" y="155575"/>
          <p14:tracePt t="6543" x="2162175" y="155575"/>
          <p14:tracePt t="6559" x="2197100" y="155575"/>
          <p14:tracePt t="6576" x="2260600" y="149225"/>
          <p14:tracePt t="6592" x="2298700" y="142875"/>
          <p14:tracePt t="6609" x="2339975" y="142875"/>
          <p14:tracePt t="6626" x="2390775" y="136525"/>
          <p14:tracePt t="6642" x="2419350" y="123825"/>
          <p14:tracePt t="6659" x="2457450" y="117475"/>
          <p14:tracePt t="6676" x="2505075" y="104775"/>
          <p14:tracePt t="6692" x="2536825" y="98425"/>
          <p14:tracePt t="6709" x="2571750" y="98425"/>
          <p14:tracePt t="6726" x="2600325" y="98425"/>
          <p14:tracePt t="6742" x="2613025" y="98425"/>
          <p14:tracePt t="6759" x="2625725" y="98425"/>
          <p14:tracePt t="6776" x="2638425" y="98425"/>
          <p14:tracePt t="6793" x="2647950" y="98425"/>
          <p14:tracePt t="6809" x="2663825" y="98425"/>
          <p14:tracePt t="6826" x="2679700" y="98425"/>
          <p14:tracePt t="6843" x="2695575" y="95250"/>
          <p14:tracePt t="6859" x="2714625" y="95250"/>
          <p14:tracePt t="6876" x="2736850" y="95250"/>
          <p14:tracePt t="6892" x="2746375" y="95250"/>
          <p14:tracePt t="6909" x="2749550" y="95250"/>
          <p14:tracePt t="6926" x="2755900" y="95250"/>
          <p14:tracePt t="7013" x="2752725" y="95250"/>
          <p14:tracePt t="7020" x="2749550" y="95250"/>
          <p14:tracePt t="7027" x="2743200" y="95250"/>
          <p14:tracePt t="7042" x="2727325" y="88900"/>
          <p14:tracePt t="7059" x="2698750" y="76200"/>
          <p14:tracePt t="7076" x="2641600" y="50800"/>
          <p14:tracePt t="7093" x="2603500" y="44450"/>
          <p14:tracePt t="7109" x="2543175" y="31750"/>
          <p14:tracePt t="7125" x="2454275" y="25400"/>
          <p14:tracePt t="7142" x="2393950" y="15875"/>
          <p14:tracePt t="7158" x="2330450" y="0"/>
          <p14:tracePt t="7175" x="2232025" y="0"/>
          <p14:tracePt t="7192" x="2181225" y="0"/>
          <p14:tracePt t="7209" x="2136775" y="0"/>
          <p14:tracePt t="7226" x="2079625" y="0"/>
          <p14:tracePt t="7242" x="2060575" y="0"/>
          <p14:tracePt t="7259" x="2028825" y="0"/>
          <p14:tracePt t="7276" x="1997075" y="0"/>
          <p14:tracePt t="7292" x="1974850" y="0"/>
          <p14:tracePt t="7309" x="1965325" y="3175"/>
          <p14:tracePt t="7325" x="1949450" y="9525"/>
          <p14:tracePt t="7342" x="1927225" y="25400"/>
          <p14:tracePt t="7359" x="1917700" y="34925"/>
          <p14:tracePt t="7376" x="1892300" y="50800"/>
          <p14:tracePt t="7392" x="1860550" y="60325"/>
          <p14:tracePt t="7409" x="1851025" y="79375"/>
          <p14:tracePt t="7425" x="1835150" y="92075"/>
          <p14:tracePt t="7442" x="1819275" y="101600"/>
          <p14:tracePt t="7459" x="1809750" y="114300"/>
          <p14:tracePt t="7476" x="1793875" y="133350"/>
          <p14:tracePt t="7493" x="1793875" y="142875"/>
          <p14:tracePt t="7509" x="1793875" y="152400"/>
          <p14:tracePt t="7525" x="1797050" y="161925"/>
          <p14:tracePt t="7542" x="1806575" y="177800"/>
          <p14:tracePt t="7559" x="1822450" y="187325"/>
          <p14:tracePt t="7576" x="1873250" y="206375"/>
          <p14:tracePt t="7592" x="1917700" y="225425"/>
          <p14:tracePt t="7609" x="1965325" y="254000"/>
          <p14:tracePt t="7625" x="2038350" y="279400"/>
          <p14:tracePt t="7642" x="2076450" y="298450"/>
          <p14:tracePt t="7659" x="2120900" y="311150"/>
          <p14:tracePt t="7676" x="2178050" y="330200"/>
          <p14:tracePt t="7692" x="2203450" y="342900"/>
          <p14:tracePt t="7709" x="2232025" y="361950"/>
          <p14:tracePt t="7725" x="2266950" y="371475"/>
          <p14:tracePt t="7742" x="2295525" y="371475"/>
          <p14:tracePt t="7759" x="2320925" y="377825"/>
          <p14:tracePt t="7775" x="2359025" y="377825"/>
          <p14:tracePt t="7792" x="2381250" y="384175"/>
          <p14:tracePt t="7809" x="2425700" y="390525"/>
          <p14:tracePt t="7825" x="2489200" y="403225"/>
          <p14:tracePt t="7842" x="2543175" y="419100"/>
          <p14:tracePt t="7859" x="2597150" y="419100"/>
          <p14:tracePt t="7876" x="2682875" y="419100"/>
          <p14:tracePt t="7893" x="2743200" y="419100"/>
          <p14:tracePt t="7909" x="2803525" y="419100"/>
          <p14:tracePt t="7925" x="2879725" y="419100"/>
          <p14:tracePt t="7942" x="2940050" y="419100"/>
          <p14:tracePt t="7959" x="3035300" y="403225"/>
          <p14:tracePt t="7961" x="3095625" y="396875"/>
          <p14:tracePt t="7975" x="3181350" y="381000"/>
          <p14:tracePt t="7993" x="3232150" y="381000"/>
          <p14:tracePt t="8009" x="3260725" y="381000"/>
          <p14:tracePt t="8026" x="3302000" y="374650"/>
          <p14:tracePt t="8042" x="3324225" y="368300"/>
          <p14:tracePt t="8059" x="3352800" y="361950"/>
          <p14:tracePt t="8075" x="3390900" y="336550"/>
          <p14:tracePt t="8092" x="3419475" y="327025"/>
          <p14:tracePt t="8108" x="3429000" y="317500"/>
          <p14:tracePt t="8126" x="3444875" y="301625"/>
          <p14:tracePt t="8143" x="3460750" y="273050"/>
          <p14:tracePt t="8159" x="3473450" y="241300"/>
          <p14:tracePt t="8176" x="3479800" y="187325"/>
          <p14:tracePt t="8192" x="3479800" y="142875"/>
          <p14:tracePt t="8208" x="3470275" y="98425"/>
          <p14:tracePt t="8225" x="3448050" y="60325"/>
          <p14:tracePt t="8242" x="3435350" y="38100"/>
          <p14:tracePt t="8259" x="3413125" y="25400"/>
          <p14:tracePt t="8275" x="3371850" y="9525"/>
          <p14:tracePt t="8292" x="3333750" y="0"/>
          <p14:tracePt t="8309" x="3295650" y="0"/>
          <p14:tracePt t="8325" x="3222625" y="0"/>
          <p14:tracePt t="8342" x="3178175" y="0"/>
          <p14:tracePt t="8358" x="3127375" y="0"/>
          <p14:tracePt t="8375" x="3063875" y="0"/>
          <p14:tracePt t="8392" x="3028950" y="0"/>
          <p14:tracePt t="8409" x="2984500" y="3175"/>
          <p14:tracePt t="8426" x="2921000" y="9525"/>
          <p14:tracePt t="8442" x="2876550" y="15875"/>
          <p14:tracePt t="8459" x="2854325" y="22225"/>
          <p14:tracePt t="8461" x="2841625" y="25400"/>
          <p14:tracePt t="8475" x="2809875" y="38100"/>
          <p14:tracePt t="8492" x="2794000" y="47625"/>
          <p14:tracePt t="8509" x="2784475" y="60325"/>
          <p14:tracePt t="8525" x="2746375" y="76200"/>
          <p14:tracePt t="8542" x="2714625" y="95250"/>
          <p14:tracePt t="8559" x="2692400" y="107950"/>
          <p14:tracePt t="8575" x="2647950" y="123825"/>
          <p14:tracePt t="8592" x="2632075" y="130175"/>
          <p14:tracePt t="8609" x="2622550" y="136525"/>
          <p14:tracePt t="8625" x="2590800" y="136525"/>
          <p14:tracePt t="8642" x="2568575" y="139700"/>
          <p14:tracePt t="8659" x="2536825" y="139700"/>
          <p14:tracePt t="8675" x="2495550" y="158750"/>
          <p14:tracePt t="8692" x="2466975" y="171450"/>
          <p14:tracePt t="8709" x="2441575" y="184150"/>
          <p14:tracePt t="8725" x="2413000" y="193675"/>
          <p14:tracePt t="8742" x="2403475" y="203200"/>
          <p14:tracePt t="8759" x="2393950" y="219075"/>
          <p14:tracePt t="8775" x="2371725" y="234950"/>
          <p14:tracePt t="8792" x="2362200" y="244475"/>
          <p14:tracePt t="8809" x="2352675" y="254000"/>
          <p14:tracePt t="8825" x="2339975" y="269875"/>
          <p14:tracePt t="8842" x="2324100" y="279400"/>
          <p14:tracePt t="8859" x="2317750" y="288925"/>
          <p14:tracePt t="8875" x="2317750" y="311150"/>
          <p14:tracePt t="8892" x="2317750" y="320675"/>
          <p14:tracePt t="8909" x="2317750" y="330200"/>
          <p14:tracePt t="8925" x="2317750" y="342900"/>
          <p14:tracePt t="8942" x="2317750" y="355600"/>
          <p14:tracePt t="8959" x="2317750" y="358775"/>
          <p14:tracePt t="13304" x="2314575" y="352425"/>
          <p14:tracePt t="13310" x="2308225" y="339725"/>
          <p14:tracePt t="13325" x="2295525" y="317500"/>
          <p14:tracePt t="13342" x="2276475" y="292100"/>
          <p14:tracePt t="13359" x="2257425" y="282575"/>
          <p14:tracePt t="13379" x="2241550" y="266700"/>
          <p14:tracePt t="13391" x="2232025" y="250825"/>
          <p14:tracePt t="13425" x="2200275" y="247650"/>
          <p14:tracePt t="13460" x="2187575" y="247650"/>
          <p14:tracePt t="13476" x="2181225" y="247650"/>
          <p14:tracePt t="13509" x="2181225" y="241300"/>
          <p14:tracePt t="13525" x="2178050" y="238125"/>
          <p14:tracePt t="13542" x="2171700" y="238125"/>
          <p14:tracePt t="18309" x="2184400" y="238125"/>
          <p14:tracePt t="18316" x="2209800" y="238125"/>
          <p14:tracePt t="18327" x="2244725" y="238125"/>
          <p14:tracePt t="18344" x="2387600" y="228600"/>
          <p14:tracePt t="18361" x="2470150" y="212725"/>
          <p14:tracePt t="18381" x="2568575" y="212725"/>
          <p14:tracePt t="18408" x="2647950" y="206375"/>
          <p14:tracePt t="18441" x="2682875" y="206375"/>
          <p14:tracePt t="18458" x="2695575" y="196850"/>
          <p14:tracePt t="18475" x="2705100" y="196850"/>
          <p14:tracePt t="18491" x="2720975" y="187325"/>
          <p14:tracePt t="18508" x="2736850" y="165100"/>
          <p14:tracePt t="18524" x="2746375" y="155575"/>
          <p14:tracePt t="18541" x="2755900" y="146050"/>
          <p14:tracePt t="18558" x="2768600" y="127000"/>
          <p14:tracePt t="18575" x="2771775" y="120650"/>
          <p14:tracePt t="18591" x="2778125" y="117475"/>
          <p14:tracePt t="18608" x="2778125" y="101600"/>
          <p14:tracePt t="18624" x="2778125" y="98425"/>
          <p14:tracePt t="18641" x="2778125" y="92075"/>
          <p14:tracePt t="18662" x="2774950" y="76200"/>
          <p14:tracePt t="18674" x="2759075" y="76200"/>
          <p14:tracePt t="18691" x="2743200" y="69850"/>
          <p14:tracePt t="18708" x="2663825" y="50800"/>
          <p14:tracePt t="18724" x="2568575" y="44450"/>
          <p14:tracePt t="18741" x="2454275" y="44450"/>
          <p14:tracePt t="18758" x="2324100" y="44450"/>
          <p14:tracePt t="18774" x="2254250" y="44450"/>
          <p14:tracePt t="18791" x="2193925" y="44450"/>
          <p14:tracePt t="18808" x="2133600" y="44450"/>
          <p14:tracePt t="18824" x="2047875" y="44450"/>
          <p14:tracePt t="18841" x="2009775" y="47625"/>
          <p14:tracePt t="18858" x="1962150" y="57150"/>
          <p14:tracePt t="18875" x="1946275" y="63500"/>
          <p14:tracePt t="18891" x="1930400" y="69850"/>
          <p14:tracePt t="18909" x="1914525" y="82550"/>
          <p14:tracePt t="18925" x="1905000" y="92075"/>
          <p14:tracePt t="18941" x="1905000" y="95250"/>
          <p14:tracePt t="18958" x="1905000" y="104775"/>
          <p14:tracePt t="18974" x="1905000" y="111125"/>
          <p14:tracePt t="18991" x="1905000" y="120650"/>
          <p14:tracePt t="19008" x="1905000" y="139700"/>
          <p14:tracePt t="19025" x="1911350" y="149225"/>
          <p14:tracePt t="19042" x="1927225" y="161925"/>
          <p14:tracePt t="19058" x="1984375" y="187325"/>
          <p14:tracePt t="19075" x="2022475" y="200025"/>
          <p14:tracePt t="19091" x="2044700" y="209550"/>
          <p14:tracePt t="19108" x="2089150" y="241300"/>
          <p14:tracePt t="19124" x="2111375" y="254000"/>
          <p14:tracePt t="19140" x="2127250" y="263525"/>
          <p14:tracePt t="19158" x="2168525" y="282575"/>
          <p14:tracePt t="19174" x="2193925" y="292100"/>
          <p14:tracePt t="19191" x="2235200" y="292100"/>
          <p14:tracePt t="19208" x="2270125" y="292100"/>
          <p14:tracePt t="19224" x="2292350" y="292100"/>
          <p14:tracePt t="19241" x="2301875" y="292100"/>
          <p14:tracePt t="19258" x="2317750" y="292100"/>
          <p14:tracePt t="19274" x="2320925" y="292100"/>
          <p14:tracePt t="19323" x="2327275" y="292100"/>
          <p14:tracePt t="19873" x="2336800" y="292100"/>
          <p14:tracePt t="19881" x="2355850" y="292100"/>
          <p14:tracePt t="19894" x="2400300" y="292100"/>
          <p14:tracePt t="19912" x="2460625" y="301625"/>
          <p14:tracePt t="19927" x="2540000" y="307975"/>
          <p14:tracePt t="19947" x="2682875" y="323850"/>
          <p14:tracePt t="19974" x="2978150" y="323850"/>
          <p14:tracePt t="20008" x="3213100" y="323850"/>
          <p14:tracePt t="20024" x="3282950" y="323850"/>
          <p14:tracePt t="20041" x="3343275" y="323850"/>
          <p14:tracePt t="20058" x="3422650" y="323850"/>
          <p14:tracePt t="20074" x="3467100" y="323850"/>
          <p14:tracePt t="20091" x="3511550" y="323850"/>
          <p14:tracePt t="20108" x="3543300" y="323850"/>
          <p14:tracePt t="20124" x="3571875" y="323850"/>
          <p14:tracePt t="20141" x="3594100" y="323850"/>
          <p14:tracePt t="20158" x="3619500" y="323850"/>
          <p14:tracePt t="20174" x="3641725" y="323850"/>
          <p14:tracePt t="20191" x="3657600" y="323850"/>
          <p14:tracePt t="20208" x="3705225" y="320675"/>
          <p14:tracePt t="20224" x="3749675" y="307975"/>
          <p14:tracePt t="20241" x="3794125" y="307975"/>
          <p14:tracePt t="20259" x="3876675" y="307975"/>
          <p14:tracePt t="20275" x="3937000" y="307975"/>
          <p14:tracePt t="20291" x="3975100" y="307975"/>
          <p14:tracePt t="20307" x="4029075" y="301625"/>
          <p14:tracePt t="20324" x="4070350" y="282575"/>
          <p14:tracePt t="20341" x="4092575" y="273050"/>
          <p14:tracePt t="20358" x="4133850" y="254000"/>
          <p14:tracePt t="20374" x="4159250" y="241300"/>
          <p14:tracePt t="20390" x="4181475" y="231775"/>
          <p14:tracePt t="20407" x="4203700" y="225425"/>
          <p14:tracePt t="20424" x="4213225" y="225425"/>
          <p14:tracePt t="20441" x="4232275" y="225425"/>
          <p14:tracePt t="20458" x="4248150" y="225425"/>
          <p14:tracePt t="20474" x="4257675" y="225425"/>
          <p14:tracePt t="20490" x="4273550" y="222250"/>
          <p14:tracePt t="20508" x="4289425" y="209550"/>
          <p14:tracePt t="20524" x="4298950" y="200025"/>
          <p14:tracePt t="20541" x="4314825" y="184150"/>
          <p14:tracePt t="20558" x="4333875" y="174625"/>
          <p14:tracePt t="20574" x="4343400" y="174625"/>
          <p14:tracePt t="20590" x="4352925" y="171450"/>
          <p14:tracePt t="20608" x="4362450" y="155575"/>
          <p14:tracePt t="20624" x="4362450" y="139700"/>
          <p14:tracePt t="20641" x="4362450" y="130175"/>
          <p14:tracePt t="20658" x="4362450" y="104775"/>
          <p14:tracePt t="20674" x="4352925" y="73025"/>
          <p14:tracePt t="20691" x="4330700" y="50800"/>
          <p14:tracePt t="20712" x="4273550" y="15875"/>
          <p14:tracePt t="20724" x="4213225" y="0"/>
          <p14:tracePt t="20741" x="4149725" y="0"/>
          <p14:tracePt t="20758" x="4079875" y="0"/>
          <p14:tracePt t="20774" x="4035425" y="0"/>
          <p14:tracePt t="20790" x="4000500" y="0"/>
          <p14:tracePt t="20808" x="3959225" y="0"/>
          <p14:tracePt t="20824" x="3937000" y="0"/>
          <p14:tracePt t="20841" x="3908425" y="0"/>
          <p14:tracePt t="20858" x="3892550" y="0"/>
          <p14:tracePt t="20874" x="3883025" y="3175"/>
          <p14:tracePt t="20890" x="3867150" y="6350"/>
          <p14:tracePt t="20908" x="3854450" y="15875"/>
          <p14:tracePt t="20925" x="3844925" y="15875"/>
          <p14:tracePt t="20941" x="3838575" y="22225"/>
          <p14:tracePt t="20959" x="3835400" y="25400"/>
          <p14:tracePt t="20974" x="3819525" y="25400"/>
          <p14:tracePt t="20991" x="3813175" y="25400"/>
          <p14:tracePt t="21008" x="3810000" y="41275"/>
          <p14:tracePt t="21024" x="3803650" y="41275"/>
          <p14:tracePt t="21040" x="3803650" y="47625"/>
          <p14:tracePt t="21058" x="3803650" y="57150"/>
          <p14:tracePt t="21074" x="3803650" y="60325"/>
          <p14:tracePt t="21107" x="3803650" y="66675"/>
          <p14:tracePt t="21129" x="3803650" y="69850"/>
          <p14:tracePt t="21160" x="3803650" y="76200"/>
          <p14:tracePt t="21173" x="3803650" y="82550"/>
          <p14:tracePt t="21202" x="3803650" y="92075"/>
          <p14:tracePt t="21265" x="3803650" y="95250"/>
          <p14:tracePt t="21272" x="3803650" y="101600"/>
          <p14:tracePt t="21287" x="3803650" y="104775"/>
          <p14:tracePt t="21294" x="3806825" y="111125"/>
          <p14:tracePt t="21308" x="3816350" y="120650"/>
          <p14:tracePt t="21324" x="3832225" y="130175"/>
          <p14:tracePt t="21341" x="3841750" y="146050"/>
          <p14:tracePt t="21357" x="3848100" y="161925"/>
          <p14:tracePt t="21374" x="3848100" y="171450"/>
          <p14:tracePt t="21390" x="3851275" y="180975"/>
          <p14:tracePt t="21407" x="3851275" y="200025"/>
          <p14:tracePt t="21424" x="3851275" y="209550"/>
          <p14:tracePt t="21441" x="3851275" y="219075"/>
          <p14:tracePt t="21457" x="3857625" y="234950"/>
          <p14:tracePt t="21474" x="3857625" y="244475"/>
          <p14:tracePt t="21491" x="3857625" y="254000"/>
          <p14:tracePt t="21507" x="3860800" y="269875"/>
          <p14:tracePt t="21623" x="3860800" y="279400"/>
          <p14:tracePt t="22930" x="3879850" y="279400"/>
          <p14:tracePt t="22940" x="3898900" y="276225"/>
          <p14:tracePt t="22958" x="3962400" y="244475"/>
          <p14:tracePt t="22979" x="4067175" y="190500"/>
          <p14:tracePt t="22995" x="4149725" y="142875"/>
          <p14:tracePt t="23011" x="4229100" y="104775"/>
          <p14:tracePt t="23024" x="4314825" y="73025"/>
          <p14:tracePt t="23057" x="4581525" y="6350"/>
          <p14:tracePt t="23091" x="4746625" y="6350"/>
          <p14:tracePt t="23108" x="4886325" y="6350"/>
          <p14:tracePt t="23125" x="4965700" y="6350"/>
          <p14:tracePt t="23141" x="5026025" y="6350"/>
          <p14:tracePt t="23157" x="5124450" y="9525"/>
          <p14:tracePt t="23174" x="5197475" y="19050"/>
          <p14:tracePt t="23190" x="5267325" y="25400"/>
          <p14:tracePt t="23208" x="5365750" y="31750"/>
          <p14:tracePt t="23224" x="5416550" y="38100"/>
          <p14:tracePt t="23241" x="5508625" y="57150"/>
          <p14:tracePt t="23244" x="5556250" y="57150"/>
          <p14:tracePt t="23258" x="5648325" y="57150"/>
          <p14:tracePt t="23275" x="5730875" y="57150"/>
          <p14:tracePt t="23291" x="5822950" y="57150"/>
          <p14:tracePt t="23307" x="6010275" y="41275"/>
          <p14:tracePt t="23324" x="6124575" y="41275"/>
          <p14:tracePt t="23341" x="6207125" y="41275"/>
          <p14:tracePt t="23357" x="6346825" y="41275"/>
          <p14:tracePt t="23373" x="6429375" y="41275"/>
          <p14:tracePt t="23391" x="6499225" y="41275"/>
          <p14:tracePt t="23407" x="6581775" y="60325"/>
          <p14:tracePt t="23423" x="6642100" y="73025"/>
          <p14:tracePt t="23441" x="6705600" y="85725"/>
          <p14:tracePt t="23457" x="6807200" y="107950"/>
          <p14:tracePt t="23474" x="6861175" y="130175"/>
          <p14:tracePt t="23491" x="6908800" y="142875"/>
          <p14:tracePt t="23507" x="6956425" y="158750"/>
          <p14:tracePt t="23524" x="6988175" y="171450"/>
          <p14:tracePt t="23541" x="7032625" y="193675"/>
          <p14:tracePt t="23557" x="7115175" y="219075"/>
          <p14:tracePt t="23574" x="7204075" y="250825"/>
          <p14:tracePt t="23591" x="7299325" y="266700"/>
          <p14:tracePt t="23607" x="7400925" y="288925"/>
          <p14:tracePt t="23623" x="7477125" y="304800"/>
          <p14:tracePt t="23641" x="7553325" y="327025"/>
          <p14:tracePt t="23657" x="7639050" y="327025"/>
          <p14:tracePt t="23674" x="7708900" y="327025"/>
          <p14:tracePt t="23690" x="7788275" y="327025"/>
          <p14:tracePt t="23707" x="7927975" y="327025"/>
          <p14:tracePt t="23724" x="7991475" y="327025"/>
          <p14:tracePt t="23740" x="8042275" y="327025"/>
          <p14:tracePt t="23743" x="8061325" y="327025"/>
          <p14:tracePt t="23758" x="8105775" y="339725"/>
          <p14:tracePt t="23778" x="8169275" y="358775"/>
          <p14:tracePt t="23790" x="8181975" y="358775"/>
          <p14:tracePt t="23808" x="8213725" y="365125"/>
          <p14:tracePt t="23824" x="8223250" y="365125"/>
          <p14:tracePt t="23841" x="8232775" y="365125"/>
          <p14:tracePt t="23857" x="8248650" y="365125"/>
          <p14:tracePt t="23874" x="8255000" y="365125"/>
          <p14:tracePt t="23890" x="8264525" y="365125"/>
          <p14:tracePt t="23907" x="8267700" y="365125"/>
          <p14:tracePt t="23950" x="8267700" y="361950"/>
          <p14:tracePt t="23958" x="8267700" y="358775"/>
          <p14:tracePt t="23974" x="8255000" y="346075"/>
          <p14:tracePt t="23991" x="8232775" y="336550"/>
          <p14:tracePt t="24008" x="8181975" y="311150"/>
          <p14:tracePt t="24024" x="8143875" y="298450"/>
          <p14:tracePt t="24041" x="8099425" y="285750"/>
          <p14:tracePt t="24058" x="8020050" y="279400"/>
          <p14:tracePt t="24073" x="7937500" y="279400"/>
          <p14:tracePt t="24091" x="7813675" y="279400"/>
          <p14:tracePt t="24108" x="7562850" y="279400"/>
          <p14:tracePt t="24123" x="7423150" y="292100"/>
          <p14:tracePt t="24142" x="7248525" y="301625"/>
          <p14:tracePt t="24158" x="7165975" y="301625"/>
          <p14:tracePt t="24174" x="7105650" y="301625"/>
          <p14:tracePt t="24191" x="7051675" y="301625"/>
          <p14:tracePt t="24208" x="6965950" y="298450"/>
          <p14:tracePt t="24224" x="6902450" y="285750"/>
          <p14:tracePt t="24241" x="6845300" y="269875"/>
          <p14:tracePt t="24257" x="6797675" y="263525"/>
          <p14:tracePt t="24274" x="6775450" y="257175"/>
          <p14:tracePt t="24290" x="6759575" y="257175"/>
          <p14:tracePt t="24307" x="6746875" y="247650"/>
          <p14:tracePt t="24324" x="6737350" y="244475"/>
          <p14:tracePt t="24341" x="6724650" y="238125"/>
          <p14:tracePt t="24358" x="6705600" y="234950"/>
          <p14:tracePt t="24374" x="6702425" y="234950"/>
          <p14:tracePt t="24407" x="6718300" y="228600"/>
          <p14:tracePt t="24423" x="6750050" y="215900"/>
          <p14:tracePt t="24440" x="6810375" y="215900"/>
          <p14:tracePt t="24457" x="6924675" y="215900"/>
          <p14:tracePt t="24473" x="7029450" y="215900"/>
          <p14:tracePt t="24490" x="7121525" y="215900"/>
          <p14:tracePt t="24507" x="7251700" y="215900"/>
          <p14:tracePt t="24523" x="7321550" y="215900"/>
          <p14:tracePt t="24540" x="7400925" y="215900"/>
          <p14:tracePt t="24557" x="7499350" y="215900"/>
          <p14:tracePt t="24574" x="7559675" y="209550"/>
          <p14:tracePt t="24591" x="7604125" y="196850"/>
          <p14:tracePt t="24608" x="7654925" y="177800"/>
          <p14:tracePt t="24624" x="7677150" y="165100"/>
          <p14:tracePt t="24641" x="7708900" y="149225"/>
          <p14:tracePt t="24657" x="7721600" y="133350"/>
          <p14:tracePt t="24673" x="7731125" y="127000"/>
          <p14:tracePt t="24690" x="7743825" y="127000"/>
          <p14:tracePt t="24708" x="7762875" y="127000"/>
          <p14:tracePt t="24724" x="7772400" y="127000"/>
          <p14:tracePt t="24741" x="7781925" y="127000"/>
          <p14:tracePt t="24758" x="7797800" y="127000"/>
          <p14:tracePt t="24774" x="7810500" y="127000"/>
          <p14:tracePt t="24794" x="7823200" y="127000"/>
          <p14:tracePt t="24807" x="7826375" y="127000"/>
          <p14:tracePt t="24872" x="7826375" y="130175"/>
          <p14:tracePt t="24893" x="7820025" y="130175"/>
          <p14:tracePt t="24901" x="7813675" y="133350"/>
          <p14:tracePt t="24908" x="7797800" y="133350"/>
          <p14:tracePt t="24924" x="7747000" y="133350"/>
          <p14:tracePt t="24940" x="7635875" y="133350"/>
          <p14:tracePt t="24957" x="7448550" y="142875"/>
          <p14:tracePt t="24973" x="7369175" y="142875"/>
          <p14:tracePt t="24990" x="7296150" y="142875"/>
          <p14:tracePt t="25007" x="7191375" y="142875"/>
          <p14:tracePt t="25023" x="7140575" y="142875"/>
          <p14:tracePt t="25040" x="7096125" y="142875"/>
          <p14:tracePt t="25057" x="7058025" y="142875"/>
          <p14:tracePt t="25073" x="7042150" y="142875"/>
          <p14:tracePt t="25090" x="7032625" y="142875"/>
          <p14:tracePt t="25107" x="7010400" y="142875"/>
          <p14:tracePt t="25123" x="7000875" y="142875"/>
          <p14:tracePt t="25140" x="6997700" y="142875"/>
          <p14:tracePt t="25214" x="7004050" y="142875"/>
          <p14:tracePt t="25220" x="7013575" y="136525"/>
          <p14:tracePt t="25228" x="7038975" y="130175"/>
          <p14:tracePt t="25240" x="7064375" y="130175"/>
          <p14:tracePt t="25257" x="7137400" y="123825"/>
          <p14:tracePt t="25273" x="7197725" y="123825"/>
          <p14:tracePt t="25290" x="7258050" y="123825"/>
          <p14:tracePt t="25307" x="7369175" y="123825"/>
          <p14:tracePt t="25324" x="7451725" y="123825"/>
          <p14:tracePt t="25340" x="7512050" y="123825"/>
          <p14:tracePt t="25357" x="7607300" y="123825"/>
          <p14:tracePt t="25373" x="7680325" y="133350"/>
          <p14:tracePt t="25390" x="7743825" y="142875"/>
          <p14:tracePt t="25407" x="7813675" y="155575"/>
          <p14:tracePt t="25423" x="7851775" y="161925"/>
          <p14:tracePt t="25440" x="7867650" y="161925"/>
          <p14:tracePt t="25457" x="7883525" y="161925"/>
          <p14:tracePt t="25473" x="7893050" y="161925"/>
          <p14:tracePt t="25490" x="7905750" y="161925"/>
          <p14:tracePt t="25586" x="7912100" y="161925"/>
          <p14:tracePt t="25614" x="7918450" y="161925"/>
          <p14:tracePt t="26321" x="7794625" y="187325"/>
          <p14:tracePt t="26328" x="7616825" y="209550"/>
          <p14:tracePt t="26344" x="7080250" y="279400"/>
          <p14:tracePt t="26361" x="6384925" y="374650"/>
          <p14:tracePt t="26379" x="5308600" y="498475"/>
          <p14:tracePt t="26395" x="4603750" y="530225"/>
          <p14:tracePt t="26415" x="3695700" y="530225"/>
          <p14:tracePt t="26441" x="2536825" y="403225"/>
          <p14:tracePt t="26475" x="1616075" y="171450"/>
          <p14:tracePt t="26492" x="1133475" y="57150"/>
          <p14:tracePt t="26509" x="923925" y="28575"/>
          <p14:tracePt t="26524" x="698500" y="9525"/>
          <p14:tracePt t="26541" x="447675" y="9525"/>
          <p14:tracePt t="26557" x="298450" y="9525"/>
          <p14:tracePt t="26574" x="171450" y="9525"/>
          <p14:tracePt t="26590" x="101600" y="9525"/>
          <p14:tracePt t="26607" x="44450" y="9525"/>
          <p14:tracePt t="26623" x="22225" y="9525"/>
          <p14:tracePt t="27044" x="38100" y="434975"/>
          <p14:tracePt t="27058" x="92075" y="463550"/>
          <p14:tracePt t="27075" x="133350" y="495300"/>
          <p14:tracePt t="27091" x="190500" y="520700"/>
          <p14:tracePt t="27123" x="238125" y="552450"/>
          <p14:tracePt t="27157" x="263525" y="574675"/>
          <p14:tracePt t="27174" x="273050" y="587375"/>
          <p14:tracePt t="27192" x="273050" y="606425"/>
          <p14:tracePt t="27208" x="273050" y="609600"/>
          <p14:tracePt t="27506" x="276225" y="609600"/>
          <p14:tracePt t="27515" x="282575" y="609600"/>
          <p14:tracePt t="27525" x="288925" y="609600"/>
          <p14:tracePt t="27541" x="314325" y="609600"/>
          <p14:tracePt t="27557" x="365125" y="609600"/>
          <p14:tracePt t="27574" x="434975" y="609600"/>
          <p14:tracePt t="27590" x="530225" y="609600"/>
          <p14:tracePt t="27607" x="581025" y="609600"/>
          <p14:tracePt t="27624" x="631825" y="609600"/>
          <p14:tracePt t="27641" x="727075" y="609600"/>
          <p14:tracePt t="27657" x="787400" y="609600"/>
          <p14:tracePt t="27674" x="828675" y="609600"/>
          <p14:tracePt t="27691" x="892175" y="609600"/>
          <p14:tracePt t="27707" x="920750" y="609600"/>
          <p14:tracePt t="27724" x="942975" y="609600"/>
          <p14:tracePt t="27741" x="984250" y="609600"/>
          <p14:tracePt t="27757" x="1000125" y="609600"/>
          <p14:tracePt t="27774" x="1022350" y="609600"/>
          <p14:tracePt t="27791" x="1047750" y="609600"/>
          <p14:tracePt t="27807" x="1076325" y="609600"/>
          <p14:tracePt t="27824" x="1098550" y="609600"/>
          <p14:tracePt t="27841" x="1155700" y="603250"/>
          <p14:tracePt t="27856" x="1190625" y="603250"/>
          <p14:tracePt t="27874" x="1228725" y="603250"/>
          <p14:tracePt t="27890" x="1289050" y="603250"/>
          <p14:tracePt t="27907" x="1333500" y="596900"/>
          <p14:tracePt t="27924" x="1377950" y="596900"/>
          <p14:tracePt t="27940" x="1441450" y="596900"/>
          <p14:tracePt t="27957" x="1463675" y="596900"/>
          <p14:tracePt t="27974" x="1485900" y="596900"/>
          <p14:tracePt t="27990" x="1524000" y="596900"/>
          <p14:tracePt t="28007" x="1562100" y="596900"/>
          <p14:tracePt t="28024" x="1584325" y="596900"/>
          <p14:tracePt t="28041" x="1622425" y="596900"/>
          <p14:tracePt t="28057" x="1654175" y="596900"/>
          <p14:tracePt t="28074" x="1689100" y="596900"/>
          <p14:tracePt t="28090" x="1752600" y="596900"/>
          <p14:tracePt t="28106" x="1781175" y="596900"/>
          <p14:tracePt t="28124" x="1803400" y="596900"/>
          <p14:tracePt t="28140" x="1819275" y="596900"/>
          <p14:tracePt t="28156" x="1822450" y="596900"/>
          <p14:tracePt t="28206" x="1816100" y="596900"/>
          <p14:tracePt t="28214" x="1812925" y="596900"/>
          <p14:tracePt t="28223" x="1806575" y="603250"/>
          <p14:tracePt t="28240" x="1781175" y="606425"/>
          <p14:tracePt t="28256" x="1758950" y="612775"/>
          <p14:tracePt t="28273" x="1730375" y="612775"/>
          <p14:tracePt t="28290" x="1695450" y="619125"/>
          <p14:tracePt t="28306" x="1666875" y="619125"/>
          <p14:tracePt t="28323" x="1651000" y="619125"/>
          <p14:tracePt t="28340" x="1609725" y="625475"/>
          <p14:tracePt t="28356" x="1587500" y="625475"/>
          <p14:tracePt t="28374" x="1558925" y="625475"/>
          <p14:tracePt t="28391" x="1517650" y="625475"/>
          <p14:tracePt t="28407" x="1482725" y="625475"/>
          <p14:tracePt t="28424" x="1438275" y="625475"/>
          <p14:tracePt t="28441" x="1390650" y="625475"/>
          <p14:tracePt t="28457" x="1346200" y="625475"/>
          <p14:tracePt t="28473" x="1301750" y="625475"/>
          <p14:tracePt t="28490" x="1231900" y="622300"/>
          <p14:tracePt t="28506" x="1187450" y="622300"/>
          <p14:tracePt t="28524" x="1149350" y="622300"/>
          <p14:tracePt t="28540" x="1089025" y="622300"/>
          <p14:tracePt t="28556" x="1050925" y="622300"/>
          <p14:tracePt t="28573" x="1028700" y="622300"/>
          <p14:tracePt t="28590" x="981075" y="622300"/>
          <p14:tracePt t="28606" x="946150" y="622300"/>
          <p14:tracePt t="28624" x="923925" y="622300"/>
          <p14:tracePt t="28640" x="892175" y="622300"/>
          <p14:tracePt t="28656" x="882650" y="622300"/>
          <p14:tracePt t="28674" x="869950" y="622300"/>
          <p14:tracePt t="28690" x="857250" y="622300"/>
          <p14:tracePt t="28706" x="841375" y="625475"/>
          <p14:tracePt t="28723" x="831850" y="625475"/>
          <p14:tracePt t="28740" x="815975" y="625475"/>
          <p14:tracePt t="28756" x="806450" y="625475"/>
          <p14:tracePt t="28773" x="790575" y="625475"/>
          <p14:tracePt t="28790" x="777875" y="625475"/>
          <p14:tracePt t="28806" x="768350" y="625475"/>
          <p14:tracePt t="28824" x="758825" y="625475"/>
          <p14:tracePt t="28844" x="736600" y="625475"/>
          <p14:tracePt t="28857" x="727075" y="625475"/>
          <p14:tracePt t="28874" x="717550" y="625475"/>
          <p14:tracePt t="28890" x="704850" y="625475"/>
          <p14:tracePt t="28906" x="688975" y="625475"/>
          <p14:tracePt t="28923" x="679450" y="625475"/>
          <p14:tracePt t="28940" x="669925" y="625475"/>
          <p14:tracePt t="28956" x="660400" y="625475"/>
          <p14:tracePt t="28973" x="654050" y="625475"/>
          <p14:tracePt t="28990" x="644525" y="625475"/>
          <p14:tracePt t="29069" x="638175" y="625475"/>
          <p14:tracePt t="29077" x="635000" y="625475"/>
          <p14:tracePt t="29090" x="625475" y="625475"/>
          <p14:tracePt t="29106" x="615950" y="625475"/>
          <p14:tracePt t="29206" x="603250" y="625475"/>
          <p14:tracePt t="29220" x="603250" y="622300"/>
          <p14:tracePt t="29234" x="603250" y="619125"/>
          <p14:tracePt t="29269" x="603250" y="612775"/>
          <p14:tracePt t="29290" x="603250" y="609600"/>
          <p14:tracePt t="29370" x="603250" y="603250"/>
          <p14:tracePt t="29404" x="603250" y="600075"/>
          <p14:tracePt t="29463" x="603250" y="587375"/>
          <p14:tracePt t="29478" x="603250" y="584200"/>
          <p14:tracePt t="29835" x="641350" y="587375"/>
          <p14:tracePt t="29843" x="688975" y="593725"/>
          <p14:tracePt t="29860" x="771525" y="603250"/>
          <p14:tracePt t="29877" x="901700" y="603250"/>
          <p14:tracePt t="29893" x="971550" y="603250"/>
          <p14:tracePt t="29907" x="1022350" y="603250"/>
          <p14:tracePt t="29940" x="1162050" y="571500"/>
          <p14:tracePt t="29973" x="1365250" y="539750"/>
          <p14:tracePt t="29990" x="1463675" y="530225"/>
          <p14:tracePt t="30006" x="1524000" y="530225"/>
          <p14:tracePt t="30023" x="1584325" y="530225"/>
          <p14:tracePt t="30040" x="1670050" y="530225"/>
          <p14:tracePt t="30056" x="1720850" y="530225"/>
          <p14:tracePt t="30073" x="1774825" y="530225"/>
          <p14:tracePt t="30090" x="1838325" y="530225"/>
          <p14:tracePt t="30106" x="1882775" y="533400"/>
          <p14:tracePt t="30123" x="1917700" y="533400"/>
          <p14:tracePt t="30140" x="1958975" y="539750"/>
          <p14:tracePt t="30156" x="1981200" y="539750"/>
          <p14:tracePt t="30173" x="2009775" y="539750"/>
          <p14:tracePt t="30190" x="2044700" y="539750"/>
          <p14:tracePt t="30207" x="2073275" y="539750"/>
          <p14:tracePt t="30223" x="2082800" y="546100"/>
          <p14:tracePt t="30240" x="2108200" y="549275"/>
          <p14:tracePt t="30256" x="2117725" y="549275"/>
          <p14:tracePt t="30273" x="2133600" y="555625"/>
          <p14:tracePt t="30290" x="2159000" y="561975"/>
          <p14:tracePt t="30306" x="2181225" y="561975"/>
          <p14:tracePt t="30323" x="2197100" y="561975"/>
          <p14:tracePt t="30340" x="2238375" y="571500"/>
          <p14:tracePt t="30356" x="2254250" y="577850"/>
          <p14:tracePt t="30373" x="2270125" y="577850"/>
          <p14:tracePt t="30390" x="2282825" y="577850"/>
          <p14:tracePt t="30406" x="2289175" y="577850"/>
          <p14:tracePt t="30463" x="2289175" y="584200"/>
          <p14:tracePt t="30742" x="2311400" y="587375"/>
          <p14:tracePt t="30754" x="2359025" y="587375"/>
          <p14:tracePt t="30766" x="2457450" y="612775"/>
          <p14:tracePt t="30772" x="2505075" y="619125"/>
          <p14:tracePt t="30790" x="2593975" y="641350"/>
          <p14:tracePt t="30806" x="2654300" y="641350"/>
          <p14:tracePt t="30823" x="2714625" y="647700"/>
          <p14:tracePt t="30840" x="2813050" y="663575"/>
          <p14:tracePt t="30857" x="2879725" y="682625"/>
          <p14:tracePt t="30861" x="2898775" y="682625"/>
          <p14:tracePt t="30874" x="2924175" y="682625"/>
          <p14:tracePt t="30890" x="2955925" y="688975"/>
          <p14:tracePt t="30906" x="2978150" y="688975"/>
          <p14:tracePt t="30923" x="2994025" y="688975"/>
          <p14:tracePt t="30940" x="3035300" y="688975"/>
          <p14:tracePt t="30956" x="3063875" y="688975"/>
          <p14:tracePt t="30973" x="3114675" y="688975"/>
          <p14:tracePt t="30990" x="3200400" y="695325"/>
          <p14:tracePt t="31007" x="3254375" y="695325"/>
          <p14:tracePt t="31024" x="3298825" y="695325"/>
          <p14:tracePt t="31040" x="3346450" y="695325"/>
          <p14:tracePt t="31056" x="3381375" y="695325"/>
          <p14:tracePt t="31073" x="3425825" y="692150"/>
          <p14:tracePt t="31089" x="3508375" y="666750"/>
          <p14:tracePt t="31106" x="3581400" y="650875"/>
          <p14:tracePt t="31123" x="3657600" y="635000"/>
          <p14:tracePt t="31140" x="3746500" y="615950"/>
          <p14:tracePt t="31157" x="3803650" y="593725"/>
          <p14:tracePt t="31174" x="3851275" y="581025"/>
          <p14:tracePt t="31190" x="3892550" y="568325"/>
          <p14:tracePt t="31207" x="3914775" y="558800"/>
          <p14:tracePt t="31223" x="3937000" y="558800"/>
          <p14:tracePt t="31240" x="3978275" y="558800"/>
          <p14:tracePt t="31256" x="3994150" y="546100"/>
          <p14:tracePt t="31273" x="4016375" y="546100"/>
          <p14:tracePt t="31290" x="4029075" y="546100"/>
          <p14:tracePt t="31306" x="4038600" y="546100"/>
          <p14:tracePt t="32727" x="4086225" y="546100"/>
          <p14:tracePt t="32734" x="4165600" y="546100"/>
          <p14:tracePt t="32744" x="4244975" y="546100"/>
          <p14:tracePt t="32761" x="4441825" y="552450"/>
          <p14:tracePt t="32777" x="4581525" y="561975"/>
          <p14:tracePt t="32793" x="4718050" y="561975"/>
          <p14:tracePt t="32807" x="4845050" y="568325"/>
          <p14:tracePt t="32839" x="5124450" y="577850"/>
          <p14:tracePt t="32873" x="5248275" y="577850"/>
          <p14:tracePt t="32875" x="5273675" y="577850"/>
          <p14:tracePt t="32890" x="5305425" y="577850"/>
          <p14:tracePt t="32910" x="5330825" y="577850"/>
          <p14:tracePt t="32923" x="5340350" y="577850"/>
          <p14:tracePt t="32940" x="5368925" y="577850"/>
          <p14:tracePt t="32956" x="5397500" y="577850"/>
          <p14:tracePt t="32973" x="5413375" y="577850"/>
          <p14:tracePt t="32990" x="5438775" y="577850"/>
          <p14:tracePt t="33006" x="5448300" y="577850"/>
          <p14:tracePt t="33023" x="5457825" y="577850"/>
          <p14:tracePt t="33040" x="5473700" y="577850"/>
          <p14:tracePt t="33056" x="5476875" y="577850"/>
          <p14:tracePt t="33147" x="5470525" y="577850"/>
          <p14:tracePt t="33155" x="5467350" y="577850"/>
          <p14:tracePt t="33162" x="5461000" y="577850"/>
          <p14:tracePt t="33173" x="5457825" y="577850"/>
          <p14:tracePt t="33190" x="5416550" y="577850"/>
          <p14:tracePt t="33206" x="5387975" y="577850"/>
          <p14:tracePt t="33223" x="5343525" y="577850"/>
          <p14:tracePt t="33240" x="5283200" y="577850"/>
          <p14:tracePt t="33256" x="5219700" y="590550"/>
          <p14:tracePt t="33273" x="5172075" y="596900"/>
          <p14:tracePt t="33290" x="5108575" y="615950"/>
          <p14:tracePt t="33306" x="5073650" y="622300"/>
          <p14:tracePt t="33323" x="5029200" y="622300"/>
          <p14:tracePt t="33340" x="5000625" y="622300"/>
          <p14:tracePt t="33356" x="4987925" y="622300"/>
          <p14:tracePt t="33373" x="4978400" y="622300"/>
          <p14:tracePt t="33375" x="4972050" y="622300"/>
          <p14:tracePt t="33390" x="4962525" y="622300"/>
          <p14:tracePt t="33406" x="4953000" y="622300"/>
          <p14:tracePt t="33423" x="4937125" y="622300"/>
          <p14:tracePt t="33439" x="4927600" y="622300"/>
          <p14:tracePt t="33511" x="4921250" y="622300"/>
          <p14:tracePt t="33518" x="4918075" y="622300"/>
          <p14:tracePt t="33526" x="4911725" y="622300"/>
          <p14:tracePt t="33539" x="4902200" y="622300"/>
          <p14:tracePt t="33556" x="4899025" y="622300"/>
          <p14:tracePt t="33639" x="4889500" y="622300"/>
          <p14:tracePt t="33646" x="4883150" y="622300"/>
          <p14:tracePt t="33656" x="4876800" y="622300"/>
          <p14:tracePt t="33673" x="4873625" y="622300"/>
          <p14:tracePt t="34077" x="4924425" y="619125"/>
          <p14:tracePt t="34089" x="5076825" y="593725"/>
          <p14:tracePt t="34111" x="5264150" y="568325"/>
          <p14:tracePt t="34127" x="5403850" y="549275"/>
          <p14:tracePt t="34139" x="5511800" y="542925"/>
          <p14:tracePt t="34172" x="5641975" y="542925"/>
          <p14:tracePt t="34207" x="5810250" y="546100"/>
          <p14:tracePt t="34223" x="5867400" y="558800"/>
          <p14:tracePt t="34240" x="5915025" y="565150"/>
          <p14:tracePt t="34257" x="5924550" y="565150"/>
          <p14:tracePt t="34273" x="5934075" y="565150"/>
          <p14:tracePt t="35832" x="6054725" y="615950"/>
          <p14:tracePt t="35839" x="6203950" y="673100"/>
          <p14:tracePt t="35860" x="6737350" y="819150"/>
          <p14:tracePt t="35878" x="6985000" y="860425"/>
          <p14:tracePt t="35893" x="7258050" y="889000"/>
          <p14:tracePt t="35906" x="7442200" y="898525"/>
          <p14:tracePt t="35923" x="7588250" y="898525"/>
          <p14:tracePt t="35926" x="7635875" y="898525"/>
          <p14:tracePt t="35956" x="7772400" y="898525"/>
          <p14:tracePt t="35989" x="7807325" y="898525"/>
          <p14:tracePt t="36062" x="7804150" y="885825"/>
          <p14:tracePt t="36068" x="7800975" y="885825"/>
          <p14:tracePt t="36076" x="7791450" y="879475"/>
          <p14:tracePt t="36090" x="7778750" y="869950"/>
          <p14:tracePt t="36106" x="7769225" y="860425"/>
          <p14:tracePt t="36123" x="7759700" y="850900"/>
          <p14:tracePt t="36139" x="7727950" y="835025"/>
          <p14:tracePt t="36156" x="7696200" y="822325"/>
          <p14:tracePt t="36173" x="7626350" y="815975"/>
          <p14:tracePt t="36190" x="7486650" y="815975"/>
          <p14:tracePt t="36206" x="7359650" y="815975"/>
          <p14:tracePt t="36223" x="7175500" y="828675"/>
          <p14:tracePt t="36239" x="6667500" y="866775"/>
          <p14:tracePt t="36257" x="6197600" y="879475"/>
          <p14:tracePt t="36274" x="5353050" y="869950"/>
          <p14:tracePt t="36290" x="4737100" y="825500"/>
          <p14:tracePt t="36307" x="4114800" y="765175"/>
          <p14:tracePt t="36324" x="3321050" y="625475"/>
          <p14:tracePt t="36340" x="2911475" y="533400"/>
          <p14:tracePt t="36357" x="2562225" y="438150"/>
          <p14:tracePt t="36374" x="2212975" y="339725"/>
          <p14:tracePt t="36391" x="2035175" y="304800"/>
          <p14:tracePt t="36406" x="1914525" y="260350"/>
          <p14:tracePt t="36422" x="1816100" y="228600"/>
          <p14:tracePt t="36424" x="1778000" y="212725"/>
          <p14:tracePt t="36439" x="1717675" y="180975"/>
          <p14:tracePt t="36456" x="1689100" y="171450"/>
          <p14:tracePt t="36473" x="1666875" y="171450"/>
          <p14:tracePt t="36490" x="1657350" y="171450"/>
          <p14:tracePt t="36505" x="1654175" y="158750"/>
          <p14:tracePt t="36522" x="1654175" y="149225"/>
          <p14:tracePt t="36539" x="1654175" y="130175"/>
          <p14:tracePt t="36556" x="1663700" y="120650"/>
          <p14:tracePt t="36572" x="1673225" y="111125"/>
          <p14:tracePt t="36589" x="1708150" y="76200"/>
          <p14:tracePt t="36606" x="1727200" y="63500"/>
          <p14:tracePt t="36624" x="1746250" y="50800"/>
          <p14:tracePt t="36640" x="1774825" y="38100"/>
          <p14:tracePt t="36656" x="1806575" y="19050"/>
          <p14:tracePt t="36673" x="1870075" y="12700"/>
          <p14:tracePt t="36689" x="1930400" y="12700"/>
          <p14:tracePt t="36706" x="1987550" y="12700"/>
          <p14:tracePt t="36724" x="2060575" y="34925"/>
          <p14:tracePt t="36740" x="2105025" y="47625"/>
          <p14:tracePt t="36756" x="2159000" y="60325"/>
          <p14:tracePt t="36773" x="2232025" y="88900"/>
          <p14:tracePt t="36789" x="2263775" y="107950"/>
          <p14:tracePt t="36806" x="2292350" y="120650"/>
          <p14:tracePt t="36823" x="2320925" y="136525"/>
          <p14:tracePt t="36840" x="2336800" y="142875"/>
          <p14:tracePt t="36856" x="2346325" y="142875"/>
          <p14:tracePt t="36872" x="2355850" y="142875"/>
          <p14:tracePt t="36889" x="2362200" y="142875"/>
          <p14:tracePt t="37374" x="2308225" y="168275"/>
          <p14:tracePt t="37381" x="2235200" y="206375"/>
          <p14:tracePt t="37389" x="2162175" y="260350"/>
          <p14:tracePt t="37410" x="1936750" y="457200"/>
          <p14:tracePt t="37427" x="1787525" y="581025"/>
          <p14:tracePt t="37450" x="1638300" y="730250"/>
          <p14:tracePt t="37453" x="1593850" y="781050"/>
          <p14:tracePt t="37477" x="1479550" y="879475"/>
          <p14:tracePt t="37505" x="1343025" y="962025"/>
          <p14:tracePt t="37523" x="1276350" y="996950"/>
          <p14:tracePt t="37539" x="1228725" y="1022350"/>
          <p14:tracePt t="37556" x="1184275" y="1044575"/>
          <p14:tracePt t="37573" x="1117600" y="1082675"/>
          <p14:tracePt t="37589" x="1079500" y="1108075"/>
          <p14:tracePt t="37606" x="1022350" y="1136650"/>
          <p14:tracePt t="37623" x="958850" y="1162050"/>
          <p14:tracePt t="37639" x="936625" y="1174750"/>
          <p14:tracePt t="37656" x="904875" y="1187450"/>
          <p14:tracePt t="37674" x="876300" y="1190625"/>
          <p14:tracePt t="37690" x="863600" y="1190625"/>
          <p14:tracePt t="37706" x="850900" y="1190625"/>
          <p14:tracePt t="37723" x="838200" y="1190625"/>
          <p14:tracePt t="37739" x="828675" y="1190625"/>
          <p14:tracePt t="37756" x="812800" y="1190625"/>
          <p14:tracePt t="37773" x="806450" y="1181100"/>
          <p14:tracePt t="37789" x="806450" y="1171575"/>
          <p14:tracePt t="37806" x="806450" y="1162050"/>
          <p14:tracePt t="37823" x="806450" y="1139825"/>
          <p14:tracePt t="37839" x="806450" y="1136650"/>
          <p14:tracePt t="37856" x="806450" y="1127125"/>
          <p14:tracePt t="37873" x="806450" y="1117600"/>
          <p14:tracePt t="37889" x="809625" y="1111250"/>
          <p14:tracePt t="37905" x="825500" y="1095375"/>
          <p14:tracePt t="37923" x="841375" y="1079500"/>
          <p14:tracePt t="37939" x="850900" y="1069975"/>
          <p14:tracePt t="37955" x="860425" y="1060450"/>
          <p14:tracePt t="37973" x="879475" y="1060450"/>
          <p14:tracePt t="37989" x="892175" y="1050925"/>
          <p14:tracePt t="38006" x="901700" y="1041400"/>
          <p14:tracePt t="38023" x="939800" y="1035050"/>
          <p14:tracePt t="38039" x="962025" y="1035050"/>
          <p14:tracePt t="38056" x="971550" y="1035050"/>
          <p14:tracePt t="38073" x="993775" y="1035050"/>
          <p14:tracePt t="38089" x="1003300" y="1035050"/>
          <p14:tracePt t="38106" x="1012825" y="1035050"/>
          <p14:tracePt t="38123" x="1031875" y="1035050"/>
          <p14:tracePt t="38139" x="1041400" y="1035050"/>
          <p14:tracePt t="38156" x="1050925" y="1035050"/>
          <p14:tracePt t="38172" x="1066800" y="1035050"/>
          <p14:tracePt t="38189" x="1073150" y="1035050"/>
          <p14:tracePt t="38544" x="1089025" y="1035050"/>
          <p14:tracePt t="38552" x="1108075" y="1035050"/>
          <p14:tracePt t="38559" x="1133475" y="1035050"/>
          <p14:tracePt t="38573" x="1168400" y="1035050"/>
          <p14:tracePt t="38605" x="1273175" y="1016000"/>
          <p14:tracePt t="38639" x="1438275" y="987425"/>
          <p14:tracePt t="38656" x="1498600" y="977900"/>
          <p14:tracePt t="38673" x="1555750" y="971550"/>
          <p14:tracePt t="38689" x="1577975" y="971550"/>
          <p14:tracePt t="38706" x="1593850" y="971550"/>
          <p14:tracePt t="38723" x="1603375" y="971550"/>
          <p14:tracePt t="38817" x="1603375" y="968375"/>
          <p14:tracePt t="42145" x="1587500" y="981075"/>
          <p14:tracePt t="42153" x="1558925" y="1003300"/>
          <p14:tracePt t="42159" x="1517650" y="1038225"/>
          <p14:tracePt t="42172" x="1457325" y="1092200"/>
          <p14:tracePt t="42188" x="1393825" y="1162050"/>
          <p14:tracePt t="42209" x="1298575" y="1257300"/>
          <p14:tracePt t="42222" x="1257300" y="1308100"/>
          <p14:tracePt t="42255" x="1196975" y="1377950"/>
          <p14:tracePt t="42289" x="1136650" y="1444625"/>
          <p14:tracePt t="42305" x="1120775" y="1466850"/>
          <p14:tracePt t="42322" x="1098550" y="1482725"/>
          <p14:tracePt t="42339" x="1089025" y="1492250"/>
          <p14:tracePt t="42356" x="1079500" y="1501775"/>
          <p14:tracePt t="42373" x="1057275" y="1524000"/>
          <p14:tracePt t="42389" x="1047750" y="1533525"/>
          <p14:tracePt t="42405" x="1038225" y="1536700"/>
          <p14:tracePt t="42422" x="1022350" y="1536700"/>
          <p14:tracePt t="42438" x="1006475" y="1536700"/>
          <p14:tracePt t="42455" x="996950" y="1536700"/>
          <p14:tracePt t="42472" x="984250" y="1536700"/>
          <p14:tracePt t="42488" x="974725" y="1536700"/>
          <p14:tracePt t="42505" x="958850" y="1536700"/>
          <p14:tracePt t="42522" x="949325" y="1536700"/>
          <p14:tracePt t="42539" x="942975" y="1536700"/>
          <p14:tracePt t="42555" x="939800" y="1536700"/>
          <p14:tracePt t="42558" x="933450" y="1536700"/>
          <p14:tracePt t="42579" x="930275" y="1536700"/>
          <p14:tracePt t="42837" x="923925" y="1536700"/>
          <p14:tracePt t="43629" x="946150" y="1530350"/>
          <p14:tracePt t="43636" x="993775" y="1520825"/>
          <p14:tracePt t="43643" x="1028700" y="1514475"/>
          <p14:tracePt t="43660" x="1114425" y="1498600"/>
          <p14:tracePt t="43671" x="1187450" y="1498600"/>
          <p14:tracePt t="43705" x="1298575" y="1498600"/>
          <p14:tracePt t="43739" x="1384300" y="1501775"/>
          <p14:tracePt t="43755" x="1412875" y="1501775"/>
          <p14:tracePt t="43772" x="1441450" y="1508125"/>
          <p14:tracePt t="43788" x="1463675" y="1508125"/>
          <p14:tracePt t="43805" x="1479550" y="1508125"/>
          <p14:tracePt t="43822" x="1511300" y="1517650"/>
          <p14:tracePt t="43838" x="1533525" y="1517650"/>
          <p14:tracePt t="43855" x="1565275" y="1530350"/>
          <p14:tracePt t="43871" x="1597025" y="1536700"/>
          <p14:tracePt t="43889" x="1628775" y="1536700"/>
          <p14:tracePt t="43905" x="1651000" y="1536700"/>
          <p14:tracePt t="43921" x="1711325" y="1536700"/>
          <p14:tracePt t="43938" x="1755775" y="1536700"/>
          <p14:tracePt t="43955" x="1816100" y="1536700"/>
          <p14:tracePt t="43972" x="1879600" y="1536700"/>
          <p14:tracePt t="43989" x="1908175" y="1543050"/>
          <p14:tracePt t="44006" x="1936750" y="1543050"/>
          <p14:tracePt t="44022" x="1952625" y="1543050"/>
          <p14:tracePt t="44039" x="1962150" y="1543050"/>
          <p14:tracePt t="44055" x="1971675" y="1543050"/>
          <p14:tracePt t="44123" x="1981200" y="1543050"/>
          <p14:tracePt t="44179" x="1987550" y="1543050"/>
          <p14:tracePt t="44223" x="1990725" y="1543050"/>
          <p14:tracePt t="44237" x="1997075" y="1543050"/>
          <p14:tracePt t="44251" x="2000250" y="1543050"/>
          <p14:tracePt t="44260" x="2006600" y="1543050"/>
          <p14:tracePt t="44280" x="2009775" y="1543050"/>
          <p14:tracePt t="44336" x="2016125" y="1543050"/>
          <p14:tracePt t="46509" x="2025650" y="1539875"/>
          <p14:tracePt t="46516" x="2038350" y="1533525"/>
          <p14:tracePt t="46526" x="2051050" y="1530350"/>
          <p14:tracePt t="46542" x="2092325" y="1511300"/>
          <p14:tracePt t="46558" x="2136775" y="1498600"/>
          <p14:tracePt t="46575" x="2174875" y="1473200"/>
          <p14:tracePt t="46588" x="2241550" y="1444625"/>
          <p14:tracePt t="46621" x="2393950" y="1368425"/>
          <p14:tracePt t="46659" x="2505075" y="1330325"/>
          <p14:tracePt t="46671" x="2549525" y="1317625"/>
          <p14:tracePt t="46688" x="2603500" y="1304925"/>
          <p14:tracePt t="46705" x="2698750" y="1289050"/>
          <p14:tracePt t="46721" x="2828925" y="1273175"/>
          <p14:tracePt t="46738" x="2911475" y="1273175"/>
          <p14:tracePt t="46755" x="2994025" y="1266825"/>
          <p14:tracePt t="46771" x="3105150" y="1250950"/>
          <p14:tracePt t="46788" x="3165475" y="1244600"/>
          <p14:tracePt t="46805" x="3219450" y="1244600"/>
          <p14:tracePt t="46822" x="3289300" y="1231900"/>
          <p14:tracePt t="46838" x="3352800" y="1225550"/>
          <p14:tracePt t="46855" x="3403600" y="1225550"/>
          <p14:tracePt t="46872" x="3489325" y="1225550"/>
          <p14:tracePt t="46888" x="3524250" y="1225550"/>
          <p14:tracePt t="46907" x="3565525" y="1225550"/>
          <p14:tracePt t="46922" x="3594100" y="1225550"/>
          <p14:tracePt t="46938" x="3638550" y="1228725"/>
          <p14:tracePt t="46955" x="3683000" y="1241425"/>
          <p14:tracePt t="46971" x="3784600" y="1260475"/>
          <p14:tracePt t="46988" x="3851275" y="1292225"/>
          <p14:tracePt t="47005" x="3927475" y="1314450"/>
          <p14:tracePt t="47021" x="4064000" y="1346200"/>
          <p14:tracePt t="47038" x="4149725" y="1368425"/>
          <p14:tracePt t="47055" x="4235450" y="1384300"/>
          <p14:tracePt t="47071" x="4324350" y="1406525"/>
          <p14:tracePt t="47088" x="4432300" y="1422400"/>
          <p14:tracePt t="47105" x="4552950" y="1447800"/>
          <p14:tracePt t="47122" x="4705350" y="1470025"/>
          <p14:tracePt t="47139" x="4781550" y="1485900"/>
          <p14:tracePt t="47156" x="4879975" y="1492250"/>
          <p14:tracePt t="47172" x="4930775" y="1492250"/>
          <p14:tracePt t="47189" x="4975225" y="1492250"/>
          <p14:tracePt t="47205" x="5013325" y="1492250"/>
          <p14:tracePt t="47222" x="5073650" y="1492250"/>
          <p14:tracePt t="47239" x="5127625" y="1489075"/>
          <p14:tracePt t="47255" x="5213350" y="1476375"/>
          <p14:tracePt t="47272" x="5365750" y="1457325"/>
          <p14:tracePt t="47288" x="5438775" y="1450975"/>
          <p14:tracePt t="47305" x="5492750" y="1441450"/>
          <p14:tracePt t="47322" x="5556250" y="1422400"/>
          <p14:tracePt t="47338" x="5600700" y="1422400"/>
          <p14:tracePt t="47356" x="5670550" y="1416050"/>
          <p14:tracePt t="47372" x="5730875" y="1416050"/>
          <p14:tracePt t="47388" x="5765800" y="1416050"/>
          <p14:tracePt t="47405" x="5810250" y="1416050"/>
          <p14:tracePt t="47421" x="5867400" y="1416050"/>
          <p14:tracePt t="47438" x="5889625" y="1409700"/>
          <p14:tracePt t="47455" x="5918200" y="1403350"/>
          <p14:tracePt t="47471" x="5934075" y="1403350"/>
          <p14:tracePt t="47488" x="5943600" y="1403350"/>
          <p14:tracePt t="47505" x="5953125" y="1403350"/>
          <p14:tracePt t="47521" x="5972175" y="1403350"/>
          <p14:tracePt t="47538" x="5981700" y="1403350"/>
          <p14:tracePt t="47556" x="5997575" y="1403350"/>
          <p14:tracePt t="47571" x="6013450" y="1403350"/>
          <p14:tracePt t="47588" x="6016625" y="1403350"/>
          <p14:tracePt t="47635" x="6022975" y="1403350"/>
          <p14:tracePt t="47642" x="6026150" y="1403350"/>
          <p14:tracePt t="47655" x="6032500" y="1403350"/>
          <p14:tracePt t="47672" x="6080125" y="1403350"/>
          <p14:tracePt t="47688" x="6115050" y="1412875"/>
          <p14:tracePt t="47705" x="6178550" y="1428750"/>
          <p14:tracePt t="47721" x="6334125" y="1460500"/>
          <p14:tracePt t="47738" x="6419850" y="1476375"/>
          <p14:tracePt t="47755" x="6505575" y="1498600"/>
          <p14:tracePt t="47772" x="6645275" y="1549400"/>
          <p14:tracePt t="47788" x="6731000" y="1565275"/>
          <p14:tracePt t="47806" x="6854825" y="1593850"/>
          <p14:tracePt t="47822" x="6927850" y="1609725"/>
          <p14:tracePt t="47839" x="7000875" y="1616075"/>
          <p14:tracePt t="47856" x="7118350" y="1616075"/>
          <p14:tracePt t="47872" x="7181850" y="1631950"/>
          <p14:tracePt t="47888" x="7226300" y="1644650"/>
          <p14:tracePt t="47905" x="7248525" y="1647825"/>
          <p14:tracePt t="47921" x="7283450" y="1666875"/>
          <p14:tracePt t="47938" x="7296150" y="1666875"/>
          <p14:tracePt t="47956" x="7308850" y="1666875"/>
          <p14:tracePt t="47972" x="7318375" y="1666875"/>
          <p14:tracePt t="48071" x="7318375" y="1673225"/>
          <p14:tracePt t="48515" x="7312025" y="1673225"/>
          <p14:tracePt t="48526" x="7308850" y="1673225"/>
          <p14:tracePt t="48538" x="7299325" y="1673225"/>
          <p14:tracePt t="48556" x="7283450" y="1673225"/>
          <p14:tracePt t="48571" x="7267575" y="1673225"/>
          <p14:tracePt t="48588" x="7258050" y="1673225"/>
          <p14:tracePt t="48605" x="7248525" y="1670050"/>
          <p14:tracePt t="48638" x="7194550" y="1593850"/>
          <p14:tracePt t="48671" x="7099300" y="1495425"/>
          <p14:tracePt t="48688" x="7029450" y="1438275"/>
          <p14:tracePt t="48706" x="6921500" y="1377950"/>
          <p14:tracePt t="48721" x="6883400" y="1358900"/>
          <p14:tracePt t="48739" x="6851650" y="1346200"/>
          <p14:tracePt t="48756" x="6829425" y="1346200"/>
          <p14:tracePt t="48772" x="6819900" y="1346200"/>
          <p14:tracePt t="48805" x="6832600" y="1346200"/>
          <p14:tracePt t="48821" x="6896100" y="1349375"/>
          <p14:tracePt t="48838" x="6994525" y="1384300"/>
          <p14:tracePt t="48855" x="7162800" y="1435100"/>
          <p14:tracePt t="48871" x="7305675" y="1470025"/>
          <p14:tracePt t="48888" x="7435850" y="1495425"/>
          <p14:tracePt t="48906" x="7597775" y="1555750"/>
          <p14:tracePt t="48922" x="7737475" y="1581150"/>
          <p14:tracePt t="48938" x="7858125" y="1606550"/>
          <p14:tracePt t="48955" x="7940675" y="1622425"/>
          <p14:tracePt t="48971" x="8032750" y="1638300"/>
          <p14:tracePt t="48988" x="8061325" y="1638300"/>
          <p14:tracePt t="49006" x="8086725" y="1641475"/>
          <p14:tracePt t="49022" x="8093075" y="1641475"/>
          <p14:tracePt t="49039" x="8089900" y="1641475"/>
          <p14:tracePt t="49056" x="8064500" y="1638300"/>
          <p14:tracePt t="49072" x="8039100" y="1628775"/>
          <p14:tracePt t="49088" x="8010525" y="1616075"/>
          <p14:tracePt t="49105" x="7981950" y="1593850"/>
          <p14:tracePt t="49121" x="7966075" y="1584325"/>
          <p14:tracePt t="49138" x="7956550" y="1571625"/>
          <p14:tracePt t="49156" x="7947025" y="1568450"/>
          <p14:tracePt t="49172" x="7940675" y="1562100"/>
          <p14:tracePt t="49188" x="7937500" y="1558925"/>
          <p14:tracePt t="49206" x="7915275" y="1543050"/>
          <p14:tracePt t="49221" x="7905750" y="1536700"/>
          <p14:tracePt t="49238" x="7899400" y="1536700"/>
          <p14:tracePt t="49255" x="7899400" y="1533525"/>
          <p14:tracePt t="49272" x="7899400" y="1527175"/>
          <p14:tracePt t="49288" x="7902575" y="1520825"/>
          <p14:tracePt t="49306" x="7940675" y="1517650"/>
          <p14:tracePt t="49322" x="7962900" y="1517650"/>
          <p14:tracePt t="49338" x="8007350" y="1517650"/>
          <p14:tracePt t="49355" x="8070850" y="1517650"/>
          <p14:tracePt t="49371" x="8112125" y="1517650"/>
          <p14:tracePt t="49388" x="8172450" y="1517650"/>
          <p14:tracePt t="49404" x="8226425" y="1520825"/>
          <p14:tracePt t="49421" x="8280400" y="1527175"/>
          <p14:tracePt t="49438" x="8308975" y="1527175"/>
          <p14:tracePt t="49455" x="8324850" y="1533525"/>
          <p14:tracePt t="49472" x="8334375" y="1533525"/>
          <p14:tracePt t="49556" x="8334375" y="1536700"/>
          <p14:tracePt t="49578" x="8334375" y="1543050"/>
          <p14:tracePt t="49591" x="8334375" y="1546225"/>
          <p14:tracePt t="50007" x="8331200" y="1546225"/>
          <p14:tracePt t="50028" x="8328025" y="1546225"/>
          <p14:tracePt t="50042" x="8321675" y="1546225"/>
          <p14:tracePt t="50048" x="8318500" y="1546225"/>
          <p14:tracePt t="50055" x="8305800" y="1546225"/>
          <p14:tracePt t="50071" x="8296275" y="1546225"/>
          <p14:tracePt t="50106" x="8274050" y="1546225"/>
          <p14:tracePt t="50138" x="8185150" y="1546225"/>
          <p14:tracePt t="50156" x="7943850" y="1539875"/>
          <p14:tracePt t="50172" x="7715250" y="1539875"/>
          <p14:tracePt t="50188" x="7404100" y="1517650"/>
          <p14:tracePt t="50205" x="6829425" y="1508125"/>
          <p14:tracePt t="50222" x="6362700" y="1508125"/>
          <p14:tracePt t="50238" x="5734050" y="1508125"/>
          <p14:tracePt t="50255" x="4711700" y="1508125"/>
          <p14:tracePt t="50273" x="4124325" y="1517650"/>
          <p14:tracePt t="50290" x="3629025" y="1530350"/>
          <p14:tracePt t="50307" x="2971800" y="1546225"/>
          <p14:tracePt t="50323" x="2568575" y="1558925"/>
          <p14:tracePt t="50339" x="2339975" y="1558925"/>
          <p14:tracePt t="50355" x="1987550" y="1558925"/>
          <p14:tracePt t="50371" x="1806575" y="1558925"/>
          <p14:tracePt t="50388" x="1612900" y="1558925"/>
          <p14:tracePt t="50405" x="1403350" y="1584325"/>
          <p14:tracePt t="50423" x="1308100" y="1590675"/>
          <p14:tracePt t="50438" x="1225550" y="1590675"/>
          <p14:tracePt t="50455" x="1085850" y="1600200"/>
          <p14:tracePt t="50471" x="1025525" y="1606550"/>
          <p14:tracePt t="50488" x="962025" y="1606550"/>
          <p14:tracePt t="50505" x="822325" y="1631950"/>
          <p14:tracePt t="50521" x="714375" y="1654175"/>
          <p14:tracePt t="50537" x="606425" y="1673225"/>
          <p14:tracePt t="50555" x="473075" y="1695450"/>
          <p14:tracePt t="50571" x="409575" y="1717675"/>
          <p14:tracePt t="50588" x="342900" y="1739900"/>
          <p14:tracePt t="50605" x="273050" y="1758950"/>
          <p14:tracePt t="50621" x="228600" y="1758950"/>
          <p14:tracePt t="50638" x="196850" y="1758950"/>
          <p14:tracePt t="50655" x="149225" y="1765300"/>
          <p14:tracePt t="50671" x="127000" y="1771650"/>
          <p14:tracePt t="50688" x="98425" y="1778000"/>
          <p14:tracePt t="50691" x="92075" y="1778000"/>
          <p14:tracePt t="50705" x="82550" y="1781175"/>
          <p14:tracePt t="50726" x="69850" y="1781175"/>
          <p14:tracePt t="50737" x="57150" y="1787525"/>
          <p14:tracePt t="50755" x="53975" y="1803400"/>
          <p14:tracePt t="50771" x="53975" y="1812925"/>
          <p14:tracePt t="50788" x="53975" y="1822450"/>
          <p14:tracePt t="50805" x="53975" y="1831975"/>
          <p14:tracePt t="50821" x="53975" y="1838325"/>
          <p14:tracePt t="50856" x="63500" y="1838325"/>
          <p14:tracePt t="50871" x="79375" y="1838325"/>
          <p14:tracePt t="50888" x="101600" y="1838325"/>
          <p14:tracePt t="50905" x="142875" y="1838325"/>
          <p14:tracePt t="50921" x="165100" y="1838325"/>
          <p14:tracePt t="50938" x="200025" y="1838325"/>
          <p14:tracePt t="50955" x="263525" y="1844675"/>
          <p14:tracePt t="50972" x="307975" y="1844675"/>
          <p14:tracePt t="50988" x="346075" y="1851025"/>
          <p14:tracePt t="51005" x="406400" y="1851025"/>
          <p14:tracePt t="51021" x="450850" y="1851025"/>
          <p14:tracePt t="51038" x="501650" y="1851025"/>
          <p14:tracePt t="51055" x="571500" y="1851025"/>
          <p14:tracePt t="51071" x="609600" y="1851025"/>
          <p14:tracePt t="51089" x="654050" y="1847850"/>
          <p14:tracePt t="51105" x="723900" y="1835150"/>
          <p14:tracePt t="51121" x="784225" y="1835150"/>
          <p14:tracePt t="51137" x="844550" y="1835150"/>
          <p14:tracePt t="51155" x="923925" y="1822450"/>
          <p14:tracePt t="51171" x="965200" y="1822450"/>
          <p14:tracePt t="51188" x="1019175" y="1822450"/>
          <p14:tracePt t="51205" x="1114425" y="1812925"/>
          <p14:tracePt t="51221" x="1209675" y="1806575"/>
          <p14:tracePt t="51238" x="1323975" y="1806575"/>
          <p14:tracePt t="51254" x="1422400" y="1806575"/>
          <p14:tracePt t="51271" x="1479550" y="1806575"/>
          <p14:tracePt t="51288" x="1552575" y="1806575"/>
          <p14:tracePt t="51305" x="1638300" y="1806575"/>
          <p14:tracePt t="51321" x="1695450" y="1806575"/>
          <p14:tracePt t="51338" x="1755775" y="1806575"/>
          <p14:tracePt t="51355" x="1873250" y="1806575"/>
          <p14:tracePt t="51371" x="1965325" y="1806575"/>
          <p14:tracePt t="51388" x="2047875" y="1806575"/>
          <p14:tracePt t="51405" x="2133600" y="1809750"/>
          <p14:tracePt t="51421" x="2178050" y="1816100"/>
          <p14:tracePt t="51438" x="2222500" y="1816100"/>
          <p14:tracePt t="51455" x="2301875" y="1828800"/>
          <p14:tracePt t="51471" x="2362200" y="1838325"/>
          <p14:tracePt t="51488" x="2406650" y="1844675"/>
          <p14:tracePt t="51505" x="2486025" y="1851025"/>
          <p14:tracePt t="51521" x="2536825" y="1851025"/>
          <p14:tracePt t="51538" x="2590800" y="1851025"/>
          <p14:tracePt t="51555" x="2660650" y="1851025"/>
          <p14:tracePt t="51571" x="2705100" y="1857375"/>
          <p14:tracePt t="51588" x="2727325" y="1857375"/>
          <p14:tracePt t="51604" x="2768600" y="1857375"/>
          <p14:tracePt t="51621" x="2803525" y="1857375"/>
          <p14:tracePt t="51638" x="2841625" y="1857375"/>
          <p14:tracePt t="51654" x="2927350" y="1870075"/>
          <p14:tracePt t="51671" x="2971800" y="1870075"/>
          <p14:tracePt t="51687" x="3016250" y="1870075"/>
          <p14:tracePt t="51705" x="3057525" y="1870075"/>
          <p14:tracePt t="51721" x="3073400" y="1870075"/>
          <p14:tracePt t="51742" x="3086100" y="1870075"/>
          <p14:tracePt t="51755" x="3101975" y="1870075"/>
          <p14:tracePt t="51770" x="3124200" y="1870075"/>
          <p14:tracePt t="51788" x="3146425" y="1870075"/>
          <p14:tracePt t="51805" x="3187700" y="1870075"/>
          <p14:tracePt t="51821" x="3216275" y="1870075"/>
          <p14:tracePt t="51838" x="3238500" y="1870075"/>
          <p14:tracePt t="51855" x="3257550" y="1870075"/>
          <p14:tracePt t="51871" x="3273425" y="1870075"/>
          <p14:tracePt t="51888" x="3295650" y="1870075"/>
          <p14:tracePt t="51905" x="3336925" y="1876425"/>
          <p14:tracePt t="51921" x="3352800" y="1876425"/>
          <p14:tracePt t="51938" x="3365500" y="1882775"/>
          <p14:tracePt t="51955" x="3387725" y="1882775"/>
          <p14:tracePt t="52056" x="3384550" y="1882775"/>
          <p14:tracePt t="52070" x="3368675" y="1882775"/>
          <p14:tracePt t="52088" x="3349625" y="1882775"/>
          <p14:tracePt t="52104" x="3286125" y="1882775"/>
          <p14:tracePt t="52120" x="3241675" y="1882775"/>
          <p14:tracePt t="52138" x="3206750" y="1882775"/>
          <p14:tracePt t="52155" x="3159125" y="1882775"/>
          <p14:tracePt t="52171" x="3130550" y="1882775"/>
          <p14:tracePt t="52188" x="3108325" y="1882775"/>
          <p14:tracePt t="52204" x="3044825" y="1882775"/>
          <p14:tracePt t="52221" x="3009900" y="1882775"/>
          <p14:tracePt t="52238" x="2987675" y="1882775"/>
          <p14:tracePt t="52254" x="2946400" y="1882775"/>
          <p14:tracePt t="52271" x="2936875" y="1882775"/>
          <p14:tracePt t="52288" x="2927350" y="1882775"/>
          <p14:tracePt t="52305" x="2911475" y="1882775"/>
          <p14:tracePt t="52321" x="2901950" y="1882775"/>
          <p14:tracePt t="53034" x="2952750" y="1898650"/>
          <p14:tracePt t="53048" x="3073400" y="1924050"/>
          <p14:tracePt t="53058" x="3108325" y="1930400"/>
          <p14:tracePt t="53074" x="3248025" y="1930400"/>
          <p14:tracePt t="53091" x="3467100" y="1917700"/>
          <p14:tracePt t="53107" x="3629025" y="1889125"/>
          <p14:tracePt t="53127" x="3921125" y="1803400"/>
          <p14:tracePt t="53155" x="4318000" y="1682750"/>
          <p14:tracePt t="53189" x="4632325" y="1635125"/>
          <p14:tracePt t="53205" x="4822825" y="1603375"/>
          <p14:tracePt t="53220" x="4914900" y="1603375"/>
          <p14:tracePt t="53238" x="4997450" y="1603375"/>
          <p14:tracePt t="53240" x="5054600" y="1603375"/>
          <p14:tracePt t="53254" x="5181600" y="1603375"/>
          <p14:tracePt t="53271" x="5308600" y="1603375"/>
          <p14:tracePt t="53288" x="5426075" y="1625600"/>
          <p14:tracePt t="53305" x="5635625" y="1651000"/>
          <p14:tracePt t="53321" x="5734050" y="1666875"/>
          <p14:tracePt t="53338" x="5797550" y="1679575"/>
          <p14:tracePt t="53355" x="5870575" y="1701800"/>
          <p14:tracePt t="53371" x="5892800" y="1711325"/>
          <p14:tracePt t="53388" x="5924550" y="1724025"/>
          <p14:tracePt t="53405" x="5956300" y="1736725"/>
          <p14:tracePt t="53421" x="5975350" y="1755775"/>
          <p14:tracePt t="53438" x="5984875" y="1758950"/>
          <p14:tracePt t="53455" x="6000750" y="1768475"/>
          <p14:tracePt t="53471" x="6010275" y="1778000"/>
          <p14:tracePt t="53487" x="6019800" y="1784350"/>
          <p14:tracePt t="53504" x="6026150" y="1787525"/>
          <p14:tracePt t="53520" x="6026150" y="1793875"/>
          <p14:tracePt t="53538" x="6029325" y="1803400"/>
          <p14:tracePt t="53555" x="6035675" y="1812925"/>
          <p14:tracePt t="53571" x="6035675" y="1822450"/>
          <p14:tracePt t="53588" x="6035675" y="1831975"/>
          <p14:tracePt t="53604" x="6035675" y="1851025"/>
          <p14:tracePt t="53621" x="6035675" y="1863725"/>
          <p14:tracePt t="53638" x="6029325" y="1873250"/>
          <p14:tracePt t="53654" x="6007100" y="1892300"/>
          <p14:tracePt t="53671" x="5991225" y="1905000"/>
          <p14:tracePt t="53688" x="5969000" y="1914525"/>
          <p14:tracePt t="53704" x="5873750" y="1958975"/>
          <p14:tracePt t="53721" x="5788025" y="1974850"/>
          <p14:tracePt t="53738" x="5715000" y="1990725"/>
          <p14:tracePt t="53739" x="5676900" y="1997075"/>
          <p14:tracePt t="53754" x="5619750" y="2012950"/>
          <p14:tracePt t="53775" x="5575300" y="2012950"/>
          <p14:tracePt t="53788" x="5546725" y="2012950"/>
          <p14:tracePt t="53804" x="5508625" y="2012950"/>
          <p14:tracePt t="53821" x="5486400" y="2012950"/>
          <p14:tracePt t="53838" x="5448300" y="2012950"/>
          <p14:tracePt t="53854" x="5407025" y="1997075"/>
          <p14:tracePt t="53871" x="5384800" y="1997075"/>
          <p14:tracePt t="53888" x="5375275" y="1990725"/>
          <p14:tracePt t="53904" x="5353050" y="1987550"/>
          <p14:tracePt t="53921" x="5343525" y="1987550"/>
          <p14:tracePt t="53938" x="5334000" y="1987550"/>
          <p14:tracePt t="54012" x="5337175" y="1987550"/>
          <p14:tracePt t="54018" x="5340350" y="1987550"/>
          <p14:tracePt t="54026" x="5346700" y="1987550"/>
          <p14:tracePt t="54037" x="5356225" y="1987550"/>
          <p14:tracePt t="54054" x="5419725" y="1987550"/>
          <p14:tracePt t="54071" x="5480050" y="1987550"/>
          <p14:tracePt t="54088" x="5578475" y="1987550"/>
          <p14:tracePt t="54105" x="5743575" y="2000250"/>
          <p14:tracePt t="54121" x="5838825" y="2009775"/>
          <p14:tracePt t="54137" x="5934075" y="2016125"/>
          <p14:tracePt t="54154" x="6130925" y="2035175"/>
          <p14:tracePt t="54170" x="6273800" y="2060575"/>
          <p14:tracePt t="54187" x="6400800" y="2076450"/>
          <p14:tracePt t="54204" x="6610350" y="2085975"/>
          <p14:tracePt t="54221" x="6689725" y="2085975"/>
          <p14:tracePt t="54237" x="6750050" y="2085975"/>
          <p14:tracePt t="54240" x="6775450" y="2085975"/>
          <p14:tracePt t="54254" x="6835775" y="2085975"/>
          <p14:tracePt t="54271" x="6880225" y="2076450"/>
          <p14:tracePt t="54287" x="6918325" y="2070100"/>
          <p14:tracePt t="54304" x="6965950" y="2057400"/>
          <p14:tracePt t="54320" x="6981825" y="2051050"/>
          <p14:tracePt t="54337" x="6997700" y="2041525"/>
          <p14:tracePt t="54354" x="7013575" y="2041525"/>
          <p14:tracePt t="54371" x="7023100" y="2041525"/>
          <p14:tracePt t="54388" x="7029450" y="2041525"/>
          <p14:tracePt t="56612" x="6975475" y="2035175"/>
          <p14:tracePt t="56620" x="6883400" y="2016125"/>
          <p14:tracePt t="56641" x="6553200" y="1987550"/>
          <p14:tracePt t="56658" x="6219825" y="1978025"/>
          <p14:tracePt t="56674" x="5588000" y="1978025"/>
          <p14:tracePt t="56691" x="5114925" y="1987550"/>
          <p14:tracePt t="56711" x="4416425" y="2041525"/>
          <p14:tracePt t="56739" x="3644900" y="2089150"/>
          <p14:tracePt t="56772" x="3041650" y="2130425"/>
          <p14:tracePt t="56789" x="2673350" y="2171700"/>
          <p14:tracePt t="56804" x="2479675" y="2197100"/>
          <p14:tracePt t="56824" x="2212975" y="2235200"/>
          <p14:tracePt t="56838" x="2143125" y="2244725"/>
          <p14:tracePt t="56854" x="1952625" y="2279650"/>
          <p14:tracePt t="56870" x="1835150" y="2295525"/>
          <p14:tracePt t="56888" x="1727200" y="2311400"/>
          <p14:tracePt t="56904" x="1581150" y="2343150"/>
          <p14:tracePt t="56920" x="1517650" y="2359025"/>
          <p14:tracePt t="56937" x="1454150" y="2381250"/>
          <p14:tracePt t="56953" x="1358900" y="2416175"/>
          <p14:tracePt t="56970" x="1304925" y="2438400"/>
          <p14:tracePt t="56987" x="1247775" y="2463800"/>
          <p14:tracePt t="57004" x="1181100" y="2511425"/>
          <p14:tracePt t="57020" x="1143000" y="2530475"/>
          <p14:tracePt t="57037" x="1098550" y="2565400"/>
          <p14:tracePt t="57054" x="1041400" y="2584450"/>
          <p14:tracePt t="57070" x="993775" y="2597150"/>
          <p14:tracePt t="57087" x="971550" y="2606675"/>
          <p14:tracePt t="57104" x="949325" y="2628900"/>
          <p14:tracePt t="57120" x="933450" y="2638425"/>
          <p14:tracePt t="57138" x="930275" y="2644775"/>
          <p14:tracePt t="57153" x="946150" y="2660650"/>
          <p14:tracePt t="57170" x="977900" y="2660650"/>
          <p14:tracePt t="57187" x="1047750" y="2660650"/>
          <p14:tracePt t="57204" x="1231900" y="2660650"/>
          <p14:tracePt t="57220" x="1346200" y="2654300"/>
          <p14:tracePt t="57237" x="1454150" y="2638425"/>
          <p14:tracePt t="57254" x="1631950" y="2613025"/>
          <p14:tracePt t="57270" x="1727200" y="2597150"/>
          <p14:tracePt t="57287" x="1790700" y="2581275"/>
          <p14:tracePt t="57289" x="1825625" y="2574925"/>
          <p14:tracePt t="57304" x="1879600" y="2562225"/>
          <p14:tracePt t="57320" x="1933575" y="2562225"/>
          <p14:tracePt t="57337" x="1978025" y="2555875"/>
          <p14:tracePt t="57354" x="2006600" y="2555875"/>
          <p14:tracePt t="57371" x="2019300" y="2555875"/>
          <p14:tracePt t="57388" x="2035175" y="2555875"/>
          <p14:tracePt t="57404" x="2044700" y="2555875"/>
          <p14:tracePt t="57421" x="2051050" y="2555875"/>
          <p14:tracePt t="57438" x="2070100" y="2546350"/>
          <p14:tracePt t="57454" x="2079625" y="2533650"/>
          <p14:tracePt t="57470" x="2101850" y="2517775"/>
          <p14:tracePt t="57487" x="2133600" y="2505075"/>
          <p14:tracePt t="57504" x="2197100" y="2486025"/>
          <p14:tracePt t="57521" x="2251075" y="2473325"/>
          <p14:tracePt t="57538" x="2339975" y="2451100"/>
          <p14:tracePt t="57554" x="2390775" y="2451100"/>
          <p14:tracePt t="57571" x="2428875" y="2444750"/>
          <p14:tracePt t="57587" x="2457450" y="2444750"/>
          <p14:tracePt t="57604" x="2492375" y="2444750"/>
          <p14:tracePt t="57620" x="2520950" y="2444750"/>
          <p14:tracePt t="57637" x="2543175" y="2444750"/>
          <p14:tracePt t="57653" x="2568575" y="2444750"/>
          <p14:tracePt t="57670" x="2578100" y="2441575"/>
          <p14:tracePt t="57687" x="2587625" y="2441575"/>
          <p14:tracePt t="57704" x="2606675" y="2441575"/>
          <p14:tracePt t="57720" x="2619375" y="2441575"/>
          <p14:tracePt t="57737" x="2628900" y="2441575"/>
          <p14:tracePt t="57754" x="2641600" y="2441575"/>
          <p14:tracePt t="57770" x="2657475" y="2441575"/>
          <p14:tracePt t="57788" x="2667000" y="2435225"/>
          <p14:tracePt t="57789" x="2673350" y="2435225"/>
          <p14:tracePt t="57804" x="2686050" y="2435225"/>
          <p14:tracePt t="57824" x="2727325" y="2435225"/>
          <p14:tracePt t="57837" x="2740025" y="2435225"/>
          <p14:tracePt t="57854" x="2778125" y="2435225"/>
          <p14:tracePt t="57870" x="2816225" y="2435225"/>
          <p14:tracePt t="57889" x="2892425" y="2435225"/>
          <p14:tracePt t="57904" x="2930525" y="2435225"/>
          <p14:tracePt t="57921" x="2974975" y="2435225"/>
          <p14:tracePt t="57938" x="3035300" y="2435225"/>
          <p14:tracePt t="57954" x="3079750" y="2435225"/>
          <p14:tracePt t="57971" x="3124200" y="2435225"/>
          <p14:tracePt t="57987" x="3194050" y="2435225"/>
          <p14:tracePt t="58003" x="3311525" y="2435225"/>
          <p14:tracePt t="58020" x="3371850" y="2435225"/>
          <p14:tracePt t="58039" x="3425825" y="2435225"/>
          <p14:tracePt t="58054" x="3448050" y="2435225"/>
          <p14:tracePt t="58071" x="3470275" y="2435225"/>
          <p14:tracePt t="58089" x="3524250" y="2435225"/>
          <p14:tracePt t="58104" x="3568700" y="2435225"/>
          <p14:tracePt t="58120" x="3629025" y="2435225"/>
          <p14:tracePt t="58138" x="3714750" y="2435225"/>
          <p14:tracePt t="58154" x="3759200" y="2435225"/>
          <p14:tracePt t="58170" x="3794125" y="2435225"/>
          <p14:tracePt t="58187" x="3838575" y="2435225"/>
          <p14:tracePt t="58204" x="3879850" y="2435225"/>
          <p14:tracePt t="58220" x="3902075" y="2435225"/>
          <p14:tracePt t="58237" x="3921125" y="2435225"/>
          <p14:tracePt t="58254" x="3956050" y="2438400"/>
          <p14:tracePt t="58270" x="3978275" y="2444750"/>
          <p14:tracePt t="58287" x="3990975" y="2447925"/>
          <p14:tracePt t="58303" x="4003675" y="2447925"/>
          <p14:tracePt t="58320" x="4013200" y="2447925"/>
          <p14:tracePt t="58338" x="4032250" y="2447925"/>
          <p14:tracePt t="58354" x="4041775" y="2460625"/>
          <p14:tracePt t="58371" x="4051300" y="2460625"/>
          <p14:tracePt t="58388" x="4092575" y="2473325"/>
          <p14:tracePt t="58404" x="4114800" y="2482850"/>
          <p14:tracePt t="58420" x="4146550" y="2482850"/>
          <p14:tracePt t="58438" x="4178300" y="2489200"/>
          <p14:tracePt t="58453" x="4203700" y="2489200"/>
          <p14:tracePt t="58471" x="4216400" y="2489200"/>
          <p14:tracePt t="58488" x="4238625" y="2489200"/>
          <p14:tracePt t="58504" x="4257675" y="2489200"/>
          <p14:tracePt t="58521" x="4267200" y="2489200"/>
          <p14:tracePt t="58538" x="4283075" y="2489200"/>
          <p14:tracePt t="58554" x="4298950" y="2489200"/>
          <p14:tracePt t="58775" x="4302125" y="2489200"/>
          <p14:tracePt t="58789" x="4308475" y="2495550"/>
          <p14:tracePt t="58795" x="4311650" y="2498725"/>
          <p14:tracePt t="58804" x="4311650" y="2505075"/>
          <p14:tracePt t="58820" x="4318000" y="2514600"/>
          <p14:tracePt t="58838" x="4324350" y="2524125"/>
          <p14:tracePt t="59760" x="4378325" y="2520950"/>
          <p14:tracePt t="59767" x="4470400" y="2511425"/>
          <p14:tracePt t="59774" x="4562475" y="2501900"/>
          <p14:tracePt t="59790" x="4699000" y="2492375"/>
          <p14:tracePt t="59807" x="4816475" y="2492375"/>
          <p14:tracePt t="59820" x="4953000" y="2498725"/>
          <p14:tracePt t="59853" x="5368925" y="2527300"/>
          <p14:tracePt t="59891" x="6051550" y="2536825"/>
          <p14:tracePt t="59904" x="6267450" y="2536825"/>
          <p14:tracePt t="59922" x="6448425" y="2536825"/>
          <p14:tracePt t="59938" x="6645275" y="2536825"/>
          <p14:tracePt t="59954" x="6737350" y="2536825"/>
          <p14:tracePt t="59971" x="6864350" y="2536825"/>
          <p14:tracePt t="59987" x="7048500" y="2536825"/>
          <p14:tracePt t="60003" x="7153275" y="2536825"/>
          <p14:tracePt t="60020" x="7289800" y="2536825"/>
          <p14:tracePt t="60037" x="7451725" y="2536825"/>
          <p14:tracePt t="60054" x="7502525" y="2536825"/>
          <p14:tracePt t="60071" x="7540625" y="2536825"/>
          <p14:tracePt t="60088" x="7578725" y="2536825"/>
          <p14:tracePt t="60104" x="7600950" y="2536825"/>
          <p14:tracePt t="60120" x="7629525" y="2536825"/>
          <p14:tracePt t="60138" x="7664450" y="2536825"/>
          <p14:tracePt t="60153" x="7686675" y="2536825"/>
          <p14:tracePt t="60170" x="7708900" y="2527300"/>
          <p14:tracePt t="60187" x="7743825" y="2511425"/>
          <p14:tracePt t="60204" x="7753350" y="2501900"/>
          <p14:tracePt t="60220" x="7769225" y="2492375"/>
          <p14:tracePt t="60238" x="7804150" y="2470150"/>
          <p14:tracePt t="60253" x="7826375" y="2444750"/>
          <p14:tracePt t="60270" x="7845425" y="2422525"/>
          <p14:tracePt t="60287" x="7889875" y="2384425"/>
          <p14:tracePt t="60303" x="7918450" y="2371725"/>
          <p14:tracePt t="60320" x="7943850" y="2355850"/>
          <p14:tracePt t="60339" x="7978775" y="2336800"/>
          <p14:tracePt t="60354" x="7988300" y="2336800"/>
          <p14:tracePt t="60371" x="7997825" y="2336800"/>
          <p14:tracePt t="60417" x="8001000" y="2336800"/>
          <p14:tracePt t="60460" x="8007350" y="2336800"/>
          <p14:tracePt t="60467" x="8010525" y="2336800"/>
          <p14:tracePt t="60474" x="8016875" y="2336800"/>
          <p14:tracePt t="60487" x="8045450" y="2336800"/>
          <p14:tracePt t="60504" x="8074025" y="2336800"/>
          <p14:tracePt t="60520" x="8118475" y="2336800"/>
          <p14:tracePt t="60538" x="8178800" y="2336800"/>
          <p14:tracePt t="60553" x="8232775" y="2339975"/>
          <p14:tracePt t="60570" x="8296275" y="2355850"/>
          <p14:tracePt t="60588" x="8388350" y="2384425"/>
          <p14:tracePt t="60603" x="8451850" y="2397125"/>
          <p14:tracePt t="60620" x="8489950" y="2409825"/>
          <p14:tracePt t="60637" x="8521700" y="2409825"/>
          <p14:tracePt t="60654" x="8543925" y="2409825"/>
          <p14:tracePt t="60670" x="8553450" y="2409825"/>
          <p14:tracePt t="60687" x="8569325" y="2409825"/>
          <p14:tracePt t="60704" x="8578850" y="2403475"/>
          <p14:tracePt t="60720" x="8594725" y="2400300"/>
          <p14:tracePt t="60738" x="8594725" y="2387600"/>
          <p14:tracePt t="60802" x="8594725" y="2378075"/>
          <p14:tracePt t="61046" x="8515350" y="2362200"/>
          <p14:tracePt t="61056" x="8423275" y="2343150"/>
          <p14:tracePt t="61074" x="8042275" y="2273300"/>
          <p14:tracePt t="61091" x="7654925" y="2247900"/>
          <p14:tracePt t="61107" x="7299325" y="2238375"/>
          <p14:tracePt t="61120" x="6896100" y="2247900"/>
          <p14:tracePt t="61153" x="5857875" y="2320925"/>
          <p14:tracePt t="61188" x="5057775" y="2355850"/>
          <p14:tracePt t="61205" x="4838700" y="2374900"/>
          <p14:tracePt t="61221" x="4610100" y="2393950"/>
          <p14:tracePt t="61237" x="4346575" y="2413000"/>
          <p14:tracePt t="61253" x="4152900" y="2432050"/>
          <p14:tracePt t="61270" x="3968750" y="2438400"/>
          <p14:tracePt t="61288" x="3695700" y="2447925"/>
          <p14:tracePt t="61303" x="3524250" y="2447925"/>
          <p14:tracePt t="61320" x="3375025" y="2457450"/>
          <p14:tracePt t="61337" x="3111500" y="2466975"/>
          <p14:tracePt t="61353" x="2971800" y="2486025"/>
          <p14:tracePt t="61370" x="2832100" y="2501900"/>
          <p14:tracePt t="61387" x="2622550" y="2520950"/>
          <p14:tracePt t="61404" x="2514600" y="2536825"/>
          <p14:tracePt t="61420" x="2387600" y="2552700"/>
          <p14:tracePt t="61437" x="2174875" y="2587625"/>
          <p14:tracePt t="61453" x="2047875" y="2597150"/>
          <p14:tracePt t="61470" x="1930400" y="2606675"/>
          <p14:tracePt t="61487" x="1768475" y="2613025"/>
          <p14:tracePt t="61503" x="1685925" y="2613025"/>
          <p14:tracePt t="61520" x="1622425" y="2622550"/>
          <p14:tracePt t="61537" x="1533525" y="2641600"/>
          <p14:tracePt t="61553" x="1457325" y="2663825"/>
          <p14:tracePt t="61569" x="1403350" y="2679700"/>
          <p14:tracePt t="61587" x="1346200" y="2695575"/>
          <p14:tracePt t="61603" x="1314450" y="2708275"/>
          <p14:tracePt t="61620" x="1292225" y="2727325"/>
          <p14:tracePt t="61637" x="1276350" y="2743200"/>
          <p14:tracePt t="61653" x="1260475" y="2752725"/>
          <p14:tracePt t="61671" x="1250950" y="2755900"/>
          <p14:tracePt t="61688" x="1238250" y="2762250"/>
          <p14:tracePt t="61704" x="1225550" y="2762250"/>
          <p14:tracePt t="61720" x="1206500" y="2762250"/>
          <p14:tracePt t="61736" x="1190625" y="2762250"/>
          <p14:tracePt t="61753" x="1181100" y="2762250"/>
          <p14:tracePt t="61770" x="1171575" y="2762250"/>
          <p14:tracePt t="61787" x="1152525" y="2762250"/>
          <p14:tracePt t="61803" x="1139825" y="2771775"/>
          <p14:tracePt t="61821" x="1130300" y="2771775"/>
          <p14:tracePt t="61837" x="1111250" y="2771775"/>
          <p14:tracePt t="61854" x="1101725" y="2771775"/>
          <p14:tracePt t="61869" x="1095375" y="2771775"/>
          <p14:tracePt t="61916" x="1092200" y="2778125"/>
          <p14:tracePt t="67872" x="1127125" y="2784475"/>
          <p14:tracePt t="67878" x="1187450" y="2790825"/>
          <p14:tracePt t="67887" x="1222375" y="2790825"/>
          <p14:tracePt t="67907" x="1371600" y="2790825"/>
          <p14:tracePt t="67923" x="1454150" y="2790825"/>
          <p14:tracePt t="67940" x="1514475" y="2790825"/>
          <p14:tracePt t="67959" x="1603375" y="2813050"/>
          <p14:tracePt t="67986" x="1682750" y="2813050"/>
          <p14:tracePt t="68020" x="1771650" y="2813050"/>
          <p14:tracePt t="68037" x="1835150" y="2813050"/>
          <p14:tracePt t="68053" x="1870075" y="2819400"/>
          <p14:tracePt t="68070" x="1895475" y="2825750"/>
          <p14:tracePt t="68086" x="1933575" y="2832100"/>
          <p14:tracePt t="68103" x="1949450" y="2832100"/>
          <p14:tracePt t="68119" x="1965325" y="2832100"/>
          <p14:tracePt t="68136" x="1981200" y="2832100"/>
          <p14:tracePt t="68153" x="1990725" y="2832100"/>
          <p14:tracePt t="68170" x="2000250" y="2832100"/>
          <p14:tracePt t="68186" x="2003425" y="2832100"/>
          <p14:tracePt t="68202" x="2016125" y="2832100"/>
          <p14:tracePt t="72545" x="2051050" y="2828925"/>
          <p14:tracePt t="72556" x="2136775" y="2813050"/>
          <p14:tracePt t="72570" x="2263775" y="2794000"/>
          <p14:tracePt t="72589" x="2447925" y="2768600"/>
          <p14:tracePt t="72606" x="2724150" y="2740025"/>
          <p14:tracePt t="72626" x="2940050" y="2740025"/>
          <p14:tracePt t="72652" x="3429000" y="2806700"/>
          <p14:tracePt t="72686" x="4165600" y="2924175"/>
          <p14:tracePt t="72704" x="4543425" y="2984500"/>
          <p14:tracePt t="72721" x="5000625" y="3038475"/>
          <p14:tracePt t="72737" x="5299075" y="3070225"/>
          <p14:tracePt t="72753" x="5514975" y="3070225"/>
          <p14:tracePt t="72769" x="5695950" y="3070225"/>
          <p14:tracePt t="72785" x="5857875" y="3070225"/>
          <p14:tracePt t="72802" x="5962650" y="3070225"/>
          <p14:tracePt t="72819" x="6067425" y="3070225"/>
          <p14:tracePt t="72835" x="6194425" y="3070225"/>
          <p14:tracePt t="72852" x="6267450" y="3070225"/>
          <p14:tracePt t="72869" x="6337300" y="3070225"/>
          <p14:tracePt t="72885" x="6413500" y="3070225"/>
          <p14:tracePt t="72903" x="6457950" y="3070225"/>
          <p14:tracePt t="72920" x="6483350" y="3070225"/>
          <p14:tracePt t="73293" x="6518275" y="3067050"/>
          <p14:tracePt t="73303" x="6569075" y="3057525"/>
          <p14:tracePt t="73320" x="6667500" y="3035300"/>
          <p14:tracePt t="73337" x="6734175" y="3013075"/>
          <p14:tracePt t="73353" x="6800850" y="2984500"/>
          <p14:tracePt t="73370" x="6873875" y="2959100"/>
          <p14:tracePt t="73386" x="6918325" y="2946400"/>
          <p14:tracePt t="73419" x="6994525" y="2914650"/>
          <p14:tracePt t="73453" x="7061200" y="2895600"/>
          <p14:tracePt t="73470" x="7080250" y="2895600"/>
          <p14:tracePt t="73486" x="7102475" y="2889250"/>
          <p14:tracePt t="73503" x="7112000" y="2889250"/>
          <p14:tracePt t="73520" x="7127875" y="2873375"/>
          <p14:tracePt t="73536" x="7150100" y="2863850"/>
          <p14:tracePt t="73552" x="7172325" y="2851150"/>
          <p14:tracePt t="73569" x="7200900" y="2844800"/>
          <p14:tracePt t="73571" x="7213600" y="2838450"/>
          <p14:tracePt t="73585" x="7229475" y="2835275"/>
          <p14:tracePt t="73603" x="7239000" y="2835275"/>
          <p14:tracePt t="73620" x="7261225" y="2828925"/>
          <p14:tracePt t="73636" x="7264400" y="2828925"/>
          <p14:tracePt t="74621" x="7296150" y="2838450"/>
          <p14:tracePt t="74628" x="7356475" y="2854325"/>
          <p14:tracePt t="74635" x="7404100" y="2863850"/>
          <p14:tracePt t="74652" x="7556500" y="2882900"/>
          <p14:tracePt t="74685" x="7912100" y="2876550"/>
          <p14:tracePt t="74720" x="8258175" y="2847975"/>
          <p14:tracePt t="74736" x="8397875" y="2841625"/>
          <p14:tracePt t="74753" x="8489950" y="2841625"/>
          <p14:tracePt t="74769" x="8572500" y="2832100"/>
          <p14:tracePt t="74785" x="8607425" y="2832100"/>
          <p14:tracePt t="74802" x="8616950" y="2832100"/>
          <p14:tracePt t="74819" x="8632825" y="2832100"/>
          <p14:tracePt t="74835" x="8642350" y="2832100"/>
          <p14:tracePt t="74852" x="8658225" y="2822575"/>
          <p14:tracePt t="74869" x="8670925" y="2813050"/>
          <p14:tracePt t="74885" x="8680450" y="2803525"/>
          <p14:tracePt t="74902" x="8689975" y="2794000"/>
          <p14:tracePt t="74919" x="8724900" y="2771775"/>
          <p14:tracePt t="74935" x="8740775" y="2771775"/>
          <p14:tracePt t="74952" x="8750300" y="2771775"/>
          <p14:tracePt t="74969" x="8769350" y="2771775"/>
          <p14:tracePt t="74986" x="8775700" y="2771775"/>
          <p14:tracePt t="75421" x="8715375" y="2774950"/>
          <p14:tracePt t="75431" x="8623300" y="2784475"/>
          <p14:tracePt t="75441" x="8407400" y="2813050"/>
          <p14:tracePt t="75456" x="8166100" y="2832100"/>
          <p14:tracePt t="75472" x="7908925" y="2851150"/>
          <p14:tracePt t="75489" x="7591425" y="2873375"/>
          <p14:tracePt t="75508" x="6953250" y="2952750"/>
          <p14:tracePt t="75536" x="5959475" y="2994025"/>
          <p14:tracePt t="75571" x="5168900" y="2974975"/>
          <p14:tracePt t="75591" x="4806950" y="2965450"/>
          <p14:tracePt t="75607" x="4568825" y="2965450"/>
          <p14:tracePt t="75622" x="4330700" y="2981325"/>
          <p14:tracePt t="75637" x="4111625" y="3009900"/>
          <p14:tracePt t="75652" x="3902075" y="3057525"/>
          <p14:tracePt t="75669" x="3635375" y="3105150"/>
          <p14:tracePt t="75685" x="3505200" y="3130550"/>
          <p14:tracePt t="75702" x="3375025" y="3146425"/>
          <p14:tracePt t="75720" x="3222625" y="3171825"/>
          <p14:tracePt t="75736" x="3146425" y="3187700"/>
          <p14:tracePt t="75752" x="3092450" y="3206750"/>
          <p14:tracePt t="75769" x="3063875" y="3213100"/>
          <p14:tracePt t="75786" x="3060700" y="3213100"/>
          <p14:tracePt t="76027" x="2987675" y="3209925"/>
          <p14:tracePt t="76034" x="2863850" y="3200400"/>
          <p14:tracePt t="76041" x="2740025" y="3190875"/>
          <p14:tracePt t="76051" x="2625725" y="3181350"/>
          <p14:tracePt t="76069" x="2184400" y="3181350"/>
          <p14:tracePt t="76085" x="1981200" y="3181350"/>
          <p14:tracePt t="76102" x="1778000" y="3181350"/>
          <p14:tracePt t="76119" x="1536700" y="3181350"/>
          <p14:tracePt t="76135" x="1387475" y="3162300"/>
          <p14:tracePt t="76151" x="1247775" y="3162300"/>
          <p14:tracePt t="76169" x="1098550" y="3162300"/>
          <p14:tracePt t="76185" x="1016000" y="3162300"/>
          <p14:tracePt t="76202" x="942975" y="3175000"/>
          <p14:tracePt t="76219" x="869950" y="3194050"/>
          <p14:tracePt t="76235" x="831850" y="3200400"/>
          <p14:tracePt t="76252" x="815975" y="3200400"/>
          <p14:tracePt t="76269" x="803275" y="3200400"/>
          <p14:tracePt t="76285" x="793750" y="3200400"/>
          <p14:tracePt t="76302" x="777875" y="3200400"/>
          <p14:tracePt t="76319" x="768350" y="3200400"/>
          <p14:tracePt t="76356" x="762000" y="3200400"/>
          <p14:tracePt t="76370" x="758825" y="3200400"/>
          <p14:tracePt t="76386" x="749300" y="3206750"/>
          <p14:tracePt t="76402" x="733425" y="3206750"/>
          <p14:tracePt t="76419" x="717550" y="3209925"/>
          <p14:tracePt t="76435" x="708025" y="3209925"/>
          <p14:tracePt t="76451" x="698500" y="3209925"/>
          <p14:tracePt t="76469" x="679450" y="3209925"/>
          <p14:tracePt t="76485" x="673100" y="3209925"/>
          <p14:tracePt t="76535" x="673100" y="3216275"/>
          <p14:tracePt t="78999" x="682625" y="3260725"/>
          <p14:tracePt t="79006" x="701675" y="3333750"/>
          <p14:tracePt t="79023" x="727075" y="3473450"/>
          <p14:tracePt t="79036" x="752475" y="3571875"/>
          <p14:tracePt t="79052" x="777875" y="3670300"/>
          <p14:tracePt t="79068" x="819150" y="3825875"/>
          <p14:tracePt t="79101" x="857250" y="3978275"/>
          <p14:tracePt t="79135" x="873125" y="4137025"/>
          <p14:tracePt t="79152" x="873125" y="4181475"/>
          <p14:tracePt t="79168" x="863600" y="4229100"/>
          <p14:tracePt t="79185" x="850900" y="4254500"/>
          <p14:tracePt t="79202" x="838200" y="4276725"/>
          <p14:tracePt t="79218" x="831850" y="4295775"/>
          <p14:tracePt t="79234" x="828675" y="4308475"/>
          <p14:tracePt t="79252" x="819150" y="4318000"/>
          <p14:tracePt t="79268" x="803275" y="4337050"/>
          <p14:tracePt t="79285" x="793750" y="4346575"/>
          <p14:tracePt t="79302" x="777875" y="4346575"/>
          <p14:tracePt t="79319" x="765175" y="4352925"/>
          <p14:tracePt t="79335" x="755650" y="4352925"/>
          <p14:tracePt t="79352" x="742950" y="4352925"/>
          <p14:tracePt t="79368" x="733425" y="4352925"/>
          <p14:tracePt t="79384" x="723900" y="4352925"/>
          <p14:tracePt t="79402" x="714375" y="4352925"/>
          <p14:tracePt t="79418" x="688975" y="4356100"/>
          <p14:tracePt t="79435" x="666750" y="4356100"/>
          <p14:tracePt t="79452" x="638175" y="4356100"/>
          <p14:tracePt t="79469" x="574675" y="4356100"/>
          <p14:tracePt t="79485" x="523875" y="4356100"/>
          <p14:tracePt t="79502" x="431800" y="4343400"/>
          <p14:tracePt t="79518" x="333375" y="4330700"/>
          <p14:tracePt t="79535" x="288925" y="4330700"/>
          <p14:tracePt t="79552" x="257175" y="4318000"/>
          <p14:tracePt t="79569" x="231775" y="4318000"/>
          <p14:tracePt t="79585" x="222250" y="4318000"/>
          <p14:tracePt t="79602" x="212725" y="4318000"/>
          <p14:tracePt t="79619" x="196850" y="4318000"/>
          <p14:tracePt t="79635" x="187325" y="4318000"/>
          <p14:tracePt t="79651" x="187325" y="4311650"/>
          <p14:tracePt t="79668" x="187325" y="4308475"/>
          <p14:tracePt t="79685" x="187325" y="4302125"/>
          <p14:tracePt t="79712" x="187325" y="4298950"/>
          <p14:tracePt t="79755" x="187325" y="4292600"/>
          <p14:tracePt t="79768" x="187325" y="4289425"/>
          <p14:tracePt t="79775" x="187325" y="4283075"/>
          <p14:tracePt t="79790" x="187325" y="4279900"/>
          <p14:tracePt t="79801" x="187325" y="4267200"/>
          <p14:tracePt t="79818" x="187325" y="4264025"/>
          <p14:tracePt t="79835" x="187325" y="4257675"/>
          <p14:tracePt t="79852" x="187325" y="4248150"/>
          <p14:tracePt t="79869" x="187325" y="4235450"/>
          <p14:tracePt t="79885" x="187325" y="4219575"/>
          <p14:tracePt t="79901" x="187325" y="4210050"/>
          <p14:tracePt t="79918" x="187325" y="4187825"/>
          <p14:tracePt t="79935" x="196850" y="4159250"/>
          <p14:tracePt t="79951" x="203200" y="4143375"/>
          <p14:tracePt t="79969" x="215900" y="4127500"/>
          <p14:tracePt t="79985" x="222250" y="4114800"/>
          <p14:tracePt t="80002" x="222250" y="4105275"/>
          <p14:tracePt t="80019" x="222250" y="4098925"/>
          <p14:tracePt t="80562" x="238125" y="4098925"/>
          <p14:tracePt t="80569" x="257175" y="4098925"/>
          <p14:tracePt t="80585" x="307975" y="4098925"/>
          <p14:tracePt t="80602" x="368300" y="4102100"/>
          <p14:tracePt t="80621" x="600075" y="4130675"/>
          <p14:tracePt t="80634" x="749300" y="4137025"/>
          <p14:tracePt t="80673" x="1187450" y="4165600"/>
          <p14:tracePt t="80704" x="1485900" y="4165600"/>
          <p14:tracePt t="80719" x="1577975" y="4165600"/>
          <p14:tracePt t="80735" x="1670050" y="4165600"/>
          <p14:tracePt t="80752" x="1797050" y="4165600"/>
          <p14:tracePt t="80768" x="1984375" y="4159250"/>
          <p14:tracePt t="80784" x="2063750" y="4159250"/>
          <p14:tracePt t="80801" x="2133600" y="4159250"/>
          <p14:tracePt t="80818" x="2263775" y="4159250"/>
          <p14:tracePt t="80834" x="2343150" y="4159250"/>
          <p14:tracePt t="80852" x="2406650" y="4146550"/>
          <p14:tracePt t="80869" x="2508250" y="4130675"/>
          <p14:tracePt t="80885" x="2613025" y="4124325"/>
          <p14:tracePt t="80901" x="2717800" y="4124325"/>
          <p14:tracePt t="80918" x="2813050" y="4124325"/>
          <p14:tracePt t="80935" x="2863850" y="4124325"/>
          <p14:tracePt t="80952" x="2901950" y="4124325"/>
          <p14:tracePt t="80968" x="2981325" y="4124325"/>
          <p14:tracePt t="80984" x="3016250" y="4124325"/>
          <p14:tracePt t="81001" x="3044825" y="4124325"/>
          <p14:tracePt t="81018" x="3079750" y="4111625"/>
          <p14:tracePt t="81034" x="3095625" y="4111625"/>
          <p14:tracePt t="81052" x="3105150" y="4111625"/>
          <p14:tracePt t="81068" x="3111500" y="4111625"/>
          <p14:tracePt t="81946" x="3127375" y="4111625"/>
          <p14:tracePt t="81953" x="3146425" y="4111625"/>
          <p14:tracePt t="81972" x="3187700" y="4111625"/>
          <p14:tracePt t="81985" x="3232150" y="4111625"/>
          <p14:tracePt t="82001" x="3270250" y="4111625"/>
          <p14:tracePt t="82025" x="3343275" y="4111625"/>
          <p14:tracePt t="82051" x="3390900" y="4111625"/>
          <p14:tracePt t="82085" x="3511550" y="4111625"/>
          <p14:tracePt t="82101" x="3581400" y="4111625"/>
          <p14:tracePt t="82118" x="3686175" y="4111625"/>
          <p14:tracePt t="82134" x="3736975" y="4111625"/>
          <p14:tracePt t="82151" x="3806825" y="4111625"/>
          <p14:tracePt t="82153" x="3854450" y="4111625"/>
          <p14:tracePt t="82168" x="3924300" y="4111625"/>
          <p14:tracePt t="82185" x="3994150" y="4111625"/>
          <p14:tracePt t="82201" x="4064000" y="4111625"/>
          <p14:tracePt t="82218" x="4248150" y="4102100"/>
          <p14:tracePt t="82234" x="4400550" y="4092575"/>
          <p14:tracePt t="82251" x="4540250" y="4076700"/>
          <p14:tracePt t="82268" x="4803775" y="4048125"/>
          <p14:tracePt t="82285" x="4953000" y="4038600"/>
          <p14:tracePt t="82301" x="5080000" y="4038600"/>
          <p14:tracePt t="82318" x="5289550" y="4022725"/>
          <p14:tracePt t="82335" x="5429250" y="4013200"/>
          <p14:tracePt t="82351" x="5632450" y="4003675"/>
          <p14:tracePt t="82368" x="5930900" y="3975100"/>
          <p14:tracePt t="82384" x="6159500" y="3956050"/>
          <p14:tracePt t="82401" x="6343650" y="3946525"/>
          <p14:tracePt t="82418" x="6584950" y="3921125"/>
          <p14:tracePt t="82434" x="6702425" y="3921125"/>
          <p14:tracePt t="82451" x="6781800" y="3921125"/>
          <p14:tracePt t="82468" x="6902450" y="3921125"/>
          <p14:tracePt t="82484" x="6969125" y="3921125"/>
          <p14:tracePt t="82501" x="7029450" y="3921125"/>
          <p14:tracePt t="82518" x="7099300" y="3921125"/>
          <p14:tracePt t="82534" x="7143750" y="3921125"/>
          <p14:tracePt t="82551" x="7172325" y="3921125"/>
          <p14:tracePt t="82568" x="7213600" y="3921125"/>
          <p14:tracePt t="82584" x="7223125" y="3921125"/>
          <p14:tracePt t="82601" x="7239000" y="3921125"/>
          <p14:tracePt t="82618" x="7270750" y="3921125"/>
          <p14:tracePt t="82634" x="7292975" y="3921125"/>
          <p14:tracePt t="82651" x="7315200" y="3921125"/>
          <p14:tracePt t="82668" x="7340600" y="3921125"/>
          <p14:tracePt t="82684" x="7356475" y="3921125"/>
          <p14:tracePt t="82701" x="7372350" y="3921125"/>
          <p14:tracePt t="82718" x="7388225" y="3933825"/>
          <p14:tracePt t="82735" x="7397750" y="3933825"/>
          <p14:tracePt t="82751" x="7413625" y="3933825"/>
          <p14:tracePt t="82768" x="7429500" y="3937000"/>
          <p14:tracePt t="82801" x="7432675" y="3937000"/>
          <p14:tracePt t="82889" x="7432675" y="3943350"/>
          <p14:tracePt t="82955" x="7432675" y="3946525"/>
          <p14:tracePt t="82990" x="7432675" y="3952875"/>
          <p14:tracePt t="83017" x="7432675" y="3959225"/>
          <p14:tracePt t="83031" x="7432675" y="3962400"/>
          <p14:tracePt t="84103" x="7350125" y="3962400"/>
          <p14:tracePt t="84110" x="7235825" y="3971925"/>
          <p14:tracePt t="84118" x="7112000" y="3981450"/>
          <p14:tracePt t="84139" x="6556375" y="4003675"/>
          <p14:tracePt t="84156" x="6029325" y="4048125"/>
          <p14:tracePt t="84173" x="5273675" y="4143375"/>
          <p14:tracePt t="84194" x="4787900" y="4197350"/>
          <p14:tracePt t="84220" x="4041775" y="4292600"/>
          <p14:tracePt t="84253" x="3352800" y="4397375"/>
          <p14:tracePt t="84269" x="3146425" y="4445000"/>
          <p14:tracePt t="84286" x="2927350" y="4473575"/>
          <p14:tracePt t="84301" x="2752725" y="4492625"/>
          <p14:tracePt t="84318" x="2543175" y="4527550"/>
          <p14:tracePt t="84335" x="2413000" y="4546600"/>
          <p14:tracePt t="84352" x="2270125" y="4562475"/>
          <p14:tracePt t="84368" x="2200275" y="4562475"/>
          <p14:tracePt t="84384" x="2127250" y="4575175"/>
          <p14:tracePt t="84401" x="2060575" y="4591050"/>
          <p14:tracePt t="84418" x="1968500" y="4619625"/>
          <p14:tracePt t="84434" x="1905000" y="4632325"/>
          <p14:tracePt t="84452" x="1793875" y="4654550"/>
          <p14:tracePt t="84468" x="1708150" y="4670425"/>
          <p14:tracePt t="84485" x="1612900" y="4692650"/>
          <p14:tracePt t="84502" x="1489075" y="4718050"/>
          <p14:tracePt t="84518" x="1393825" y="4733925"/>
          <p14:tracePt t="84534" x="1276350" y="4740275"/>
          <p14:tracePt t="84551" x="1193800" y="4740275"/>
          <p14:tracePt t="84567" x="1089025" y="4740275"/>
          <p14:tracePt t="84584" x="1003300" y="4737100"/>
          <p14:tracePt t="84601" x="898525" y="4721225"/>
          <p14:tracePt t="84618" x="774700" y="4699000"/>
          <p14:tracePt t="84634" x="711200" y="4676775"/>
          <p14:tracePt t="84652" x="619125" y="4654550"/>
          <p14:tracePt t="84668" x="555625" y="4641850"/>
          <p14:tracePt t="84685" x="511175" y="4641850"/>
          <p14:tracePt t="84702" x="463550" y="4641850"/>
          <p14:tracePt t="84718" x="441325" y="4641850"/>
          <p14:tracePt t="84735" x="412750" y="4629150"/>
          <p14:tracePt t="84738" x="400050" y="4622800"/>
          <p14:tracePt t="84752" x="377825" y="4606925"/>
          <p14:tracePt t="84772" x="346075" y="4594225"/>
          <p14:tracePt t="84784" x="323850" y="4581525"/>
          <p14:tracePt t="84801" x="301625" y="4572000"/>
          <p14:tracePt t="84818" x="285750" y="4562475"/>
          <p14:tracePt t="84834" x="276225" y="4562475"/>
          <p14:tracePt t="84851" x="266700" y="4562475"/>
          <p14:tracePt t="84868" x="260350" y="4562475"/>
          <p14:tracePt t="84902" x="263525" y="4562475"/>
          <p14:tracePt t="84910" x="266700" y="4562475"/>
          <p14:tracePt t="84917" x="273050" y="4562475"/>
          <p14:tracePt t="84934" x="295275" y="4562475"/>
          <p14:tracePt t="84951" x="339725" y="4562475"/>
          <p14:tracePt t="84968" x="409575" y="4562475"/>
          <p14:tracePt t="84985" x="463550" y="4546600"/>
          <p14:tracePt t="85002" x="533400" y="4533900"/>
          <p14:tracePt t="85018" x="577850" y="4521200"/>
          <p14:tracePt t="85035" x="606425" y="4521200"/>
          <p14:tracePt t="85052" x="657225" y="4514850"/>
          <p14:tracePt t="85068" x="679450" y="4508500"/>
          <p14:tracePt t="85085" x="708025" y="4508500"/>
          <p14:tracePt t="85102" x="749300" y="4508500"/>
          <p14:tracePt t="85118" x="771525" y="4508500"/>
          <p14:tracePt t="85135" x="784225" y="4508500"/>
          <p14:tracePt t="85152" x="806450" y="4508500"/>
          <p14:tracePt t="85168" x="822325" y="4508500"/>
          <p14:tracePt t="85184" x="831850" y="4508500"/>
          <p14:tracePt t="85202" x="844550" y="4508500"/>
          <p14:tracePt t="85218" x="860425" y="4508500"/>
          <p14:tracePt t="85234" x="876300" y="4508500"/>
          <p14:tracePt t="85252" x="895350" y="4508500"/>
          <p14:tracePt t="85268" x="911225" y="4508500"/>
          <p14:tracePt t="85284" x="927100" y="4508500"/>
          <p14:tracePt t="85300" x="936625" y="4508500"/>
          <p14:tracePt t="85317" x="955675" y="4508500"/>
          <p14:tracePt t="85351" x="962025" y="4508500"/>
          <p14:tracePt t="86211" x="977900" y="4518025"/>
          <p14:tracePt t="86221" x="1006475" y="4530725"/>
          <p14:tracePt t="86238" x="1146175" y="4606925"/>
          <p14:tracePt t="86254" x="1257300" y="4638675"/>
          <p14:tracePt t="86272" x="1377950" y="4673600"/>
          <p14:tracePt t="86274" x="1425575" y="4683125"/>
          <p14:tracePt t="86284" x="1495425" y="4689475"/>
          <p14:tracePt t="86317" x="1752600" y="4689475"/>
          <p14:tracePt t="86351" x="1873250" y="4689475"/>
          <p14:tracePt t="86368" x="1917700" y="4689475"/>
          <p14:tracePt t="86384" x="1962150" y="4689475"/>
          <p14:tracePt t="86401" x="2022475" y="4689475"/>
          <p14:tracePt t="86417" x="2060575" y="4689475"/>
          <p14:tracePt t="86434" x="2105025" y="4686300"/>
          <p14:tracePt t="86452" x="2152650" y="4679950"/>
          <p14:tracePt t="86468" x="2174875" y="4679950"/>
          <p14:tracePt t="86484" x="2190750" y="4676775"/>
          <p14:tracePt t="86501" x="2216150" y="4664075"/>
          <p14:tracePt t="86518" x="2228850" y="4664075"/>
          <p14:tracePt t="86534" x="2238375" y="4664075"/>
          <p14:tracePt t="86551" x="2257425" y="4664075"/>
          <p14:tracePt t="86624" x="2257425" y="4660900"/>
          <p14:tracePt t="86724" x="2263775" y="4660900"/>
          <p14:tracePt t="86736" x="2266950" y="4660900"/>
          <p14:tracePt t="86752" x="2282825" y="4660900"/>
          <p14:tracePt t="86768" x="2292350" y="4660900"/>
          <p14:tracePt t="86784" x="2308225" y="4648200"/>
          <p14:tracePt t="86801" x="2339975" y="4638675"/>
          <p14:tracePt t="86817" x="2387600" y="4625975"/>
          <p14:tracePt t="86834" x="2438400" y="4625975"/>
          <p14:tracePt t="86851" x="2524125" y="4625975"/>
          <p14:tracePt t="86867" x="2593975" y="4625975"/>
          <p14:tracePt t="86885" x="2676525" y="4616450"/>
          <p14:tracePt t="86901" x="2794000" y="4603750"/>
          <p14:tracePt t="86918" x="2876550" y="4603750"/>
          <p14:tracePt t="86934" x="2994025" y="4594225"/>
          <p14:tracePt t="86951" x="3155950" y="4587875"/>
          <p14:tracePt t="86968" x="3238500" y="4587875"/>
          <p14:tracePt t="86985" x="3330575" y="4587875"/>
          <p14:tracePt t="87001" x="3473450" y="4591050"/>
          <p14:tracePt t="87017" x="3533775" y="4597400"/>
          <p14:tracePt t="87034" x="3600450" y="4613275"/>
          <p14:tracePt t="87051" x="3686175" y="4619625"/>
          <p14:tracePt t="87067" x="3756025" y="4619625"/>
          <p14:tracePt t="87084" x="3838575" y="4625975"/>
          <p14:tracePt t="87101" x="3946525" y="4625975"/>
          <p14:tracePt t="87117" x="4006850" y="4635500"/>
          <p14:tracePt t="87134" x="4067175" y="4635500"/>
          <p14:tracePt t="87151" x="4156075" y="4641850"/>
          <p14:tracePt t="87167" x="4197350" y="4641850"/>
          <p14:tracePt t="87184" x="4235450" y="4641850"/>
          <p14:tracePt t="87201" x="4298950" y="4648200"/>
          <p14:tracePt t="87217" x="4333875" y="4648200"/>
          <p14:tracePt t="87234" x="4365625" y="4648200"/>
          <p14:tracePt t="87251" x="4419600" y="4660900"/>
          <p14:tracePt t="87268" x="4438650" y="4660900"/>
          <p14:tracePt t="89559" x="4451350" y="4651375"/>
          <p14:tracePt t="89567" x="4464050" y="4632325"/>
          <p14:tracePt t="89589" x="4508500" y="4587875"/>
          <p14:tracePt t="89602" x="4540250" y="4556125"/>
          <p14:tracePt t="89622" x="4702175" y="4470400"/>
          <p14:tracePt t="89642" x="4892675" y="4403725"/>
          <p14:tracePt t="89667" x="5600700" y="4286250"/>
          <p14:tracePt t="89702" x="6521450" y="4286250"/>
          <p14:tracePt t="89720" x="6784975" y="4286250"/>
          <p14:tracePt t="89737" x="7102475" y="4292600"/>
          <p14:tracePt t="89751" x="7296150" y="4292600"/>
          <p14:tracePt t="89767" x="7489825" y="4286250"/>
          <p14:tracePt t="89784" x="7651750" y="4279900"/>
          <p14:tracePt t="89800" x="7893050" y="4270375"/>
          <p14:tracePt t="89817" x="7997825" y="4260850"/>
          <p14:tracePt t="89834" x="8067675" y="4260850"/>
          <p14:tracePt t="89851" x="8140700" y="4248150"/>
          <p14:tracePt t="89867" x="8162925" y="4235450"/>
          <p14:tracePt t="89884" x="8185150" y="4222750"/>
          <p14:tracePt t="89901" x="8213725" y="4206875"/>
          <p14:tracePt t="89917" x="8251825" y="4194175"/>
          <p14:tracePt t="89934" x="8296275" y="4175125"/>
          <p14:tracePt t="89951" x="8359775" y="4175125"/>
          <p14:tracePt t="89967" x="8394700" y="4175125"/>
          <p14:tracePt t="89984" x="8426450" y="4175125"/>
          <p14:tracePt t="90000" x="8445500" y="4175125"/>
          <p14:tracePt t="90017" x="8455025" y="4175125"/>
          <p14:tracePt t="90034" x="8461375" y="4175125"/>
          <p14:tracePt t="90051" x="8470900" y="4184650"/>
          <p14:tracePt t="90067" x="8470900" y="4187825"/>
          <p14:tracePt t="90084" x="8477250" y="4197350"/>
          <p14:tracePt t="90101" x="8477250" y="4213225"/>
          <p14:tracePt t="90134" x="8480425" y="4222750"/>
          <p14:tracePt t="90151" x="8489950" y="4238625"/>
          <p14:tracePt t="90167" x="8496300" y="4241800"/>
          <p14:tracePt t="90184" x="8505825" y="4251325"/>
          <p14:tracePt t="90200" x="8521700" y="4264025"/>
          <p14:tracePt t="90217" x="8524875" y="4273550"/>
          <p14:tracePt t="90234" x="8531225" y="4286250"/>
          <p14:tracePt t="90251" x="8537575" y="4302125"/>
          <p14:tracePt t="90267" x="8547100" y="4311650"/>
          <p14:tracePt t="90284" x="8556625" y="4321175"/>
          <p14:tracePt t="90301" x="8578850" y="4343400"/>
          <p14:tracePt t="90317" x="8588375" y="4352925"/>
          <p14:tracePt t="90334" x="8604250" y="4362450"/>
          <p14:tracePt t="90350" x="8645525" y="4400550"/>
          <p14:tracePt t="90367" x="8670925" y="4425950"/>
          <p14:tracePt t="90384" x="8696325" y="4451350"/>
          <p14:tracePt t="90401" x="8712200" y="4464050"/>
          <p14:tracePt t="90417" x="8721725" y="4473575"/>
          <p14:tracePt t="90434" x="8721725" y="4483100"/>
          <p14:tracePt t="90467" x="8721725" y="4489450"/>
          <p14:tracePt t="90822" x="8636000" y="4502150"/>
          <p14:tracePt t="90830" x="8461375" y="4514850"/>
          <p14:tracePt t="90838" x="8312150" y="4524375"/>
          <p14:tracePt t="90851" x="7791450" y="4552950"/>
          <p14:tracePt t="90871" x="6784975" y="4676775"/>
          <p14:tracePt t="90893" x="5654675" y="4835525"/>
          <p14:tracePt t="90918" x="4524375" y="5010150"/>
          <p14:tracePt t="90952" x="2949575" y="5162550"/>
          <p14:tracePt t="90969" x="2413000" y="5162550"/>
          <p14:tracePt t="90985" x="1838325" y="5140325"/>
          <p14:tracePt t="91001" x="1574800" y="5111750"/>
          <p14:tracePt t="91017" x="1390650" y="5092700"/>
          <p14:tracePt t="91034" x="1241425" y="5076825"/>
          <p14:tracePt t="91050" x="1063625" y="5057775"/>
          <p14:tracePt t="91066" x="958850" y="5048250"/>
          <p14:tracePt t="91083" x="854075" y="5048250"/>
          <p14:tracePt t="91101" x="714375" y="5054600"/>
          <p14:tracePt t="91117" x="650875" y="5067300"/>
          <p14:tracePt t="91134" x="612775" y="5067300"/>
          <p14:tracePt t="91150" x="552450" y="5067300"/>
          <p14:tracePt t="91166" x="508000" y="5064125"/>
          <p14:tracePt t="91184" x="431800" y="5051425"/>
          <p14:tracePt t="91201" x="298450" y="5019675"/>
          <p14:tracePt t="91218" x="212725" y="5003800"/>
          <p14:tracePt t="91234" x="127000" y="4987925"/>
          <p14:tracePt t="91251" x="38100" y="4981575"/>
          <p14:tracePt t="91267" x="3175" y="4981575"/>
          <p14:tracePt t="91393" x="9525" y="4984750"/>
          <p14:tracePt t="91400" x="34925" y="4991100"/>
          <p14:tracePt t="91417" x="66675" y="4997450"/>
          <p14:tracePt t="91433" x="101600" y="4997450"/>
          <p14:tracePt t="91450" x="142875" y="5003800"/>
          <p14:tracePt t="91467" x="152400" y="5003800"/>
          <p14:tracePt t="91484" x="161925" y="5003800"/>
          <p14:tracePt t="91500" x="196850" y="5003800"/>
          <p14:tracePt t="91516" x="219075" y="5003800"/>
          <p14:tracePt t="91534" x="241300" y="5003800"/>
          <p14:tracePt t="91550" x="295275" y="5003800"/>
          <p14:tracePt t="91567" x="323850" y="5003800"/>
          <p14:tracePt t="91584" x="349250" y="4994275"/>
          <p14:tracePt t="91600" x="377825" y="4981575"/>
          <p14:tracePt t="91617" x="387350" y="4981575"/>
          <p14:tracePt t="91633" x="396875" y="4981575"/>
          <p14:tracePt t="91650" x="400050" y="4981575"/>
          <p14:tracePt t="91667" x="406400" y="4981575"/>
          <p14:tracePt t="91684" x="409575" y="4981575"/>
          <p14:tracePt t="91701" x="422275" y="4981575"/>
          <p14:tracePt t="91821" x="425450" y="4981575"/>
          <p14:tracePt t="91829" x="431800" y="4981575"/>
          <p14:tracePt t="91879" x="434975" y="4981575"/>
          <p14:tracePt t="91908" x="441325" y="4981575"/>
          <p14:tracePt t="91916" x="444500" y="4981575"/>
          <p14:tracePt t="91934" x="454025" y="4981575"/>
          <p14:tracePt t="91950" x="476250" y="4981575"/>
          <p14:tracePt t="91967" x="488950" y="4981575"/>
          <p14:tracePt t="91984" x="511175" y="4981575"/>
          <p14:tracePt t="92000" x="539750" y="4981575"/>
          <p14:tracePt t="92017" x="555625" y="4981575"/>
          <p14:tracePt t="92034" x="565150" y="4981575"/>
          <p14:tracePt t="92050" x="590550" y="4981575"/>
          <p14:tracePt t="92066" x="606425" y="4981575"/>
          <p14:tracePt t="92084" x="615950" y="4981575"/>
          <p14:tracePt t="92101" x="635000" y="4981575"/>
          <p14:tracePt t="92117" x="644525" y="4981575"/>
          <p14:tracePt t="92900" x="650875" y="4981575"/>
          <p14:tracePt t="92908" x="654050" y="4981575"/>
          <p14:tracePt t="92917" x="660400" y="4981575"/>
          <p14:tracePt t="92935" x="692150" y="4981575"/>
          <p14:tracePt t="92968" x="781050" y="4981575"/>
          <p14:tracePt t="93000" x="923925" y="4981575"/>
          <p14:tracePt t="93016" x="1025525" y="4981575"/>
          <p14:tracePt t="93033" x="1104900" y="4981575"/>
          <p14:tracePt t="93050" x="1212850" y="4975225"/>
          <p14:tracePt t="93067" x="1317625" y="4975225"/>
          <p14:tracePt t="93085" x="1514475" y="4975225"/>
          <p14:tracePt t="93101" x="1619250" y="4975225"/>
          <p14:tracePt t="93118" x="1720850" y="4975225"/>
          <p14:tracePt t="93133" x="1838325" y="4975225"/>
          <p14:tracePt t="93150" x="1965325" y="4975225"/>
          <p14:tracePt t="93167" x="2025650" y="4975225"/>
          <p14:tracePt t="93183" x="2060575" y="4975225"/>
          <p14:tracePt t="93200" x="2124075" y="4968875"/>
          <p14:tracePt t="93217" x="2168525" y="4956175"/>
          <p14:tracePt t="93235" x="2247900" y="4949825"/>
          <p14:tracePt t="93250" x="2311400" y="4933950"/>
          <p14:tracePt t="93267" x="2362200" y="4933950"/>
          <p14:tracePt t="93284" x="2425700" y="4921250"/>
          <p14:tracePt t="93300" x="2549525" y="4899025"/>
          <p14:tracePt t="93317" x="2657475" y="4873625"/>
          <p14:tracePt t="93333" x="2749550" y="4873625"/>
          <p14:tracePt t="93336" x="2819400" y="4873625"/>
          <p14:tracePt t="93350" x="2978150" y="4873625"/>
          <p14:tracePt t="93367" x="3149600" y="4873625"/>
          <p14:tracePt t="93383" x="3311525" y="4879975"/>
          <p14:tracePt t="93400" x="3575050" y="4899025"/>
          <p14:tracePt t="93417" x="3689350" y="4899025"/>
          <p14:tracePt t="93433" x="3838575" y="4899025"/>
          <p14:tracePt t="93450" x="4057650" y="4899025"/>
          <p14:tracePt t="93467" x="4184650" y="4883150"/>
          <p14:tracePt t="93485" x="4451350" y="4864100"/>
          <p14:tracePt t="93500" x="4591050" y="4848225"/>
          <p14:tracePt t="93517" x="4730750" y="4829175"/>
          <p14:tracePt t="93535" x="4899025" y="4797425"/>
          <p14:tracePt t="93550" x="4962525" y="4781550"/>
          <p14:tracePt t="93566" x="5006975" y="4768850"/>
          <p14:tracePt t="93583" x="5035550" y="4759325"/>
          <p14:tracePt t="93600" x="5102225" y="4730750"/>
          <p14:tracePt t="93617" x="5146675" y="4718050"/>
          <p14:tracePt t="93633" x="5184775" y="4711700"/>
          <p14:tracePt t="93650" x="5238750" y="4711700"/>
          <p14:tracePt t="93667" x="5267325" y="4711700"/>
          <p14:tracePt t="93684" x="5299075" y="4711700"/>
          <p14:tracePt t="93700" x="5330825" y="4711700"/>
          <p14:tracePt t="93717" x="5375275" y="4714875"/>
          <p14:tracePt t="93734" x="5457825" y="4737100"/>
          <p14:tracePt t="93750" x="5521325" y="4749800"/>
          <p14:tracePt t="93767" x="5565775" y="4762500"/>
          <p14:tracePt t="93785" x="5629275" y="4781550"/>
          <p14:tracePt t="93800" x="5667375" y="4794250"/>
          <p14:tracePt t="93817" x="5692775" y="4813300"/>
          <p14:tracePt t="93833" x="5715000" y="4826000"/>
          <p14:tracePt t="93836" x="5724525" y="4829175"/>
          <p14:tracePt t="93850" x="5749925" y="4841875"/>
          <p14:tracePt t="93870" x="5803900" y="4854575"/>
          <p14:tracePt t="93884" x="5832475" y="4867275"/>
          <p14:tracePt t="93900" x="5902325" y="4879975"/>
          <p14:tracePt t="93916" x="5934075" y="4892675"/>
          <p14:tracePt t="93934" x="5969000" y="4892675"/>
          <p14:tracePt t="93950" x="5978525" y="4892675"/>
          <p14:tracePt t="93967" x="5988050" y="4892675"/>
          <p14:tracePt t="93985" x="5991225" y="4892675"/>
          <p14:tracePt t="94035" x="5984875" y="4892675"/>
          <p14:tracePt t="94043" x="5981700" y="4892675"/>
          <p14:tracePt t="94049" x="5972175" y="4892675"/>
          <p14:tracePt t="94067" x="5934075" y="4892675"/>
          <p14:tracePt t="94084" x="5870575" y="4892675"/>
          <p14:tracePt t="94100" x="5842000" y="4892675"/>
          <p14:tracePt t="94117" x="5807075" y="4892675"/>
          <p14:tracePt t="94133" x="5768975" y="4892675"/>
          <p14:tracePt t="94150" x="5708650" y="4892675"/>
          <p14:tracePt t="94167" x="5664200" y="4892675"/>
          <p14:tracePt t="94183" x="5626100" y="4892675"/>
          <p14:tracePt t="94200" x="5572125" y="4892675"/>
          <p14:tracePt t="94217" x="5543550" y="4892675"/>
          <p14:tracePt t="94234" x="5486400" y="4899025"/>
          <p14:tracePt t="94250" x="5441950" y="4911725"/>
          <p14:tracePt t="94266" x="5397500" y="4918075"/>
          <p14:tracePt t="94284" x="5311775" y="4930775"/>
          <p14:tracePt t="94300" x="5273675" y="4937125"/>
          <p14:tracePt t="94316" x="5235575" y="4937125"/>
          <p14:tracePt t="94334" x="5187950" y="4937125"/>
          <p14:tracePt t="94350" x="5159375" y="4943475"/>
          <p14:tracePt t="94367" x="5114925" y="4943475"/>
          <p14:tracePt t="94385" x="5060950" y="4949825"/>
          <p14:tracePt t="94401" x="5038725" y="4949825"/>
          <p14:tracePt t="94417" x="5010150" y="4949825"/>
          <p14:tracePt t="94435" x="4994275" y="4949825"/>
          <p14:tracePt t="94451" x="4984750" y="4949825"/>
          <p14:tracePt t="94467" x="4975225" y="4949825"/>
          <p14:tracePt t="94484" x="4953000" y="4949825"/>
          <p14:tracePt t="94500" x="4943475" y="4949825"/>
          <p14:tracePt t="94517" x="4933950" y="4949825"/>
          <p14:tracePt t="94534" x="4930775" y="4949825"/>
          <p14:tracePt t="94568" x="4924425" y="4949825"/>
          <p14:tracePt t="96434" x="4953000" y="4956175"/>
          <p14:tracePt t="96442" x="5010150" y="4956175"/>
          <p14:tracePt t="96449" x="5080000" y="4956175"/>
          <p14:tracePt t="96466" x="5194300" y="4956175"/>
          <p14:tracePt t="96487" x="5378450" y="4956175"/>
          <p14:tracePt t="96503" x="5514975" y="4956175"/>
          <p14:tracePt t="96523" x="5654675" y="4956175"/>
          <p14:tracePt t="96550" x="5842000" y="4965700"/>
          <p14:tracePt t="96583" x="6083300" y="5003800"/>
          <p14:tracePt t="96599" x="6203950" y="5032375"/>
          <p14:tracePt t="96616" x="6353175" y="5048250"/>
          <p14:tracePt t="96633" x="6508750" y="5073650"/>
          <p14:tracePt t="96649" x="6578600" y="5073650"/>
          <p14:tracePt t="96666" x="6642100" y="5080000"/>
          <p14:tracePt t="96684" x="6727825" y="5080000"/>
          <p14:tracePt t="96700" x="6788150" y="5080000"/>
          <p14:tracePt t="96717" x="6845300" y="5080000"/>
          <p14:tracePt t="96734" x="6985000" y="5080000"/>
          <p14:tracePt t="96750" x="7102475" y="5080000"/>
          <p14:tracePt t="96767" x="7204075" y="5080000"/>
          <p14:tracePt t="96784" x="7299325" y="5080000"/>
          <p14:tracePt t="96800" x="7359650" y="5080000"/>
          <p14:tracePt t="96817" x="7397750" y="5076825"/>
          <p14:tracePt t="96833" x="7467600" y="5076825"/>
          <p14:tracePt t="96849" x="7527925" y="5076825"/>
          <p14:tracePt t="96866" x="7588250" y="5076825"/>
          <p14:tracePt t="96884" x="7715250" y="5080000"/>
          <p14:tracePt t="96900" x="7823200" y="5099050"/>
          <p14:tracePt t="96916" x="7893050" y="5099050"/>
          <p14:tracePt t="96934" x="7972425" y="5099050"/>
          <p14:tracePt t="96950" x="8016875" y="5099050"/>
          <p14:tracePt t="96966" x="8039100" y="5099050"/>
          <p14:tracePt t="96983" x="8074025" y="5089525"/>
          <p14:tracePt t="96999" x="8083550" y="5086350"/>
          <p14:tracePt t="97016" x="8093075" y="5086350"/>
          <p14:tracePt t="97033" x="8112125" y="5086350"/>
          <p14:tracePt t="97049" x="8121650" y="5086350"/>
          <p14:tracePt t="97067" x="8131175" y="5086350"/>
          <p14:tracePt t="97083" x="8143875" y="5086350"/>
          <p14:tracePt t="97499" x="8143875" y="5080000"/>
          <p14:tracePt t="97519" x="8143875" y="5070475"/>
          <p14:tracePt t="97534" x="8143875" y="5064125"/>
          <p14:tracePt t="97549" x="8147050" y="5060950"/>
          <p14:tracePt t="97584" x="8147050" y="5051425"/>
          <p14:tracePt t="97617" x="8147050" y="5045075"/>
          <p14:tracePt t="97633" x="8147050" y="5035550"/>
          <p14:tracePt t="97685" x="8140700" y="5035550"/>
          <p14:tracePt t="97691" x="8134350" y="5035550"/>
          <p14:tracePt t="97700" x="8131175" y="5035550"/>
          <p14:tracePt t="97717" x="8115300" y="5035550"/>
          <p14:tracePt t="97733" x="8102600" y="5032375"/>
          <p14:tracePt t="97750" x="8089900" y="5032375"/>
          <p14:tracePt t="97767" x="8086725" y="5026025"/>
          <p14:tracePt t="97783" x="8080375" y="5022850"/>
          <p14:tracePt t="97799" x="8077200" y="5016500"/>
          <p14:tracePt t="97816" x="8067675" y="5016500"/>
          <p14:tracePt t="97833" x="8061325" y="5016500"/>
          <p14:tracePt t="97850" x="8051800" y="5016500"/>
          <p14:tracePt t="97867" x="8045450" y="5016500"/>
          <p14:tracePt t="97883" x="8042275" y="5016500"/>
          <p14:tracePt t="97916" x="8035925" y="5016500"/>
          <p14:tracePt t="97933" x="8026400" y="5016500"/>
          <p14:tracePt t="97949" x="8010525" y="5016500"/>
          <p14:tracePt t="97966" x="8001000" y="5016500"/>
          <p14:tracePt t="97983" x="7988300" y="5016500"/>
          <p14:tracePt t="98000" x="7978775" y="5016500"/>
          <p14:tracePt t="98016" x="7962900" y="5016500"/>
          <p14:tracePt t="98033" x="7947025" y="5013325"/>
          <p14:tracePt t="98049" x="7937500" y="5000625"/>
          <p14:tracePt t="98066" x="7927975" y="4991100"/>
          <p14:tracePt t="98084" x="7902575" y="4972050"/>
          <p14:tracePt t="98100" x="7893050" y="4962525"/>
          <p14:tracePt t="98117" x="7883525" y="4953000"/>
          <p14:tracePt t="98134" x="7861300" y="4940300"/>
          <p14:tracePt t="98150" x="7851775" y="4940300"/>
          <p14:tracePt t="98167" x="7842250" y="4924425"/>
          <p14:tracePt t="98183" x="7826375" y="4914900"/>
          <p14:tracePt t="98199" x="7797800" y="4905375"/>
          <p14:tracePt t="98216" x="7775575" y="4892675"/>
          <p14:tracePt t="98233" x="7740650" y="4886325"/>
          <p14:tracePt t="98250" x="7724775" y="4886325"/>
          <p14:tracePt t="98267" x="7705725" y="4886325"/>
          <p14:tracePt t="98284" x="7670800" y="4886325"/>
          <p14:tracePt t="98300" x="7642225" y="4886325"/>
          <p14:tracePt t="98316" x="7620000" y="4889500"/>
          <p14:tracePt t="98333" x="7578725" y="4902200"/>
          <p14:tracePt t="98349" x="7569200" y="4905375"/>
          <p14:tracePt t="98367" x="7553325" y="4911725"/>
          <p14:tracePt t="98384" x="7515225" y="4918075"/>
          <p14:tracePt t="98400" x="7493000" y="4918075"/>
          <p14:tracePt t="98417" x="7448550" y="4918075"/>
          <p14:tracePt t="98434" x="7375525" y="4918075"/>
          <p14:tracePt t="98449" x="7340600" y="4924425"/>
          <p14:tracePt t="98470" x="7305675" y="4927600"/>
          <p14:tracePt t="98483" x="7289800" y="4927600"/>
          <p14:tracePt t="98499" x="7280275" y="4940300"/>
          <p14:tracePt t="98517" x="7273925" y="4940300"/>
          <p14:tracePt t="98533" x="7273925" y="4943475"/>
          <p14:tracePt t="98549" x="7277100" y="4949825"/>
          <p14:tracePt t="98566" x="7318375" y="4949825"/>
          <p14:tracePt t="98583" x="7429500" y="4965700"/>
          <p14:tracePt t="98599" x="7543800" y="4965700"/>
          <p14:tracePt t="98616" x="7670800" y="4965700"/>
          <p14:tracePt t="98633" x="7835900" y="4949825"/>
          <p14:tracePt t="98650" x="7953375" y="4933950"/>
          <p14:tracePt t="98667" x="8061325" y="4908550"/>
          <p14:tracePt t="98684" x="8172450" y="4886325"/>
          <p14:tracePt t="98700" x="8235950" y="4873625"/>
          <p14:tracePt t="98716" x="8293100" y="4857750"/>
          <p14:tracePt t="98733" x="8356600" y="4832350"/>
          <p14:tracePt t="98749" x="8401050" y="4826000"/>
          <p14:tracePt t="98767" x="8429625" y="4826000"/>
          <p14:tracePt t="98784" x="8474075" y="4816475"/>
          <p14:tracePt t="98800" x="8496300" y="4810125"/>
          <p14:tracePt t="98817" x="8512175" y="4810125"/>
          <p14:tracePt t="98833" x="8524875" y="4787900"/>
          <p14:tracePt t="98849" x="8537575" y="4784725"/>
          <p14:tracePt t="98867" x="8540750" y="4778375"/>
          <p14:tracePt t="98883" x="8540750" y="4768850"/>
          <p14:tracePt t="98899" x="8540750" y="4759325"/>
          <p14:tracePt t="98916" x="8540750" y="4749800"/>
          <p14:tracePt t="98932" x="8518525" y="4695825"/>
          <p14:tracePt t="98949" x="8477250" y="4645025"/>
          <p14:tracePt t="98966" x="8432800" y="4584700"/>
          <p14:tracePt t="98983" x="8321675" y="4505325"/>
          <p14:tracePt t="98999" x="8242300" y="4467225"/>
          <p14:tracePt t="99016" x="8153400" y="4425950"/>
          <p14:tracePt t="99033" x="8007350" y="4394200"/>
          <p14:tracePt t="99049" x="7921625" y="4378325"/>
          <p14:tracePt t="99066" x="7835900" y="4362450"/>
          <p14:tracePt t="99084" x="7696200" y="4362450"/>
          <p14:tracePt t="99100" x="7626350" y="4362450"/>
          <p14:tracePt t="99116" x="7572375" y="4381500"/>
          <p14:tracePt t="99133" x="7489825" y="4400550"/>
          <p14:tracePt t="99149" x="7451725" y="4413250"/>
          <p14:tracePt t="99167" x="7407275" y="4425950"/>
          <p14:tracePt t="99183" x="7340600" y="4467225"/>
          <p14:tracePt t="99200" x="7292975" y="4492625"/>
          <p14:tracePt t="99217" x="7254875" y="4524375"/>
          <p14:tracePt t="99233" x="7146925" y="4594225"/>
          <p14:tracePt t="99249" x="7070725" y="4635500"/>
          <p14:tracePt t="99267" x="7010400" y="4670425"/>
          <p14:tracePt t="99282" x="6915150" y="4714875"/>
          <p14:tracePt t="99299" x="6883400" y="4746625"/>
          <p14:tracePt t="99317" x="6845300" y="4772025"/>
          <p14:tracePt t="99333" x="6784975" y="4819650"/>
          <p14:tracePt t="99350" x="6759575" y="4841875"/>
          <p14:tracePt t="99367" x="6734175" y="4873625"/>
          <p14:tracePt t="99383" x="6689725" y="4918075"/>
          <p14:tracePt t="99399" x="6673850" y="4943475"/>
          <p14:tracePt t="99416" x="6657975" y="4953000"/>
          <p14:tracePt t="99433" x="6642100" y="4972050"/>
          <p14:tracePt t="99449" x="6632575" y="4981575"/>
          <p14:tracePt t="99466" x="6623050" y="4994275"/>
          <p14:tracePt t="99469" x="6623050" y="4997450"/>
          <p14:tracePt t="99483" x="6623050" y="5006975"/>
          <p14:tracePt t="99500" x="6623050" y="5016500"/>
          <p14:tracePt t="99517" x="6635750" y="5026025"/>
          <p14:tracePt t="99532" x="6724650" y="5048250"/>
          <p14:tracePt t="99549" x="6823075" y="5064125"/>
          <p14:tracePt t="99566" x="6940550" y="5089525"/>
          <p14:tracePt t="99583" x="7051675" y="5105400"/>
          <p14:tracePt t="99599" x="7115175" y="5118100"/>
          <p14:tracePt t="99616" x="7188200" y="5124450"/>
          <p14:tracePt t="99633" x="7340600" y="5143500"/>
          <p14:tracePt t="99650" x="7445375" y="5143500"/>
          <p14:tracePt t="99667" x="7527925" y="5143500"/>
          <p14:tracePt t="99683" x="7677150" y="5143500"/>
          <p14:tracePt t="99700" x="7750175" y="5143500"/>
          <p14:tracePt t="99716" x="7810500" y="5143500"/>
          <p14:tracePt t="99733" x="7867650" y="5127625"/>
          <p14:tracePt t="99749" x="7896225" y="5121275"/>
          <p14:tracePt t="99766" x="7918450" y="5108575"/>
          <p14:tracePt t="99783" x="7940675" y="5105400"/>
          <p14:tracePt t="99799" x="7956550" y="5099050"/>
          <p14:tracePt t="99817" x="7972425" y="5099050"/>
          <p14:tracePt t="99833" x="7985125" y="5099050"/>
          <p14:tracePt t="99850" x="7991475" y="5099050"/>
          <p14:tracePt t="101112" x="7924800" y="5099050"/>
          <p14:tracePt t="101119" x="7823200" y="5099050"/>
          <p14:tracePt t="101133" x="7559675" y="5099050"/>
          <p14:tracePt t="101149" x="7251700" y="5118100"/>
          <p14:tracePt t="101167" x="6696075" y="5153025"/>
          <p14:tracePt t="101191" x="6105525" y="5213350"/>
          <p14:tracePt t="101217" x="5403850" y="5305425"/>
          <p14:tracePt t="101251" x="4940300" y="5435600"/>
          <p14:tracePt t="101268" x="4625975" y="5530850"/>
          <p14:tracePt t="101283" x="4479925" y="5584825"/>
          <p14:tracePt t="101300" x="4346575" y="5654675"/>
          <p14:tracePt t="101316" x="4244975" y="5724525"/>
          <p14:tracePt t="101333" x="4121150" y="5803900"/>
          <p14:tracePt t="101350" x="4064000" y="5851525"/>
          <p14:tracePt t="101368" x="3940175" y="5930900"/>
          <p14:tracePt t="101383" x="3806825" y="5991225"/>
          <p14:tracePt t="101400" x="3651250" y="6048375"/>
          <p14:tracePt t="101417" x="3387725" y="6064250"/>
          <p14:tracePt t="101433" x="3203575" y="6057900"/>
          <p14:tracePt t="101449" x="2965450" y="6007100"/>
          <p14:tracePt t="101466" x="2717800" y="5949950"/>
          <p14:tracePt t="101483" x="2365375" y="5807075"/>
          <p14:tracePt t="101501" x="2174875" y="5730875"/>
          <p14:tracePt t="101504" x="2092325" y="5686425"/>
          <p14:tracePt t="101517" x="1968500" y="5613400"/>
          <p14:tracePt t="101537" x="1854200" y="5562600"/>
          <p14:tracePt t="101549" x="1806575" y="5518150"/>
          <p14:tracePt t="101566" x="1765300" y="5492750"/>
          <p14:tracePt t="101582" x="1746250" y="5451475"/>
          <p14:tracePt t="101599" x="1746250" y="5413375"/>
          <p14:tracePt t="101616" x="1762125" y="5391150"/>
          <p14:tracePt t="101633" x="1806575" y="5346700"/>
          <p14:tracePt t="101649" x="1816100" y="5337175"/>
          <p14:tracePt t="101666" x="1825625" y="5327650"/>
          <p14:tracePt t="101683" x="1835150" y="5318125"/>
          <p14:tracePt t="101716" x="1835150" y="5311775"/>
          <p14:tracePt t="101747" x="1835150" y="5302250"/>
          <p14:tracePt t="101832" x="1835150" y="5308600"/>
          <p14:tracePt t="101839" x="1835150" y="5314950"/>
          <p14:tracePt t="101849" x="1835150" y="5318125"/>
          <p14:tracePt t="101866" x="1851025" y="5330825"/>
          <p14:tracePt t="101883" x="1930400" y="5349875"/>
          <p14:tracePt t="101899" x="2047875" y="5356225"/>
          <p14:tracePt t="101916" x="2152650" y="5356225"/>
          <p14:tracePt t="101932" x="2228850" y="5356225"/>
          <p14:tracePt t="101949" x="2251075" y="5353050"/>
          <p14:tracePt t="101966" x="2260600" y="5343525"/>
          <p14:tracePt t="101982" x="2273300" y="5330825"/>
          <p14:tracePt t="101999" x="2273300" y="5318125"/>
          <p14:tracePt t="102016" x="2273300" y="5305425"/>
          <p14:tracePt t="102032" x="2260600" y="5295900"/>
          <p14:tracePt t="102049" x="2251075" y="5289550"/>
          <p14:tracePt t="102066" x="2228850" y="5280025"/>
          <p14:tracePt t="102083" x="2136775" y="5257800"/>
          <p14:tracePt t="102099" x="2085975" y="5245100"/>
          <p14:tracePt t="102116" x="2032000" y="5232400"/>
          <p14:tracePt t="102132" x="1958975" y="5213350"/>
          <p14:tracePt t="102150" x="1920875" y="5191125"/>
          <p14:tracePt t="102166" x="1898650" y="5181600"/>
          <p14:tracePt t="102182" x="1870075" y="5175250"/>
          <p14:tracePt t="102199" x="1860550" y="5175250"/>
          <p14:tracePt t="102217" x="1844675" y="5175250"/>
          <p14:tracePt t="102233" x="1828800" y="5175250"/>
          <p14:tracePt t="102250" x="1812925" y="5175250"/>
          <p14:tracePt t="102266" x="1800225" y="5175250"/>
          <p14:tracePt t="102283" x="1758950" y="5175250"/>
          <p14:tracePt t="102300" x="1743075" y="5175250"/>
          <p14:tracePt t="102316" x="1720850" y="5175250"/>
          <p14:tracePt t="102332" x="1701800" y="5175250"/>
          <p14:tracePt t="102349" x="1692275" y="5175250"/>
          <p14:tracePt t="102366" x="1682750" y="5175250"/>
          <p14:tracePt t="102382" x="1660525" y="5191125"/>
          <p14:tracePt t="102399" x="1651000" y="5200650"/>
          <p14:tracePt t="102417" x="1638300" y="5207000"/>
          <p14:tracePt t="102432" x="1638300" y="5216525"/>
          <p14:tracePt t="102450" x="1638300" y="5226050"/>
          <p14:tracePt t="102467" x="1638300" y="5235575"/>
          <p14:tracePt t="102483" x="1647825" y="5241925"/>
          <p14:tracePt t="102499" x="1670050" y="5251450"/>
          <p14:tracePt t="102516" x="1724025" y="5257800"/>
          <p14:tracePt t="102518" x="1755775" y="5257800"/>
          <p14:tracePt t="102532" x="1816100" y="5257800"/>
          <p14:tracePt t="102553" x="1863725" y="5257800"/>
          <p14:tracePt t="102567" x="1895475" y="5254625"/>
          <p14:tracePt t="102582" x="1905000" y="5251450"/>
          <p14:tracePt t="102599" x="1908175" y="5241925"/>
          <p14:tracePt t="102617" x="1908175" y="5210175"/>
          <p14:tracePt t="102632" x="1898650" y="5178425"/>
          <p14:tracePt t="102649" x="1889125" y="5156200"/>
          <p14:tracePt t="102666" x="1876425" y="5130800"/>
          <p14:tracePt t="102682" x="1854200" y="5114925"/>
          <p14:tracePt t="102699" x="1844675" y="5114925"/>
          <p14:tracePt t="102775" x="1847850" y="5118100"/>
          <p14:tracePt t="102782" x="1851025" y="5121275"/>
          <p14:tracePt t="102789" x="1857375" y="5127625"/>
          <p14:tracePt t="102799" x="1863725" y="5137150"/>
          <p14:tracePt t="102816" x="1889125" y="5156200"/>
          <p14:tracePt t="102832" x="1905000" y="5165725"/>
          <p14:tracePt t="102849" x="1927225" y="5175250"/>
          <p14:tracePt t="102866" x="1943100" y="5181600"/>
          <p14:tracePt t="102882" x="1952625" y="5181600"/>
          <p14:tracePt t="102947" x="1946275" y="5181600"/>
          <p14:tracePt t="102954" x="1939925" y="5181600"/>
          <p14:tracePt t="102967" x="1930400" y="5181600"/>
          <p14:tracePt t="102983" x="1917700" y="5181600"/>
          <p14:tracePt t="102999" x="1908175" y="5181600"/>
          <p14:tracePt t="103016" x="1892300" y="5181600"/>
          <p14:tracePt t="103032" x="1882775" y="5181600"/>
          <p14:tracePt t="103049" x="1866900" y="5181600"/>
          <p14:tracePt t="103067" x="1851025" y="5181600"/>
          <p14:tracePt t="103082" x="1847850" y="5181600"/>
          <p14:tracePt t="103131" x="1860550" y="5181600"/>
          <p14:tracePt t="103139" x="1885950" y="5181600"/>
          <p14:tracePt t="103149" x="1905000" y="5194300"/>
          <p14:tracePt t="103166" x="1974850" y="5213350"/>
          <p14:tracePt t="103183" x="2028825" y="5219700"/>
          <p14:tracePt t="103199" x="2079625" y="5219700"/>
          <p14:tracePt t="103216" x="2143125" y="5219700"/>
          <p14:tracePt t="103232" x="2165350" y="5219700"/>
          <p14:tracePt t="103249" x="2187575" y="5219700"/>
          <p14:tracePt t="103267" x="2222500" y="5207000"/>
          <p14:tracePt t="103283" x="2244725" y="5178425"/>
          <p14:tracePt t="103300" x="2289175" y="5118100"/>
          <p14:tracePt t="103317" x="2368550" y="5006975"/>
          <p14:tracePt t="103333" x="2397125" y="4927600"/>
          <p14:tracePt t="103349" x="2422525" y="4810125"/>
          <p14:tracePt t="103367" x="2422525" y="4613275"/>
          <p14:tracePt t="103382" x="2403475" y="4527550"/>
          <p14:tracePt t="103399" x="2387600" y="4419600"/>
          <p14:tracePt t="103416" x="2371725" y="4267200"/>
          <p14:tracePt t="103433" x="2362200" y="4194175"/>
          <p14:tracePt t="103449" x="2362200" y="4143375"/>
          <p14:tracePt t="103466" x="2349500" y="4079875"/>
          <p14:tracePt t="103482" x="2330450" y="4041775"/>
          <p14:tracePt t="103499" x="2317750" y="4003675"/>
          <p14:tracePt t="103516" x="2301875" y="3968750"/>
          <p14:tracePt t="103532" x="2289175" y="3937000"/>
          <p14:tracePt t="103549" x="2286000" y="3927475"/>
          <p14:tracePt t="103566" x="2273300" y="3911600"/>
          <p14:tracePt t="103647" x="2270125" y="3911600"/>
          <p14:tracePt t="103681" x="2263775" y="3911600"/>
          <p14:tracePt t="103717" x="2260600" y="3911600"/>
          <p14:tracePt t="103790" x="2260600" y="3914775"/>
          <p14:tracePt t="103803" x="2260600" y="3924300"/>
          <p14:tracePt t="103817" x="2254250" y="3946525"/>
          <p14:tracePt t="103833" x="2241550" y="3990975"/>
          <p14:tracePt t="103849" x="2225675" y="4083050"/>
          <p14:tracePt t="103866" x="2225675" y="4289425"/>
          <p14:tracePt t="103883" x="2225675" y="4403725"/>
          <p14:tracePt t="103899" x="2238375" y="4565650"/>
          <p14:tracePt t="103916" x="2266950" y="4787900"/>
          <p14:tracePt t="103933" x="2282825" y="4927600"/>
          <p14:tracePt t="103949" x="2311400" y="5070475"/>
          <p14:tracePt t="103966" x="2311400" y="5210175"/>
          <p14:tracePt t="103983" x="2311400" y="5270500"/>
          <p14:tracePt t="104000" x="2301875" y="5292725"/>
          <p14:tracePt t="104016" x="2286000" y="5321300"/>
          <p14:tracePt t="104032" x="2276475" y="5330825"/>
          <p14:tracePt t="104049" x="2266950" y="5340350"/>
          <p14:tracePt t="104066" x="2244725" y="5349875"/>
          <p14:tracePt t="104082" x="2235200" y="5349875"/>
          <p14:tracePt t="104099" x="2225675" y="5349875"/>
          <p14:tracePt t="104117" x="2190750" y="5349875"/>
          <p14:tracePt t="104132" x="2174875" y="5349875"/>
          <p14:tracePt t="104149" x="2152650" y="5337175"/>
          <p14:tracePt t="104166" x="2108200" y="5299075"/>
          <p14:tracePt t="104182" x="2089150" y="5260975"/>
          <p14:tracePt t="104199" x="2063750" y="5235575"/>
          <p14:tracePt t="104216" x="2047875" y="5200650"/>
          <p14:tracePt t="104232" x="2038350" y="5191125"/>
          <p14:tracePt t="104249" x="2022475" y="5181600"/>
          <p14:tracePt t="104266" x="2006600" y="5165725"/>
          <p14:tracePt t="104282" x="2006600" y="5159375"/>
          <p14:tracePt t="104353" x="2009775" y="5159375"/>
          <p14:tracePt t="104364" x="2012950" y="5159375"/>
          <p14:tracePt t="104383" x="2032000" y="5159375"/>
          <p14:tracePt t="104399" x="2041525" y="5159375"/>
          <p14:tracePt t="104416" x="2092325" y="5146675"/>
          <p14:tracePt t="104432" x="2136775" y="5133975"/>
          <p14:tracePt t="104450" x="2209800" y="5118100"/>
          <p14:tracePt t="104466" x="2324100" y="5089525"/>
          <p14:tracePt t="104482" x="2387600" y="5073650"/>
          <p14:tracePt t="104499" x="2447925" y="5067300"/>
          <p14:tracePt t="104516" x="2517775" y="5067300"/>
          <p14:tracePt t="104532" x="2546350" y="5067300"/>
          <p14:tracePt t="104549" x="2578100" y="5067300"/>
          <p14:tracePt t="104566" x="2590800" y="5067300"/>
          <p14:tracePt t="104610" x="2584450" y="5067300"/>
          <p14:tracePt t="104618" x="2581275" y="5067300"/>
          <p14:tracePt t="104632" x="2552700" y="5067300"/>
          <p14:tracePt t="104649" x="2524125" y="5067300"/>
          <p14:tracePt t="104667" x="2460625" y="5067300"/>
          <p14:tracePt t="104682" x="2416175" y="5067300"/>
          <p14:tracePt t="104699" x="2387600" y="5067300"/>
          <p14:tracePt t="104716" x="2333625" y="5067300"/>
          <p14:tracePt t="104733" x="2305050" y="5067300"/>
          <p14:tracePt t="104750" x="2282825" y="5067300"/>
          <p14:tracePt t="104766" x="2254250" y="5067300"/>
          <p14:tracePt t="104782" x="2244725" y="5067300"/>
          <p14:tracePt t="104799" x="2235200" y="5067300"/>
          <p14:tracePt t="104816" x="2219325" y="5067300"/>
          <p14:tracePt t="104832" x="2206625" y="5067300"/>
          <p14:tracePt t="104849" x="2200275" y="5070475"/>
          <p14:tracePt t="107253" x="2162175" y="5089525"/>
          <p14:tracePt t="107263" x="2089150" y="5114925"/>
          <p14:tracePt t="107274" x="1965325" y="5187950"/>
          <p14:tracePt t="107287" x="1806575" y="5280025"/>
          <p14:tracePt t="107303" x="1638300" y="5384800"/>
          <p14:tracePt t="107320" x="1511300" y="5483225"/>
          <p14:tracePt t="107339" x="1374775" y="5603875"/>
          <p14:tracePt t="107365" x="1257300" y="5724525"/>
          <p14:tracePt t="107399" x="1155700" y="5826125"/>
          <p14:tracePt t="107416" x="1085850" y="5889625"/>
          <p14:tracePt t="107433" x="1054100" y="5921375"/>
          <p14:tracePt t="107449" x="1022350" y="5946775"/>
          <p14:tracePt t="107466" x="1000125" y="5969000"/>
          <p14:tracePt t="107482" x="990600" y="5978525"/>
          <p14:tracePt t="107499" x="974725" y="5988050"/>
          <p14:tracePt t="107515" x="958850" y="5994400"/>
          <p14:tracePt t="107532" x="949325" y="5994400"/>
          <p14:tracePt t="107549" x="939800" y="5994400"/>
          <p14:tracePt t="107566" x="920750" y="5994400"/>
          <p14:tracePt t="107583" x="911225" y="5994400"/>
          <p14:tracePt t="107603" x="895350" y="5994400"/>
          <p14:tracePt t="107615" x="879475" y="5994400"/>
          <p14:tracePt t="107632" x="869950" y="5994400"/>
          <p14:tracePt t="107649" x="860425" y="5994400"/>
          <p14:tracePt t="107717" x="863600" y="5994400"/>
          <p14:tracePt t="107726" x="866775" y="5994400"/>
          <p14:tracePt t="107737" x="876300" y="5994400"/>
          <p14:tracePt t="107749" x="889000" y="5994400"/>
          <p14:tracePt t="107765" x="901700" y="5994400"/>
          <p14:tracePt t="107782" x="911225" y="5994400"/>
          <p14:tracePt t="107799" x="920750" y="5994400"/>
          <p14:tracePt t="107816" x="942975" y="5988050"/>
          <p14:tracePt t="107832" x="952500" y="5981700"/>
          <p14:tracePt t="107849" x="962025" y="5978525"/>
          <p14:tracePt t="107865" x="977900" y="5969000"/>
          <p14:tracePt t="107882" x="1003300" y="5969000"/>
          <p14:tracePt t="107899" x="1035050" y="5949950"/>
          <p14:tracePt t="107915" x="1098550" y="5949950"/>
          <p14:tracePt t="107932" x="1143000" y="5949950"/>
          <p14:tracePt t="107949" x="1177925" y="5949950"/>
          <p14:tracePt t="107966" x="1209675" y="5949950"/>
          <p14:tracePt t="107982" x="1241425" y="5949950"/>
          <p14:tracePt t="107999" x="1250950" y="5949950"/>
          <p14:tracePt t="108015" x="1263650" y="5949950"/>
          <p14:tracePt t="108032" x="1279525" y="5949950"/>
          <p14:tracePt t="108049" x="1289050" y="5949950"/>
          <p14:tracePt t="108065" x="1304925" y="5949950"/>
          <p14:tracePt t="108082" x="1314450" y="5949950"/>
          <p14:tracePt t="108098" x="1330325" y="5949950"/>
          <p14:tracePt t="108116" x="1343025" y="5949950"/>
          <p14:tracePt t="108132" x="1358900" y="5949950"/>
          <p14:tracePt t="108149" x="1387475" y="5949950"/>
          <p14:tracePt t="108165" x="1444625" y="5949950"/>
          <p14:tracePt t="108182" x="1479550" y="5953125"/>
          <p14:tracePt t="108199" x="1543050" y="5972175"/>
          <p14:tracePt t="108215" x="1695450" y="5981700"/>
          <p14:tracePt t="108232" x="1809750" y="5981700"/>
          <p14:tracePt t="108249" x="1949450" y="5991225"/>
          <p14:tracePt t="108266" x="2225675" y="6007100"/>
          <p14:tracePt t="108282" x="2374900" y="6007100"/>
          <p14:tracePt t="108299" x="2536825" y="6026150"/>
          <p14:tracePt t="108315" x="2720975" y="6035675"/>
          <p14:tracePt t="108332" x="2803525" y="6035675"/>
          <p14:tracePt t="108348" x="2895600" y="6035675"/>
          <p14:tracePt t="108365" x="3044825" y="6035675"/>
          <p14:tracePt t="108382" x="3121025" y="6029325"/>
          <p14:tracePt t="108399" x="3184525" y="6016625"/>
          <p14:tracePt t="108415" x="3263900" y="6003925"/>
          <p14:tracePt t="108432" x="3324225" y="6003925"/>
          <p14:tracePt t="108449" x="3375025" y="6003925"/>
          <p14:tracePt t="108465" x="3435350" y="6003925"/>
          <p14:tracePt t="108482" x="3473450" y="6003925"/>
          <p14:tracePt t="108499" x="3517900" y="6007100"/>
          <p14:tracePt t="108516" x="3565525" y="6019800"/>
          <p14:tracePt t="108532" x="3603625" y="6019800"/>
          <p14:tracePt t="108549" x="3663950" y="6019800"/>
          <p14:tracePt t="108565" x="3787775" y="6019800"/>
          <p14:tracePt t="108582" x="3870325" y="6019800"/>
          <p14:tracePt t="108599" x="3943350" y="6019800"/>
          <p14:tracePt t="108619" x="4048125" y="6007100"/>
          <p14:tracePt t="108632" x="4098925" y="6007100"/>
          <p14:tracePt t="108649" x="4159250" y="6007100"/>
          <p14:tracePt t="108665" x="4222750" y="6007100"/>
          <p14:tracePt t="108682" x="4267200" y="6007100"/>
          <p14:tracePt t="108699" x="4308475" y="6007100"/>
          <p14:tracePt t="108715" x="4327525" y="6000750"/>
          <p14:tracePt t="109309" x="4362450" y="5994400"/>
          <p14:tracePt t="109317" x="4413250" y="5984875"/>
          <p14:tracePt t="109332" x="4495800" y="5972175"/>
          <p14:tracePt t="109350" x="4572000" y="5956300"/>
          <p14:tracePt t="109366" x="4695825" y="5924550"/>
          <p14:tracePt t="109382" x="4768850" y="5918200"/>
          <p14:tracePt t="109398" x="4829175" y="5918200"/>
          <p14:tracePt t="109432" x="4927600" y="5918200"/>
          <p14:tracePt t="109465" x="5013325" y="5934075"/>
          <p14:tracePt t="109482" x="5067300" y="5946775"/>
          <p14:tracePt t="109499" x="5121275" y="5959475"/>
          <p14:tracePt t="109515" x="5178425" y="5965825"/>
          <p14:tracePt t="109531" x="5200650" y="5965825"/>
          <p14:tracePt t="109548" x="5222875" y="5965825"/>
          <p14:tracePt t="109565" x="5235575" y="5965825"/>
          <p14:tracePt t="109582" x="5245100" y="5965825"/>
          <p14:tracePt t="109599" x="5254625" y="5965825"/>
          <p14:tracePt t="109602" x="5260975" y="5965825"/>
          <p14:tracePt t="109615" x="5276850" y="5965825"/>
          <p14:tracePt t="109636" x="5289550" y="5965825"/>
          <p14:tracePt t="109648" x="5295900" y="5965825"/>
          <p14:tracePt t="109665" x="5308600" y="5959475"/>
          <p14:tracePt t="109682" x="5324475" y="5949950"/>
          <p14:tracePt t="109699" x="5324475" y="5934075"/>
          <p14:tracePt t="109716" x="5324475" y="5927725"/>
          <p14:tracePt t="110100" x="5324475" y="5924550"/>
          <p14:tracePt t="110114" x="5324475" y="5918200"/>
          <p14:tracePt t="110444" x="5324475" y="5915025"/>
          <p14:tracePt t="110451" x="5318125" y="5915025"/>
          <p14:tracePt t="110469" x="5308600" y="5908675"/>
          <p14:tracePt t="110485" x="5292725" y="5892800"/>
          <p14:tracePt t="110502" x="5264150" y="5883275"/>
          <p14:tracePt t="110522" x="5229225" y="5864225"/>
          <p14:tracePt t="110550" x="5146675" y="5845175"/>
          <p14:tracePt t="110582" x="5086350" y="5845175"/>
          <p14:tracePt t="110600" x="5054600" y="5845175"/>
          <p14:tracePt t="110615" x="5026025" y="5845175"/>
          <p14:tracePt t="110632" x="5010150" y="5845175"/>
          <p14:tracePt t="110653" x="4994275" y="5845175"/>
          <p14:tracePt t="110665" x="4978400" y="5845175"/>
          <p14:tracePt t="110681" x="4968875" y="5845175"/>
          <p14:tracePt t="110699" x="4956175" y="5845175"/>
          <p14:tracePt t="110715" x="4949825" y="5845175"/>
          <p14:tracePt t="110758" x="4953000" y="5845175"/>
          <p14:tracePt t="110765" x="4956175" y="5845175"/>
          <p14:tracePt t="110782" x="4972050" y="5845175"/>
          <p14:tracePt t="110799" x="5013325" y="5845175"/>
          <p14:tracePt t="110815" x="5041900" y="5832475"/>
          <p14:tracePt t="110832" x="5086350" y="5832475"/>
          <p14:tracePt t="110849" x="5149850" y="5832475"/>
          <p14:tracePt t="110865" x="5200650" y="5832475"/>
          <p14:tracePt t="110881" x="5254625" y="5832475"/>
          <p14:tracePt t="110900" x="5330825" y="5832475"/>
          <p14:tracePt t="110916" x="5394325" y="5845175"/>
          <p14:tracePt t="110932" x="5457825" y="5857875"/>
          <p14:tracePt t="110949" x="5540375" y="5870575"/>
          <p14:tracePt t="110965" x="5584825" y="5876925"/>
          <p14:tracePt t="110982" x="5619750" y="5889625"/>
          <p14:tracePt t="110999" x="5661025" y="5908675"/>
          <p14:tracePt t="111015" x="5724525" y="5927725"/>
          <p14:tracePt t="111031" x="5762625" y="5940425"/>
          <p14:tracePt t="111049" x="5832475" y="5959475"/>
          <p14:tracePt t="111065" x="5899150" y="5981700"/>
          <p14:tracePt t="111082" x="5943600" y="6000750"/>
          <p14:tracePt t="111099" x="6007100" y="6019800"/>
          <p14:tracePt t="111115" x="6045200" y="6038850"/>
          <p14:tracePt t="111131" x="6083300" y="6051550"/>
          <p14:tracePt t="111149" x="6146800" y="6057900"/>
          <p14:tracePt t="111165" x="6197600" y="6057900"/>
          <p14:tracePt t="111182" x="6257925" y="6057900"/>
          <p14:tracePt t="111199" x="6327775" y="6057900"/>
          <p14:tracePt t="111215" x="6388100" y="6057900"/>
          <p14:tracePt t="111232" x="6442075" y="6048375"/>
          <p14:tracePt t="111250" x="6515100" y="6022975"/>
          <p14:tracePt t="111266" x="6553200" y="6010275"/>
          <p14:tracePt t="111282" x="6597650" y="5997575"/>
          <p14:tracePt t="111300" x="6654800" y="5978525"/>
          <p14:tracePt t="111316" x="6686550" y="5959475"/>
          <p14:tracePt t="111332" x="6731000" y="5946775"/>
          <p14:tracePt t="111350" x="6778625" y="5927725"/>
          <p14:tracePt t="111366" x="6800850" y="5921375"/>
          <p14:tracePt t="111382" x="6832600" y="5921375"/>
          <p14:tracePt t="111400" x="6861175" y="5905500"/>
          <p14:tracePt t="111415" x="6877050" y="5892800"/>
          <p14:tracePt t="111431" x="6886575" y="5889625"/>
          <p14:tracePt t="111449" x="6896100" y="5889625"/>
          <p14:tracePt t="111465" x="6905625" y="5889625"/>
          <p14:tracePt t="111501" x="6908800" y="5889625"/>
          <p14:tracePt t="112487" x="6756400" y="5842000"/>
          <p14:tracePt t="112496" x="6502400" y="5788025"/>
          <p14:tracePt t="112507" x="5845175" y="5664200"/>
          <p14:tracePt t="112521" x="5172075" y="5588000"/>
          <p14:tracePt t="112536" x="4562475" y="5575300"/>
          <p14:tracePt t="112557" x="3629025" y="5584825"/>
          <p14:tracePt t="112583" x="2743200" y="5657850"/>
          <p14:tracePt t="112617" x="1546225" y="5807075"/>
          <p14:tracePt t="112635" x="1019175" y="5876925"/>
          <p14:tracePt t="112656" x="641350" y="5924550"/>
          <p14:tracePt t="112670" x="400050" y="5953125"/>
          <p14:tracePt t="112682" x="295275" y="5981700"/>
          <p14:tracePt t="112699" x="19050" y="6010275"/>
          <p14:tracePt t="113156" x="9525" y="6159500"/>
          <p14:tracePt t="113163" x="57150" y="6159500"/>
          <p14:tracePt t="113170" x="95250" y="6153150"/>
          <p14:tracePt t="113182" x="130175" y="6153150"/>
          <p14:tracePt t="113199" x="200025" y="6153150"/>
          <p14:tracePt t="113215" x="234950" y="6153150"/>
          <p14:tracePt t="113249" x="365125" y="6153150"/>
          <p14:tracePt t="113281" x="454025" y="6162675"/>
          <p14:tracePt t="113299" x="511175" y="6175375"/>
          <p14:tracePt t="113315" x="539750" y="6181725"/>
          <p14:tracePt t="113332" x="577850" y="6181725"/>
          <p14:tracePt t="113349" x="657225" y="6194425"/>
          <p14:tracePt t="113364" x="717550" y="6200775"/>
          <p14:tracePt t="113381" x="777875" y="6207125"/>
          <p14:tracePt t="113399" x="825500" y="6207125"/>
          <p14:tracePt t="113414" x="854075" y="6207125"/>
          <p14:tracePt t="113431" x="876300" y="6207125"/>
          <p14:tracePt t="113449" x="927100" y="6203950"/>
          <p14:tracePt t="113465" x="977900" y="6203950"/>
          <p14:tracePt t="113481" x="1050925" y="6197600"/>
          <p14:tracePt t="113499" x="1130300" y="6197600"/>
          <p14:tracePt t="113514" x="1165225" y="6197600"/>
          <p14:tracePt t="113532" x="1174750" y="6197600"/>
          <p14:tracePt t="113549" x="1184275" y="6197600"/>
          <p14:tracePt t="113742" x="1190625" y="6197600"/>
          <p14:tracePt t="113748" x="1190625" y="6194425"/>
          <p14:tracePt t="113765" x="1190625" y="6184900"/>
          <p14:tracePt t="113781" x="1190625" y="6178550"/>
          <p14:tracePt t="113798" x="1190625" y="6159500"/>
          <p14:tracePt t="113815" x="1190625" y="6149975"/>
          <p14:tracePt t="113832" x="1184275" y="6140450"/>
          <p14:tracePt t="113849" x="1149350" y="6115050"/>
          <p14:tracePt t="113865" x="1111250" y="6096000"/>
          <p14:tracePt t="113882" x="1066800" y="6076950"/>
          <p14:tracePt t="113898" x="977900" y="6026150"/>
          <p14:tracePt t="113914" x="892175" y="5994400"/>
          <p14:tracePt t="113931" x="790575" y="5962650"/>
          <p14:tracePt t="113948" x="647700" y="5940425"/>
          <p14:tracePt t="113964" x="587375" y="5940425"/>
          <p14:tracePt t="113981" x="527050" y="5940425"/>
          <p14:tracePt t="113998" x="457200" y="5940425"/>
          <p14:tracePt t="114014" x="422275" y="5940425"/>
          <p14:tracePt t="114031" x="377825" y="5940425"/>
          <p14:tracePt t="114048" x="336550" y="5940425"/>
          <p14:tracePt t="114065" x="314325" y="5940425"/>
          <p14:tracePt t="114082" x="295275" y="5940425"/>
          <p14:tracePt t="114099" x="279400" y="5940425"/>
          <p14:tracePt t="114115" x="269875" y="5940425"/>
          <p14:tracePt t="114131" x="260350" y="5940425"/>
          <p14:tracePt t="114148" x="254000" y="5940425"/>
          <p14:tracePt t="114184" x="254000" y="5946775"/>
          <p14:tracePt t="114199" x="254000" y="5956300"/>
          <p14:tracePt t="114215" x="260350" y="5965825"/>
          <p14:tracePt t="114232" x="282575" y="5975350"/>
          <p14:tracePt t="114249" x="333375" y="5994400"/>
          <p14:tracePt t="114265" x="371475" y="6007100"/>
          <p14:tracePt t="114281" x="396875" y="6026150"/>
          <p14:tracePt t="114298" x="428625" y="6035675"/>
          <p14:tracePt t="114314" x="454025" y="6048375"/>
          <p14:tracePt t="114332" x="469900" y="6054725"/>
          <p14:tracePt t="114348" x="511175" y="6067425"/>
          <p14:tracePt t="114364" x="533400" y="6070600"/>
          <p14:tracePt t="114381" x="571500" y="6083300"/>
          <p14:tracePt t="114398" x="631825" y="6089650"/>
          <p14:tracePt t="114415" x="654050" y="6089650"/>
          <p14:tracePt t="114432" x="685800" y="6089650"/>
          <p14:tracePt t="114448" x="717550" y="6089650"/>
          <p14:tracePt t="114465" x="733425" y="6089650"/>
          <p14:tracePt t="114482" x="749300" y="6089650"/>
          <p14:tracePt t="114498" x="787400" y="6089650"/>
          <p14:tracePt t="114515" x="809625" y="6089650"/>
          <p14:tracePt t="114531" x="838200" y="6089650"/>
          <p14:tracePt t="114548" x="873125" y="6089650"/>
          <p14:tracePt t="114565" x="892175" y="6089650"/>
          <p14:tracePt t="114581" x="908050" y="6089650"/>
          <p14:tracePt t="114598" x="949325" y="6089650"/>
          <p14:tracePt t="114615" x="971550" y="6089650"/>
          <p14:tracePt t="114632" x="993775" y="6089650"/>
          <p14:tracePt t="114648" x="1022350" y="6089650"/>
          <p14:tracePt t="114664" x="1031875" y="6089650"/>
          <p14:tracePt t="114681" x="1035050" y="6089650"/>
          <p14:tracePt t="114698" x="1035050" y="6073775"/>
          <p14:tracePt t="114714" x="1035050" y="6064250"/>
          <p14:tracePt t="114748" x="1035050" y="6057900"/>
          <p14:tracePt t="114764" x="1028700" y="6057900"/>
          <p14:tracePt t="114781" x="1019175" y="6057900"/>
          <p14:tracePt t="114798" x="1000125" y="6051550"/>
          <p14:tracePt t="114815" x="984250" y="6048375"/>
          <p14:tracePt t="114831" x="962025" y="6048375"/>
          <p14:tracePt t="114848" x="933450" y="6042025"/>
          <p14:tracePt t="114864" x="923925" y="6042025"/>
          <p14:tracePt t="114882" x="914400" y="6042025"/>
          <p14:tracePt t="114898" x="873125" y="6042025"/>
          <p14:tracePt t="114915" x="857250" y="6042025"/>
          <p14:tracePt t="114932" x="828675" y="6042025"/>
          <p14:tracePt t="114948" x="809625" y="6042025"/>
          <p14:tracePt t="114964" x="800100" y="6042025"/>
          <p14:tracePt t="114981" x="784225" y="6042025"/>
          <p14:tracePt t="114998" x="768350" y="6042025"/>
          <p14:tracePt t="115014" x="758825" y="6042025"/>
          <p14:tracePt t="115031" x="749300" y="6042025"/>
          <p14:tracePt t="115048" x="730250" y="6042025"/>
          <p14:tracePt t="115064" x="720725" y="6042025"/>
          <p14:tracePt t="115098" x="714375" y="6042025"/>
          <p14:tracePt t="115114" x="714375" y="6048375"/>
          <p14:tracePt t="115131" x="717550" y="6057900"/>
          <p14:tracePt t="115147" x="752475" y="6073775"/>
          <p14:tracePt t="115164" x="781050" y="6092825"/>
          <p14:tracePt t="115181" x="819150" y="6105525"/>
          <p14:tracePt t="115198" x="901700" y="6118225"/>
          <p14:tracePt t="115214" x="993775" y="6134100"/>
          <p14:tracePt t="115231" x="1089025" y="6156325"/>
          <p14:tracePt t="115248" x="1257300" y="6181725"/>
          <p14:tracePt t="115264" x="1362075" y="6197600"/>
          <p14:tracePt t="115281" x="1447800" y="6207125"/>
          <p14:tracePt t="115298" x="1527175" y="6213475"/>
          <p14:tracePt t="115315" x="1571625" y="6213475"/>
          <p14:tracePt t="115331" x="1593850" y="6213475"/>
          <p14:tracePt t="115348" x="1635125" y="6213475"/>
          <p14:tracePt t="115364" x="1644650" y="6213475"/>
          <p14:tracePt t="115382" x="1654175" y="6213475"/>
          <p14:tracePt t="115398" x="1663700" y="6213475"/>
          <p14:tracePt t="115432" x="1663700" y="6210300"/>
          <p14:tracePt t="115448" x="1663700" y="6197600"/>
          <p14:tracePt t="115465" x="1657350" y="6188075"/>
          <p14:tracePt t="115481" x="1644650" y="6165850"/>
          <p14:tracePt t="115498" x="1628775" y="6137275"/>
          <p14:tracePt t="115514" x="1609725" y="6108700"/>
          <p14:tracePt t="115531" x="1593850" y="6083300"/>
          <p14:tracePt t="115548" x="1549400" y="6064250"/>
          <p14:tracePt t="115564" x="1504950" y="6038850"/>
          <p14:tracePt t="115581" x="1438275" y="6016625"/>
          <p14:tracePt t="115599" x="1355725" y="5997575"/>
          <p14:tracePt t="115615" x="1311275" y="5984875"/>
          <p14:tracePt t="115631" x="1266825" y="5972175"/>
          <p14:tracePt t="115648" x="1177925" y="5956300"/>
          <p14:tracePt t="115664" x="1114425" y="5943600"/>
          <p14:tracePt t="115681" x="1054100" y="5937250"/>
          <p14:tracePt t="115699" x="958850" y="5937250"/>
          <p14:tracePt t="115715" x="876300" y="5937250"/>
          <p14:tracePt t="115731" x="812800" y="5940425"/>
          <p14:tracePt t="115748" x="739775" y="5959475"/>
          <p14:tracePt t="115764" x="701675" y="5972175"/>
          <p14:tracePt t="115781" x="679450" y="5984875"/>
          <p14:tracePt t="115798" x="635000" y="6000750"/>
          <p14:tracePt t="115814" x="612775" y="6013450"/>
          <p14:tracePt t="115831" x="581025" y="6026150"/>
          <p14:tracePt t="115848" x="552450" y="6048375"/>
          <p14:tracePt t="115864" x="536575" y="6061075"/>
          <p14:tracePt t="115881" x="527050" y="6070600"/>
          <p14:tracePt t="115898" x="511175" y="6083300"/>
          <p14:tracePt t="115914" x="511175" y="6099175"/>
          <p14:tracePt t="115931" x="508000" y="6105525"/>
          <p14:tracePt t="115997" x="508000" y="6108700"/>
          <p14:tracePt t="116005" x="508000" y="6115050"/>
          <p14:tracePt t="116014" x="508000" y="6118225"/>
          <p14:tracePt t="116031" x="508000" y="6124575"/>
          <p14:tracePt t="116048" x="523875" y="6134100"/>
          <p14:tracePt t="116064" x="533400" y="6137275"/>
          <p14:tracePt t="116081" x="549275" y="6149975"/>
          <p14:tracePt t="116098" x="565150" y="6153150"/>
          <p14:tracePt t="116115" x="574675" y="6153150"/>
          <p14:tracePt t="116131" x="584200" y="6153150"/>
          <p14:tracePt t="116148" x="603250" y="6153150"/>
          <p14:tracePt t="116164" x="619125" y="6153150"/>
          <p14:tracePt t="116181" x="641350" y="6153150"/>
          <p14:tracePt t="116184" x="657225" y="6153150"/>
          <p14:tracePt t="116198" x="688975" y="6153150"/>
          <p14:tracePt t="116215" x="723900" y="6149975"/>
          <p14:tracePt t="116231" x="762000" y="6137275"/>
          <p14:tracePt t="116248" x="803275" y="6124575"/>
          <p14:tracePt t="116264" x="825500" y="6124575"/>
          <p14:tracePt t="116282" x="854075" y="6118225"/>
          <p14:tracePt t="116298" x="895350" y="6118225"/>
          <p14:tracePt t="116314" x="911225" y="6118225"/>
          <p14:tracePt t="116331" x="933450" y="6118225"/>
          <p14:tracePt t="116348" x="974725" y="6118225"/>
          <p14:tracePt t="116365" x="993775" y="6118225"/>
          <p14:tracePt t="116381" x="1025525" y="6118225"/>
          <p14:tracePt t="116398" x="1073150" y="6118225"/>
          <p14:tracePt t="116414" x="1108075" y="6118225"/>
          <p14:tracePt t="116431" x="1152525" y="6105525"/>
          <p14:tracePt t="116448" x="1222375" y="6105525"/>
          <p14:tracePt t="116465" x="1266825" y="6099175"/>
          <p14:tracePt t="116482" x="1289050" y="6099175"/>
          <p14:tracePt t="116499" x="1323975" y="6099175"/>
          <p14:tracePt t="116515" x="1333500" y="6096000"/>
          <p14:tracePt t="116531" x="1343025" y="6080125"/>
          <p14:tracePt t="116548" x="1352550" y="6064250"/>
          <p14:tracePt t="116564" x="1352550" y="6051550"/>
          <p14:tracePt t="116581" x="1352550" y="6019800"/>
          <p14:tracePt t="116598" x="1346200" y="5984875"/>
          <p14:tracePt t="116614" x="1327150" y="5962650"/>
          <p14:tracePt t="116631" x="1295400" y="5949950"/>
          <p14:tracePt t="116648" x="1244600" y="5911850"/>
          <p14:tracePt t="116664" x="1200150" y="5899150"/>
          <p14:tracePt t="116681" x="1155700" y="5886450"/>
          <p14:tracePt t="116683" x="1136650" y="5880100"/>
          <p14:tracePt t="116698" x="1092200" y="5880100"/>
          <p14:tracePt t="116715" x="1057275" y="5880100"/>
          <p14:tracePt t="116731" x="1025525" y="5880100"/>
          <p14:tracePt t="116748" x="971550" y="5880100"/>
          <p14:tracePt t="116764" x="949325" y="5880100"/>
          <p14:tracePt t="116781" x="920750" y="5880100"/>
          <p14:tracePt t="116798" x="889000" y="5880100"/>
          <p14:tracePt t="116815" x="863600" y="5880100"/>
          <p14:tracePt t="116831" x="854075" y="5880100"/>
          <p14:tracePt t="116848" x="841375" y="5880100"/>
          <p14:tracePt t="116864" x="831850" y="5883275"/>
          <p14:tracePt t="116882" x="815975" y="5892800"/>
          <p14:tracePt t="116898" x="800100" y="5911850"/>
          <p14:tracePt t="116915" x="790575" y="5921375"/>
          <p14:tracePt t="116932" x="781050" y="5921375"/>
          <p14:tracePt t="116948" x="771525" y="5921375"/>
          <p14:tracePt t="117020" x="765175" y="5921375"/>
          <p14:tracePt t="117070" x="765175" y="5927725"/>
          <p14:tracePt t="117078" x="765175" y="5930900"/>
          <p14:tracePt t="118120" x="835025" y="5962650"/>
          <p14:tracePt t="118130" x="927100" y="5988050"/>
          <p14:tracePt t="118152" x="1209675" y="6073775"/>
          <p14:tracePt t="118168" x="1520825" y="6140450"/>
          <p14:tracePt t="118185" x="1704975" y="6159500"/>
          <p14:tracePt t="118198" x="1889125" y="6175375"/>
          <p14:tracePt t="118231" x="2178050" y="6184900"/>
          <p14:tracePt t="118264" x="2524125" y="6203950"/>
          <p14:tracePt t="118281" x="2616200" y="6203950"/>
          <p14:tracePt t="118298" x="2755900" y="6210300"/>
          <p14:tracePt t="118314" x="2819400" y="6210300"/>
          <p14:tracePt t="118331" x="2860675" y="6210300"/>
          <p14:tracePt t="118348" x="2895600" y="6210300"/>
          <p14:tracePt t="118364" x="2917825" y="6210300"/>
          <p14:tracePt t="118381" x="2927350" y="6216650"/>
          <p14:tracePt t="118398" x="2943225" y="6219825"/>
          <p14:tracePt t="118415" x="2952750" y="6219825"/>
          <p14:tracePt t="118431" x="2962275" y="6219825"/>
          <p14:tracePt t="118448" x="2968625" y="6226175"/>
          <p14:tracePt t="118464" x="2978150" y="6235700"/>
          <p14:tracePt t="118481" x="2987675" y="6238875"/>
          <p14:tracePt t="118498" x="2997200" y="6245225"/>
          <p14:tracePt t="118515" x="3013075" y="6254750"/>
          <p14:tracePt t="118548" x="3013075" y="6261100"/>
          <p14:tracePt t="118619" x="3013075" y="6264275"/>
          <p14:tracePt t="118719" x="3006725" y="6264275"/>
          <p14:tracePt t="118732" x="3000375" y="6264275"/>
          <p14:tracePt t="118740" x="2997200" y="6264275"/>
          <p14:tracePt t="118747" x="2990850" y="6264275"/>
          <p14:tracePt t="118764" x="2981325" y="6264275"/>
          <p14:tracePt t="118781" x="2971800" y="6264275"/>
          <p14:tracePt t="118798" x="2952750" y="6264275"/>
          <p14:tracePt t="118814" x="2930525" y="6264275"/>
          <p14:tracePt t="118831" x="2901950" y="6264275"/>
          <p14:tracePt t="118848" x="2867025" y="6264275"/>
          <p14:tracePt t="118864" x="2838450" y="6264275"/>
          <p14:tracePt t="118881" x="2822575" y="6264275"/>
          <p14:tracePt t="118898" x="2809875" y="6264275"/>
          <p14:tracePt t="118914" x="2794000" y="6264275"/>
          <p14:tracePt t="118931" x="2784475" y="6264275"/>
          <p14:tracePt t="118948" x="2778125" y="6264275"/>
          <p14:tracePt t="120776" x="2806700" y="6261100"/>
          <p14:tracePt t="120784" x="2844800" y="6254750"/>
          <p14:tracePt t="120798" x="2889250" y="6248400"/>
          <p14:tracePt t="120831" x="2952750" y="6238875"/>
          <p14:tracePt t="120864" x="2990850" y="6226175"/>
          <p14:tracePt t="120881" x="3019425" y="6226175"/>
          <p14:tracePt t="120897" x="3067050" y="6207125"/>
          <p14:tracePt t="120914" x="3121025" y="6200775"/>
          <p14:tracePt t="120930" x="3181350" y="6200775"/>
          <p14:tracePt t="120947" x="3257550" y="6194425"/>
          <p14:tracePt t="120964" x="3302000" y="6194425"/>
          <p14:tracePt t="120980" x="3340100" y="6194425"/>
          <p14:tracePt t="120997" x="3378200" y="6194425"/>
          <p14:tracePt t="121014" x="3422650" y="6194425"/>
          <p14:tracePt t="121030" x="3467100" y="6194425"/>
          <p14:tracePt t="121047" x="3508375" y="6194425"/>
          <p14:tracePt t="121064" x="3536950" y="6194425"/>
          <p14:tracePt t="121081" x="3562350" y="6194425"/>
          <p14:tracePt t="121097" x="3578225" y="6194425"/>
          <p14:tracePt t="121114" x="3587750" y="6194425"/>
          <p14:tracePt t="121130" x="3597275" y="6194425"/>
          <p14:tracePt t="121147" x="3613150" y="6194425"/>
          <p14:tracePt t="121164" x="3629025" y="6194425"/>
          <p14:tracePt t="121180" x="3638550" y="6194425"/>
          <p14:tracePt t="121298" x="3641725" y="6194425"/>
          <p14:tracePt t="121305" x="3648075" y="6194425"/>
          <p14:tracePt t="121314" x="3654425" y="6194425"/>
          <p14:tracePt t="121332" x="3679825" y="6194425"/>
          <p14:tracePt t="121348" x="3702050" y="6194425"/>
          <p14:tracePt t="121364" x="3746500" y="6197600"/>
          <p14:tracePt t="121381" x="3810000" y="6219825"/>
          <p14:tracePt t="121397" x="3911600" y="6235700"/>
          <p14:tracePt t="121414" x="4006850" y="6251575"/>
          <p14:tracePt t="121431" x="4203700" y="6267450"/>
          <p14:tracePt t="121447" x="4333875" y="6283325"/>
          <p14:tracePt t="121464" x="4419600" y="6299200"/>
          <p14:tracePt t="121481" x="4518025" y="6311900"/>
          <p14:tracePt t="121497" x="4575175" y="6327775"/>
          <p14:tracePt t="121514" x="4619625" y="6334125"/>
          <p14:tracePt t="121531" x="4679950" y="6340475"/>
          <p14:tracePt t="121547" x="4711700" y="6346825"/>
          <p14:tracePt t="121564" x="4756150" y="6346825"/>
          <p14:tracePt t="121581" x="4819650" y="6359525"/>
          <p14:tracePt t="121597" x="4860925" y="6359525"/>
          <p14:tracePt t="121614" x="4899025" y="6365875"/>
          <p14:tracePt t="121631" x="4956175" y="6372225"/>
          <p14:tracePt t="121647" x="4997450" y="6372225"/>
          <p14:tracePt t="121664" x="5035550" y="6378575"/>
          <p14:tracePt t="121681" x="5083175" y="6378575"/>
          <p14:tracePt t="121697" x="5133975" y="6378575"/>
          <p14:tracePt t="121714" x="5203825" y="6378575"/>
          <p14:tracePt t="121731" x="5321300" y="6378575"/>
          <p14:tracePt t="121747" x="5384800" y="6375400"/>
          <p14:tracePt t="121764" x="5422900" y="6362700"/>
          <p14:tracePt t="121781" x="5486400" y="6346825"/>
          <p14:tracePt t="121797" x="5521325" y="6346825"/>
          <p14:tracePt t="121814" x="5565775" y="6346825"/>
          <p14:tracePt t="121831" x="5594350" y="6346825"/>
          <p14:tracePt t="122539" x="5607050" y="6340475"/>
          <p14:tracePt t="122547" x="5610225" y="6337300"/>
          <p14:tracePt t="122553" x="5616575" y="6330950"/>
          <p14:tracePt t="122565" x="5622925" y="6330950"/>
          <p14:tracePt t="122581" x="5635625" y="6327775"/>
          <p14:tracePt t="122597" x="5645150" y="6327775"/>
          <p14:tracePt t="122614" x="5651500" y="6327775"/>
          <p14:tracePt t="122647" x="5676900" y="6327775"/>
          <p14:tracePt t="122682" x="5711825" y="6305550"/>
          <p14:tracePt t="122698" x="5743575" y="6289675"/>
          <p14:tracePt t="122715" x="5794375" y="6280150"/>
          <p14:tracePt t="122732" x="5892800" y="6267450"/>
          <p14:tracePt t="122747" x="5946775" y="6261100"/>
          <p14:tracePt t="122764" x="5991225" y="6248400"/>
          <p14:tracePt t="122785" x="6048375" y="6235700"/>
          <p14:tracePt t="122797" x="6076950" y="6216650"/>
          <p14:tracePt t="122814" x="6124575" y="6203950"/>
          <p14:tracePt t="122831" x="6210300" y="6184900"/>
          <p14:tracePt t="122847" x="6273800" y="6169025"/>
          <p14:tracePt t="122864" x="6340475" y="6146800"/>
          <p14:tracePt t="122882" x="6445250" y="6146800"/>
          <p14:tracePt t="122898" x="6527800" y="6146800"/>
          <p14:tracePt t="122914" x="6619875" y="6146800"/>
          <p14:tracePt t="122931" x="6715125" y="6146800"/>
          <p14:tracePt t="122947" x="6794500" y="6146800"/>
          <p14:tracePt t="122964" x="6921500" y="6153150"/>
          <p14:tracePt t="122981" x="7067550" y="6178550"/>
          <p14:tracePt t="122997" x="7124700" y="6178550"/>
          <p14:tracePt t="123014" x="7169150" y="6178550"/>
          <p14:tracePt t="123031" x="7232650" y="6178550"/>
          <p14:tracePt t="123047" x="7261225" y="6178550"/>
          <p14:tracePt t="123064" x="7270750" y="6178550"/>
          <p14:tracePt t="123081" x="7286625" y="6178550"/>
          <p14:tracePt t="123097" x="7289800" y="6178550"/>
          <p14:tracePt t="123140" x="7302500" y="6178550"/>
          <p14:tracePt t="123189" x="7305675" y="6178550"/>
          <p14:tracePt t="123197" x="7312025" y="6178550"/>
          <p14:tracePt t="123231" x="7315200" y="6178550"/>
          <p14:tracePt t="123238" x="7321550" y="6178550"/>
          <p14:tracePt t="123253" x="7324725" y="6178550"/>
          <p14:tracePt t="123264" x="7331075" y="6178550"/>
          <p14:tracePt t="123281" x="7350125" y="6184900"/>
          <p14:tracePt t="123297" x="7359650" y="6188075"/>
          <p14:tracePt t="123314" x="7369175" y="6197600"/>
          <p14:tracePt t="123331" x="7385050" y="6203950"/>
          <p14:tracePt t="123347" x="7407275" y="6213475"/>
          <p14:tracePt t="123364" x="7416800" y="6213475"/>
          <p14:tracePt t="123380" x="7432675" y="6223000"/>
          <p14:tracePt t="123397" x="7442200" y="6223000"/>
          <p14:tracePt t="123489" x="7442200" y="6229350"/>
          <p14:tracePt t="123725" x="7486650" y="6229350"/>
          <p14:tracePt t="123732" x="7556500" y="6229350"/>
          <p14:tracePt t="123748" x="7639050" y="6235700"/>
          <p14:tracePt t="123752" x="7658100" y="6235700"/>
          <p14:tracePt t="124440" x="7693025" y="6242050"/>
          <p14:tracePt t="124447" x="7740650" y="6251575"/>
          <p14:tracePt t="124464" x="7835900" y="6251575"/>
          <p14:tracePt t="124484" x="8020050" y="6251575"/>
          <p14:tracePt t="124500" x="8147050" y="6245225"/>
          <p14:tracePt t="124521" x="8312150" y="6219825"/>
          <p14:tracePt t="124547" x="8505825" y="6188075"/>
          <p14:tracePt t="124581" x="8626475" y="6175375"/>
          <p14:tracePt t="124598" x="8648700" y="6175375"/>
          <p14:tracePt t="124614" x="8658225" y="6175375"/>
          <p14:tracePt t="124630" x="8677275" y="6175375"/>
          <p14:tracePt t="124647" x="8699500" y="6175375"/>
          <p14:tracePt t="124664" x="8728075" y="6175375"/>
          <p14:tracePt t="124680" x="8763000" y="6175375"/>
          <p14:tracePt t="124697" x="8791575" y="6175375"/>
          <p14:tracePt t="124714" x="8813800" y="6175375"/>
          <p14:tracePt t="124730" x="8826500" y="6175375"/>
          <p14:tracePt t="124747" x="8842375" y="6175375"/>
          <p14:tracePt t="124764" x="8851900" y="6175375"/>
          <p14:tracePt t="124780" x="8867775" y="6175375"/>
          <p14:tracePt t="124809" x="8870950" y="6175375"/>
          <p14:tracePt t="124839" x="8877300" y="6175375"/>
          <p14:tracePt t="124846" x="8877300" y="6181725"/>
          <p14:tracePt t="124853" x="8877300" y="6184900"/>
          <p14:tracePt t="124863" x="8877300" y="6191250"/>
          <p14:tracePt t="124881" x="8877300" y="6200775"/>
          <p14:tracePt t="124897" x="8877300" y="6207125"/>
          <p14:tracePt t="124914" x="8877300" y="6216650"/>
          <p14:tracePt t="124930" x="8877300" y="6219825"/>
          <p14:tracePt t="124964" x="8874125" y="6229350"/>
          <p14:tracePt t="124980" x="8861425" y="6238875"/>
          <p14:tracePt t="124997" x="8851900" y="6245225"/>
          <p14:tracePt t="125014" x="8820150" y="6264275"/>
          <p14:tracePt t="125031" x="8785225" y="6273800"/>
          <p14:tracePt t="125047" x="8756650" y="6280150"/>
          <p14:tracePt t="125063" x="8734425" y="6280150"/>
          <p14:tracePt t="125080" x="8696325" y="6280150"/>
          <p14:tracePt t="125097" x="8658225" y="6280150"/>
          <p14:tracePt t="125113" x="8597900" y="6280150"/>
          <p14:tracePt t="125130" x="8528050" y="6280150"/>
          <p14:tracePt t="125147" x="8483600" y="6280150"/>
          <p14:tracePt t="125164" x="8442325" y="6280150"/>
          <p14:tracePt t="125181" x="8378825" y="6280150"/>
          <p14:tracePt t="125197" x="8340725" y="6280150"/>
          <p14:tracePt t="125213" x="8299450" y="6280150"/>
          <p14:tracePt t="125231" x="8251825" y="6280150"/>
          <p14:tracePt t="125247" x="8220075" y="6280150"/>
          <p14:tracePt t="125264" x="8191500" y="6280150"/>
          <p14:tracePt t="125281" x="8150225" y="6280150"/>
          <p14:tracePt t="125297" x="8128000" y="6276975"/>
          <p14:tracePt t="125314" x="8105775" y="6273800"/>
          <p14:tracePt t="125330" x="8074025" y="6273800"/>
          <p14:tracePt t="125347" x="8058150" y="6273800"/>
          <p14:tracePt t="125363" x="8042275" y="6273800"/>
          <p14:tracePt t="125380" x="8020050" y="6273800"/>
          <p14:tracePt t="125397" x="8007350" y="6273800"/>
          <p14:tracePt t="125414" x="7975600" y="6273800"/>
          <p14:tracePt t="125431" x="7956550" y="6273800"/>
          <p14:tracePt t="125447" x="7947025" y="6273800"/>
          <p14:tracePt t="125463" x="7931150" y="6273800"/>
          <p14:tracePt t="125481" x="7915275" y="6273800"/>
          <p14:tracePt t="125497" x="7912100" y="6273800"/>
          <p14:tracePt t="125546" x="7918450" y="6273800"/>
          <p14:tracePt t="125553" x="7924800" y="6280150"/>
          <p14:tracePt t="125567" x="7927975" y="6280150"/>
          <p14:tracePt t="125580" x="7943850" y="6283325"/>
          <p14:tracePt t="125597" x="7953375" y="6283325"/>
          <p14:tracePt t="125614" x="7962900" y="6283325"/>
          <p14:tracePt t="125630" x="7981950" y="6283325"/>
          <p14:tracePt t="125647" x="8013700" y="6283325"/>
          <p14:tracePt t="125664" x="8029575" y="6283325"/>
          <p14:tracePt t="125681" x="8067675" y="6283325"/>
          <p14:tracePt t="125697" x="8077200" y="6283325"/>
          <p14:tracePt t="125714" x="8086725" y="6283325"/>
          <p14:tracePt t="125730" x="8112125" y="6283325"/>
          <p14:tracePt t="125747" x="8134350" y="6283325"/>
          <p14:tracePt t="125764" x="8172450" y="6283325"/>
          <p14:tracePt t="125781" x="8242300" y="6283325"/>
          <p14:tracePt t="125797" x="8286750" y="6283325"/>
          <p14:tracePt t="125814" x="8321675" y="6283325"/>
          <p14:tracePt t="125835" x="8362950" y="6283325"/>
          <p14:tracePt t="125847" x="8385175" y="6283325"/>
          <p14:tracePt t="125864" x="8413750" y="6283325"/>
          <p14:tracePt t="125880" x="8470900" y="6280150"/>
          <p14:tracePt t="125897" x="8499475" y="6273800"/>
          <p14:tracePt t="125914" x="8537575" y="6273800"/>
          <p14:tracePt t="125930" x="8562975" y="6273800"/>
          <p14:tracePt t="125947" x="8578850" y="6273800"/>
          <p14:tracePt t="125964" x="8588375" y="6273800"/>
          <p14:tracePt t="126581" x="8585200" y="6273800"/>
          <p14:tracePt t="126588" x="8569325" y="6270625"/>
          <p14:tracePt t="126601" x="8547100" y="6257925"/>
          <p14:tracePt t="126617" x="8493125" y="6245225"/>
          <p14:tracePt t="126633" x="8385175" y="6235700"/>
          <p14:tracePt t="126647" x="8216900" y="6235700"/>
          <p14:tracePt t="126681" x="7600950" y="6235700"/>
          <p14:tracePt t="126715" x="6318250" y="6169025"/>
          <p14:tracePt t="126732" x="5676900" y="6124575"/>
          <p14:tracePt t="126748" x="5010150" y="6064250"/>
          <p14:tracePt t="126765" x="4029075" y="5956300"/>
          <p14:tracePt t="126782" x="3432175" y="5911850"/>
          <p14:tracePt t="126798" x="2959100" y="5899150"/>
          <p14:tracePt t="126815" x="2390775" y="5908675"/>
          <p14:tracePt t="126831" x="2095500" y="5927725"/>
          <p14:tracePt t="126852" x="1806575" y="5975350"/>
          <p14:tracePt t="126863" x="1724025" y="6003925"/>
          <p14:tracePt t="126880" x="1533525" y="6054725"/>
          <p14:tracePt t="126897" x="1454150" y="6086475"/>
          <p14:tracePt t="126913" x="1390650" y="6105525"/>
          <p14:tracePt t="126930" x="1282700" y="6159500"/>
          <p14:tracePt t="126947" x="1225550" y="6188075"/>
          <p14:tracePt t="126964" x="1165225" y="6226175"/>
          <p14:tracePt t="126980" x="1117600" y="6242050"/>
          <p14:tracePt t="126997" x="1108075" y="6248400"/>
          <p14:tracePt t="127325" x="1108075" y="6264275"/>
          <p14:tracePt t="127334" x="1114425" y="6283325"/>
          <p14:tracePt t="127352" x="1139825" y="6334125"/>
          <p14:tracePt t="127367" x="1165225" y="6365875"/>
          <p14:tracePt t="127384" x="1177925" y="6403975"/>
          <p14:tracePt t="127401" x="1196975" y="6454775"/>
          <p14:tracePt t="127420" x="1209675" y="6477000"/>
          <p14:tracePt t="127446" x="1209675" y="6521450"/>
          <p14:tracePt t="128298" x="2193925" y="6588125"/>
          <p14:tracePt t="128317" x="2241550" y="6569075"/>
          <p14:tracePt t="128334" x="2263775" y="6569075"/>
          <p14:tracePt t="128350" x="2286000" y="6565900"/>
          <p14:tracePt t="128367" x="2295525" y="6565900"/>
          <p14:tracePt t="128380" x="2305050" y="6565900"/>
          <p14:tracePt t="128845" x="2308225" y="6565900"/>
          <p14:tracePt t="128855" x="2320925" y="6572250"/>
          <p14:tracePt t="128867" x="2336800" y="6572250"/>
          <p14:tracePt t="128883" x="2371725" y="6572250"/>
          <p14:tracePt t="128900" x="2444750" y="6584950"/>
          <p14:tracePt t="128913" x="2482850" y="6594475"/>
          <p14:tracePt t="128946" x="2663825" y="6629400"/>
          <p14:tracePt t="128980" x="2778125" y="6629400"/>
          <p14:tracePt t="128997" x="2800350" y="6629400"/>
          <p14:tracePt t="129015" x="2816225" y="6629400"/>
          <p14:tracePt t="129030" x="2844800" y="6629400"/>
          <p14:tracePt t="129047" x="2854325" y="6629400"/>
          <p14:tracePt t="129064" x="2857500" y="6629400"/>
          <p14:tracePt t="129136" x="2851150" y="6629400"/>
          <p14:tracePt t="129144" x="2847975" y="6629400"/>
          <p14:tracePt t="129150" x="2841625" y="6629400"/>
          <p14:tracePt t="129163" x="2838450" y="6629400"/>
          <p14:tracePt t="129179" x="2816225" y="6629400"/>
          <p14:tracePt t="129196" x="2806700" y="6629400"/>
          <p14:tracePt t="129213" x="2797175" y="6629400"/>
          <p14:tracePt t="129229" x="2759075" y="6629400"/>
          <p14:tracePt t="129247" x="2727325" y="6635750"/>
          <p14:tracePt t="129263" x="2676525" y="6635750"/>
          <p14:tracePt t="129280" x="2568575" y="6642100"/>
          <p14:tracePt t="129297" x="2501900" y="6642100"/>
          <p14:tracePt t="129313" x="2441575" y="6642100"/>
          <p14:tracePt t="129330" x="2301875" y="6642100"/>
          <p14:tracePt t="129346" x="2174875" y="6638925"/>
          <p14:tracePt t="129364" x="2032000" y="6623050"/>
          <p14:tracePt t="129731" x="2212975" y="6623050"/>
          <p14:tracePt t="129747" x="2241550" y="6623050"/>
          <p14:tracePt t="129763" x="2263775" y="6623050"/>
          <p14:tracePt t="129780" x="2279650" y="6623050"/>
          <p14:tracePt t="129797" x="2292350" y="6623050"/>
          <p14:tracePt t="129813" x="2301875" y="66230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000750" y="0"/>
            <a:ext cx="31432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400" i="1">
                <a:solidFill>
                  <a:srgbClr val="FF0000"/>
                </a:solidFill>
              </a:rPr>
              <a:t>Euphorbiaceae</a:t>
            </a:r>
          </a:p>
          <a:p>
            <a:pPr eaLnBrk="1" hangingPunct="1"/>
            <a:r>
              <a:rPr lang="fr-FR" altLang="fr-FR" sz="2400"/>
              <a:t>* pl herbacées ou ligneuses, parfois cactiformes</a:t>
            </a:r>
          </a:p>
          <a:p>
            <a:pPr eaLnBrk="1" hangingPunct="1"/>
            <a:r>
              <a:rPr lang="fr-FR" altLang="fr-FR" sz="2400"/>
              <a:t>* inflorescence variable;  chez </a:t>
            </a:r>
            <a:r>
              <a:rPr lang="fr-FR" altLang="fr-FR" sz="2400" i="1">
                <a:solidFill>
                  <a:srgbClr val="FF0000"/>
                </a:solidFill>
              </a:rPr>
              <a:t>Euphorbia</a:t>
            </a:r>
            <a:r>
              <a:rPr lang="fr-FR" altLang="fr-FR" sz="2400" i="1"/>
              <a:t>  </a:t>
            </a:r>
            <a:r>
              <a:rPr lang="fr-FR" altLang="fr-FR" sz="2400"/>
              <a:t>est une </a:t>
            </a:r>
            <a:r>
              <a:rPr lang="fr-FR" altLang="fr-FR" sz="2400">
                <a:solidFill>
                  <a:srgbClr val="FF0000"/>
                </a:solidFill>
              </a:rPr>
              <a:t>cyathe</a:t>
            </a:r>
          </a:p>
          <a:p>
            <a:pPr eaLnBrk="1" hangingPunct="1"/>
            <a:r>
              <a:rPr lang="fr-FR" altLang="fr-FR" sz="2400"/>
              <a:t>* fl unisexuées à périanthe réduit ou nul</a:t>
            </a:r>
          </a:p>
          <a:p>
            <a:pPr eaLnBrk="1" hangingPunct="1"/>
            <a:r>
              <a:rPr lang="fr-FR" altLang="fr-FR" sz="2400"/>
              <a:t>* présence de </a:t>
            </a:r>
            <a:r>
              <a:rPr lang="fr-FR" altLang="fr-FR" sz="2400">
                <a:solidFill>
                  <a:srgbClr val="7030A0"/>
                </a:solidFill>
              </a:rPr>
              <a:t>laticifères</a:t>
            </a:r>
            <a:r>
              <a:rPr lang="fr-FR" altLang="fr-FR" sz="2400"/>
              <a:t> (canaux à latex) : plusieurs espèces donnent du caoutchouc exp </a:t>
            </a:r>
            <a:r>
              <a:rPr lang="fr-FR" altLang="fr-FR" sz="2400" i="1"/>
              <a:t>Hevea</a:t>
            </a:r>
          </a:p>
          <a:p>
            <a:pPr eaLnBrk="1" hangingPunct="1"/>
            <a:r>
              <a:rPr lang="fr-FR" altLang="fr-FR" sz="2400"/>
              <a:t>* latex souvent très irritant</a:t>
            </a:r>
          </a:p>
        </p:txBody>
      </p:sp>
      <p:pic>
        <p:nvPicPr>
          <p:cNvPr id="30724" name="Picture 11"/>
          <p:cNvPicPr>
            <a:picLocks noChangeAspect="1" noChangeArrowheads="1"/>
          </p:cNvPicPr>
          <p:nvPr/>
        </p:nvPicPr>
        <p:blipFill>
          <a:blip r:embed="rId4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9" t="33871" b="2904"/>
          <a:stretch>
            <a:fillRect/>
          </a:stretch>
        </p:blipFill>
        <p:spPr bwMode="auto">
          <a:xfrm>
            <a:off x="285750" y="3286125"/>
            <a:ext cx="193833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5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t="6619" r="14749" b="6001"/>
          <a:stretch>
            <a:fillRect/>
          </a:stretch>
        </p:blipFill>
        <p:spPr bwMode="auto">
          <a:xfrm>
            <a:off x="0" y="0"/>
            <a:ext cx="221456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23959" r="53322" b="1984"/>
          <a:stretch>
            <a:fillRect/>
          </a:stretch>
        </p:blipFill>
        <p:spPr bwMode="auto">
          <a:xfrm>
            <a:off x="3429000" y="0"/>
            <a:ext cx="192881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928938"/>
            <a:ext cx="383381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13"/>
          <p:cNvSpPr>
            <a:spLocks noChangeArrowheads="1"/>
          </p:cNvSpPr>
          <p:nvPr/>
        </p:nvSpPr>
        <p:spPr bwMode="auto">
          <a:xfrm>
            <a:off x="2928938" y="2500313"/>
            <a:ext cx="3000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000000"/>
                </a:solidFill>
              </a:rPr>
              <a:t>* </a:t>
            </a:r>
            <a:r>
              <a:rPr lang="fr-FR" altLang="fr-FR" sz="2000">
                <a:solidFill>
                  <a:srgbClr val="7030A0"/>
                </a:solidFill>
              </a:rPr>
              <a:t>graine avec caroncule </a:t>
            </a:r>
            <a:r>
              <a:rPr lang="fr-FR" altLang="fr-FR" sz="2000">
                <a:solidFill>
                  <a:srgbClr val="000000"/>
                </a:solidFill>
              </a:rPr>
              <a:t>(excroissance)</a:t>
            </a:r>
          </a:p>
        </p:txBody>
      </p:sp>
      <p:sp>
        <p:nvSpPr>
          <p:cNvPr id="30729" name="Rectangle 14"/>
          <p:cNvSpPr>
            <a:spLocks noChangeArrowheads="1"/>
          </p:cNvSpPr>
          <p:nvPr/>
        </p:nvSpPr>
        <p:spPr bwMode="auto">
          <a:xfrm>
            <a:off x="2357438" y="6149975"/>
            <a:ext cx="342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*fr : capsule tricoque (dicoque  chez </a:t>
            </a:r>
            <a:r>
              <a:rPr lang="fr-FR" altLang="fr-FR" sz="2000" i="1">
                <a:solidFill>
                  <a:srgbClr val="FF0000"/>
                </a:solidFill>
              </a:rPr>
              <a:t>Mercurialis</a:t>
            </a:r>
            <a:r>
              <a:rPr lang="fr-FR" altLang="fr-FR" sz="2000"/>
              <a:t>)</a:t>
            </a:r>
          </a:p>
        </p:txBody>
      </p:sp>
      <p:sp>
        <p:nvSpPr>
          <p:cNvPr id="30730" name="ZoneTexte 15"/>
          <p:cNvSpPr txBox="1">
            <a:spLocks noChangeArrowheads="1"/>
          </p:cNvSpPr>
          <p:nvPr/>
        </p:nvSpPr>
        <p:spPr bwMode="auto">
          <a:xfrm>
            <a:off x="500063" y="2786063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Cyathe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93"/>
    </mc:Choice>
    <mc:Fallback>
      <p:transition spd="slow" advTm="130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9" x="2270125" y="6572250"/>
          <p14:tracePt t="2296" x="2197100" y="6445250"/>
          <p14:tracePt t="2310" x="1943100" y="5988050"/>
          <p14:tracePt t="2331" x="1501775" y="5254625"/>
          <p14:tracePt t="2347" x="1295400" y="4892675"/>
          <p14:tracePt t="2364" x="1095375" y="4546600"/>
          <p14:tracePt t="2384" x="892175" y="4276725"/>
          <p14:tracePt t="2410" x="625475" y="3962400"/>
          <p14:tracePt t="2445" x="349250" y="3702050"/>
          <p14:tracePt t="2462" x="273050" y="3609975"/>
          <p14:tracePt t="2477" x="228600" y="3549650"/>
          <p14:tracePt t="2492" x="174625" y="3498850"/>
          <p14:tracePt t="2509" x="139700" y="3460750"/>
          <p14:tracePt t="2525" x="107950" y="3435350"/>
          <p14:tracePt t="2542" x="82550" y="3409950"/>
          <p14:tracePt t="2559" x="38100" y="3371850"/>
          <p14:tracePt t="2575" x="0" y="3333750"/>
          <p14:tracePt t="2660" x="6350" y="2838450"/>
          <p14:tracePt t="2667" x="41275" y="2787650"/>
          <p14:tracePt t="2676" x="66675" y="2736850"/>
          <p14:tracePt t="2692" x="133350" y="2632075"/>
          <p14:tracePt t="2710" x="260350" y="2435225"/>
          <p14:tracePt t="2726" x="371475" y="2295525"/>
          <p14:tracePt t="2742" x="508000" y="2187575"/>
          <p14:tracePt t="2759" x="708025" y="2051050"/>
          <p14:tracePt t="2775" x="847725" y="1949450"/>
          <p14:tracePt t="2792" x="974725" y="1828800"/>
          <p14:tracePt t="2809" x="1089025" y="1724025"/>
          <p14:tracePt t="2825" x="1174750" y="1628775"/>
          <p14:tracePt t="2842" x="1276350" y="1492250"/>
          <p14:tracePt t="2859" x="1406525" y="1343025"/>
          <p14:tracePt t="2875" x="1460500" y="1270000"/>
          <p14:tracePt t="2892" x="1508125" y="1200150"/>
          <p14:tracePt t="2910" x="1584325" y="1050925"/>
          <p14:tracePt t="2926" x="1622425" y="971550"/>
          <p14:tracePt t="2943" x="1635125" y="917575"/>
          <p14:tracePt t="2960" x="1635125" y="857250"/>
          <p14:tracePt t="2975" x="1625600" y="819150"/>
          <p14:tracePt t="2992" x="1593850" y="787400"/>
          <p14:tracePt t="3009" x="1549400" y="727075"/>
          <p14:tracePt t="3025" x="1517650" y="695325"/>
          <p14:tracePt t="3042" x="1470025" y="663575"/>
          <p14:tracePt t="3059" x="1393825" y="615950"/>
          <p14:tracePt t="3075" x="1314450" y="565150"/>
          <p14:tracePt t="3093" x="1193800" y="533400"/>
          <p14:tracePt t="3109" x="1003300" y="479425"/>
          <p14:tracePt t="3125" x="885825" y="463550"/>
          <p14:tracePt t="3142" x="777875" y="444500"/>
          <p14:tracePt t="3159" x="638175" y="438150"/>
          <p14:tracePt t="3175" x="577850" y="438150"/>
          <p14:tracePt t="3193" x="517525" y="431800"/>
          <p14:tracePt t="3209" x="393700" y="406400"/>
          <p14:tracePt t="3225" x="301625" y="406400"/>
          <p14:tracePt t="3243" x="228600" y="406400"/>
          <p14:tracePt t="3259" x="142875" y="406400"/>
          <p14:tracePt t="3275" x="107950" y="409575"/>
          <p14:tracePt t="3292" x="60325" y="428625"/>
          <p14:tracePt t="3309" x="19050" y="447675"/>
          <p14:tracePt t="3689" x="3175" y="2860675"/>
          <p14:tracePt t="3696" x="38100" y="2911475"/>
          <p14:tracePt t="3717" x="123825" y="3063875"/>
          <p14:tracePt t="3742" x="168275" y="3181350"/>
          <p14:tracePt t="3776" x="250825" y="3343275"/>
          <p14:tracePt t="3792" x="288925" y="3413125"/>
          <p14:tracePt t="3809" x="323850" y="3498850"/>
          <p14:tracePt t="3825" x="358775" y="3546475"/>
          <p14:tracePt t="3842" x="377825" y="3584575"/>
          <p14:tracePt t="3859" x="422275" y="3651250"/>
          <p14:tracePt t="3875" x="450850" y="3698875"/>
          <p14:tracePt t="3892" x="501650" y="3765550"/>
          <p14:tracePt t="3909" x="600075" y="3870325"/>
          <p14:tracePt t="3925" x="669925" y="3924300"/>
          <p14:tracePt t="3942" x="720725" y="3965575"/>
          <p14:tracePt t="3959" x="755650" y="4003675"/>
          <p14:tracePt t="3975" x="765175" y="4013200"/>
          <p14:tracePt t="3992" x="787400" y="4029075"/>
          <p14:tracePt t="4009" x="809625" y="4044950"/>
          <p14:tracePt t="4026" x="838200" y="4057650"/>
          <p14:tracePt t="4042" x="860425" y="4057650"/>
          <p14:tracePt t="4059" x="901700" y="4057650"/>
          <p14:tracePt t="4075" x="923925" y="4048125"/>
          <p14:tracePt t="4091" x="955675" y="4022725"/>
          <p14:tracePt t="4109" x="1009650" y="3908425"/>
          <p14:tracePt t="4125" x="1050925" y="3819525"/>
          <p14:tracePt t="4143" x="1079500" y="3740150"/>
          <p14:tracePt t="4159" x="1139825" y="3559175"/>
          <p14:tracePt t="4176" x="1184275" y="3416300"/>
          <p14:tracePt t="4192" x="1225550" y="3327400"/>
          <p14:tracePt t="4209" x="1308100" y="3194050"/>
          <p14:tracePt t="4225" x="1377950" y="3079750"/>
          <p14:tracePt t="4241" x="1435100" y="2987675"/>
          <p14:tracePt t="4259" x="1511300" y="2898775"/>
          <p14:tracePt t="4275" x="1543050" y="2873375"/>
          <p14:tracePt t="4293" x="1574800" y="2841625"/>
          <p14:tracePt t="4309" x="1619250" y="2803525"/>
          <p14:tracePt t="4325" x="1651000" y="2778125"/>
          <p14:tracePt t="4342" x="1660525" y="2768600"/>
          <p14:tracePt t="4359" x="1673225" y="2752725"/>
          <p14:tracePt t="4375" x="1685925" y="2736850"/>
          <p14:tracePt t="4392" x="1689100" y="2727325"/>
          <p14:tracePt t="4394" x="1689100" y="2724150"/>
          <p14:tracePt t="4474" x="1682750" y="2724150"/>
          <p14:tracePt t="4481" x="1679575" y="2724150"/>
          <p14:tracePt t="4491" x="1673225" y="2724150"/>
          <p14:tracePt t="4509" x="1657350" y="2724150"/>
          <p14:tracePt t="4525" x="1638300" y="2724150"/>
          <p14:tracePt t="4542" x="1593850" y="2727325"/>
          <p14:tracePt t="4560" x="1450975" y="2759075"/>
          <p14:tracePt t="4575" x="1365250" y="2774950"/>
          <p14:tracePt t="4592" x="1279525" y="2787650"/>
          <p14:tracePt t="4609" x="1168400" y="2809875"/>
          <p14:tracePt t="4625" x="1114425" y="2816225"/>
          <p14:tracePt t="4642" x="1079500" y="2828925"/>
          <p14:tracePt t="4660" x="1009650" y="2838450"/>
          <p14:tracePt t="4675" x="965200" y="2838450"/>
          <p14:tracePt t="4693" x="920750" y="2838450"/>
          <p14:tracePt t="4709" x="879475" y="2838450"/>
          <p14:tracePt t="4725" x="850900" y="2838450"/>
          <p14:tracePt t="4741" x="841375" y="2838450"/>
          <p14:tracePt t="4759" x="825500" y="2838450"/>
          <p14:tracePt t="4775" x="825500" y="2835275"/>
          <p14:tracePt t="4793" x="825500" y="2819400"/>
          <p14:tracePt t="4810" x="825500" y="2806700"/>
          <p14:tracePt t="4826" x="825500" y="2790825"/>
          <p14:tracePt t="4843" x="825500" y="2768600"/>
          <p14:tracePt t="4859" x="825500" y="2743200"/>
          <p14:tracePt t="4875" x="825500" y="2714625"/>
          <p14:tracePt t="4892" x="828675" y="2698750"/>
          <p14:tracePt t="4909" x="838200" y="2657475"/>
          <p14:tracePt t="4925" x="844550" y="2632075"/>
          <p14:tracePt t="4942" x="850900" y="2609850"/>
          <p14:tracePt t="4960" x="863600" y="2584450"/>
          <p14:tracePt t="4976" x="876300" y="2571750"/>
          <p14:tracePt t="4993" x="889000" y="2562225"/>
          <p14:tracePt t="5009" x="958850" y="2527300"/>
          <p14:tracePt t="5025" x="1022350" y="2511425"/>
          <p14:tracePt t="5041" x="1066800" y="2498725"/>
          <p14:tracePt t="5059" x="1123950" y="2473325"/>
          <p14:tracePt t="5075" x="1155700" y="2466975"/>
          <p14:tracePt t="5092" x="1177925" y="2460625"/>
          <p14:tracePt t="5110" x="1219200" y="2444750"/>
          <p14:tracePt t="5125" x="1250950" y="2432050"/>
          <p14:tracePt t="5142" x="1295400" y="2413000"/>
          <p14:tracePt t="5159" x="1339850" y="2400300"/>
          <p14:tracePt t="5175" x="1355725" y="2393950"/>
          <p14:tracePt t="5191" x="1365250" y="2384425"/>
          <p14:tracePt t="5210" x="1384300" y="2374900"/>
          <p14:tracePt t="5225" x="1397000" y="2362200"/>
          <p14:tracePt t="5242" x="1406525" y="2359025"/>
          <p14:tracePt t="5258" x="1419225" y="2352675"/>
          <p14:tracePt t="5275" x="1428750" y="2349500"/>
          <p14:tracePt t="5309" x="1428750" y="2333625"/>
          <p14:tracePt t="5325" x="1428750" y="2324100"/>
          <p14:tracePt t="5342" x="1428750" y="2308225"/>
          <p14:tracePt t="5359" x="1428750" y="2295525"/>
          <p14:tracePt t="5376" x="1428750" y="2286000"/>
          <p14:tracePt t="5392" x="1428750" y="2279650"/>
          <p14:tracePt t="5409" x="1428750" y="2273300"/>
          <p14:tracePt t="5452" x="1428750" y="2263775"/>
          <p14:tracePt t="5510" x="1422400" y="2263775"/>
          <p14:tracePt t="5517" x="1416050" y="2263775"/>
          <p14:tracePt t="5525" x="1412875" y="2263775"/>
          <p14:tracePt t="5542" x="1403350" y="2263775"/>
          <p14:tracePt t="5559" x="1387475" y="2263775"/>
          <p14:tracePt t="5575" x="1371600" y="2263775"/>
          <p14:tracePt t="5591" x="1362075" y="2273300"/>
          <p14:tracePt t="5609" x="1336675" y="2289175"/>
          <p14:tracePt t="5625" x="1304925" y="2295525"/>
          <p14:tracePt t="5642" x="1282700" y="2305050"/>
          <p14:tracePt t="5660" x="1238250" y="2330450"/>
          <p14:tracePt t="5675" x="1216025" y="2343150"/>
          <p14:tracePt t="5692" x="1184275" y="2352675"/>
          <p14:tracePt t="5709" x="1149350" y="2378075"/>
          <p14:tracePt t="5725" x="1101725" y="2413000"/>
          <p14:tracePt t="5741" x="1063625" y="2425700"/>
          <p14:tracePt t="5759" x="1028700" y="2441575"/>
          <p14:tracePt t="5776" x="996950" y="2460625"/>
          <p14:tracePt t="5792" x="974725" y="2473325"/>
          <p14:tracePt t="5809" x="958850" y="2486025"/>
          <p14:tracePt t="5826" x="946150" y="2498725"/>
          <p14:tracePt t="5842" x="933450" y="2511425"/>
          <p14:tracePt t="5859" x="920750" y="2527300"/>
          <p14:tracePt t="5875" x="911225" y="2533650"/>
          <p14:tracePt t="5892" x="895350" y="2533650"/>
          <p14:tracePt t="5909" x="879475" y="2533650"/>
          <p14:tracePt t="5926" x="869950" y="2533650"/>
          <p14:tracePt t="5942" x="860425" y="2533650"/>
          <p14:tracePt t="6053" x="860425" y="2530475"/>
          <p14:tracePt t="6060" x="863600" y="2527300"/>
          <p14:tracePt t="6076" x="873125" y="2514600"/>
          <p14:tracePt t="6092" x="895350" y="2492375"/>
          <p14:tracePt t="6108" x="968375" y="2451100"/>
          <p14:tracePt t="6125" x="1028700" y="2413000"/>
          <p14:tracePt t="6141" x="1085850" y="2387600"/>
          <p14:tracePt t="6159" x="1149350" y="2346325"/>
          <p14:tracePt t="6175" x="1181100" y="2333625"/>
          <p14:tracePt t="6191" x="1212850" y="2324100"/>
          <p14:tracePt t="6208" x="1270000" y="2295525"/>
          <p14:tracePt t="6225" x="1292225" y="2292350"/>
          <p14:tracePt t="6241" x="1320800" y="2292350"/>
          <p14:tracePt t="6258" x="1336675" y="2286000"/>
          <p14:tracePt t="6275" x="1346200" y="2279650"/>
          <p14:tracePt t="6291" x="1355725" y="2279650"/>
          <p14:tracePt t="6309" x="1365250" y="2276475"/>
          <p14:tracePt t="6325" x="1365250" y="2270125"/>
          <p14:tracePt t="6342" x="1365250" y="2266950"/>
          <p14:tracePt t="6452" x="1358900" y="2266950"/>
          <p14:tracePt t="6459" x="1355725" y="2266950"/>
          <p14:tracePt t="6476" x="1343025" y="2266950"/>
          <p14:tracePt t="6492" x="1333500" y="2266950"/>
          <p14:tracePt t="6508" x="1320800" y="2266950"/>
          <p14:tracePt t="6525" x="1304925" y="2266950"/>
          <p14:tracePt t="6542" x="1289050" y="2276475"/>
          <p14:tracePt t="6558" x="1247775" y="2295525"/>
          <p14:tracePt t="6576" x="1228725" y="2314575"/>
          <p14:tracePt t="6592" x="1212850" y="2324100"/>
          <p14:tracePt t="6609" x="1187450" y="2339975"/>
          <p14:tracePt t="6626" x="1165225" y="2349500"/>
          <p14:tracePt t="6642" x="1139825" y="2368550"/>
          <p14:tracePt t="6658" x="1104900" y="2384425"/>
          <p14:tracePt t="6675" x="1089025" y="2397125"/>
          <p14:tracePt t="6691" x="1073150" y="2406650"/>
          <p14:tracePt t="6708" x="1057275" y="2425700"/>
          <p14:tracePt t="6725" x="1047750" y="2435225"/>
          <p14:tracePt t="6741" x="1038225" y="2447925"/>
          <p14:tracePt t="6758" x="1019175" y="2457450"/>
          <p14:tracePt t="6775" x="1009650" y="2457450"/>
          <p14:tracePt t="6852" x="1009650" y="2466975"/>
          <p14:tracePt t="6930" x="1009650" y="2473325"/>
          <p14:tracePt t="6944" x="1003300" y="2473325"/>
          <p14:tracePt t="6958" x="1000125" y="2473325"/>
          <p14:tracePt t="6966" x="993775" y="2476500"/>
          <p14:tracePt t="6974" x="990600" y="2482850"/>
          <p14:tracePt t="6992" x="990600" y="2486025"/>
          <p14:tracePt t="7366" x="1000125" y="2451100"/>
          <p14:tracePt t="7373" x="1016000" y="2378075"/>
          <p14:tracePt t="7380" x="1035050" y="2308225"/>
          <p14:tracePt t="7391" x="1050925" y="2257425"/>
          <p14:tracePt t="7409" x="1092200" y="2124075"/>
          <p14:tracePt t="7426" x="1104900" y="2060575"/>
          <p14:tracePt t="7442" x="1120775" y="2006600"/>
          <p14:tracePt t="7446" x="1123950" y="1987550"/>
          <p14:tracePt t="7475" x="1139825" y="1920875"/>
          <p14:tracePt t="7508" x="1149350" y="1857375"/>
          <p14:tracePt t="7525" x="1162050" y="1825625"/>
          <p14:tracePt t="7542" x="1171575" y="1816100"/>
          <p14:tracePt t="7559" x="1184275" y="1793875"/>
          <p14:tracePt t="7576" x="1184275" y="1781175"/>
          <p14:tracePt t="7592" x="1184275" y="1771650"/>
          <p14:tracePt t="7608" x="1184275" y="1755775"/>
          <p14:tracePt t="7696" x="1184275" y="1749425"/>
          <p14:tracePt t="7702" x="1184275" y="1746250"/>
          <p14:tracePt t="7710" x="1184275" y="1736725"/>
          <p14:tracePt t="7725" x="1184275" y="1730375"/>
          <p14:tracePt t="7744" x="1181100" y="1730375"/>
          <p14:tracePt t="7759" x="1171575" y="1730375"/>
          <p14:tracePt t="7775" x="1165225" y="1730375"/>
          <p14:tracePt t="8023" x="1181100" y="1739900"/>
          <p14:tracePt t="8030" x="1200150" y="1752600"/>
          <p14:tracePt t="8041" x="1219200" y="1771650"/>
          <p14:tracePt t="8058" x="1285875" y="1809750"/>
          <p14:tracePt t="8075" x="1333500" y="1844675"/>
          <p14:tracePt t="8092" x="1381125" y="1870075"/>
          <p14:tracePt t="8109" x="1422400" y="1901825"/>
          <p14:tracePt t="8126" x="1454150" y="1914525"/>
          <p14:tracePt t="8142" x="1470025" y="1924050"/>
          <p14:tracePt t="8159" x="1498600" y="1939925"/>
          <p14:tracePt t="8175" x="1514475" y="1958975"/>
          <p14:tracePt t="8191" x="1536700" y="1965325"/>
          <p14:tracePt t="8208" x="1577975" y="1971675"/>
          <p14:tracePt t="8225" x="1600200" y="1971675"/>
          <p14:tracePt t="8242" x="1638300" y="1971675"/>
          <p14:tracePt t="8259" x="1685925" y="1971675"/>
          <p14:tracePt t="8276" x="1701800" y="1971675"/>
          <p14:tracePt t="8292" x="1711325" y="1971675"/>
          <p14:tracePt t="8309" x="1727200" y="1971675"/>
          <p14:tracePt t="8580" x="1730375" y="1968500"/>
          <p14:tracePt t="8587" x="1736725" y="1958975"/>
          <p14:tracePt t="8594" x="1739900" y="1952625"/>
          <p14:tracePt t="8608" x="1762125" y="1943100"/>
          <p14:tracePt t="8624" x="1778000" y="1933575"/>
          <p14:tracePt t="8641" x="1793875" y="1920875"/>
          <p14:tracePt t="8659" x="1838325" y="1892300"/>
          <p14:tracePt t="8675" x="1860550" y="1873250"/>
          <p14:tracePt t="8691" x="1898650" y="1854200"/>
          <p14:tracePt t="8709" x="1927225" y="1831975"/>
          <p14:tracePt t="8725" x="1943100" y="1819275"/>
          <p14:tracePt t="8741" x="1952625" y="1809750"/>
          <p14:tracePt t="8758" x="1968500" y="1790700"/>
          <p14:tracePt t="8775" x="1978025" y="1790700"/>
          <p14:tracePt t="8792" x="1993900" y="1790700"/>
          <p14:tracePt t="8809" x="2003425" y="1784350"/>
          <p14:tracePt t="8825" x="2009775" y="1784350"/>
          <p14:tracePt t="8842" x="2012950" y="1774825"/>
          <p14:tracePt t="8859" x="2019300" y="1765300"/>
          <p14:tracePt t="8874" x="2022475" y="1762125"/>
          <p14:tracePt t="8891" x="2028825" y="1752600"/>
          <p14:tracePt t="8908" x="2044700" y="1730375"/>
          <p14:tracePt t="8925" x="2044700" y="1727200"/>
          <p14:tracePt t="8942" x="2047875" y="1720850"/>
          <p14:tracePt t="8959" x="2047875" y="1714500"/>
          <p14:tracePt t="9173" x="2047875" y="1704975"/>
          <p14:tracePt t="9180" x="2041525" y="1701800"/>
          <p14:tracePt t="9192" x="2038350" y="1695450"/>
          <p14:tracePt t="9209" x="2006600" y="1666875"/>
          <p14:tracePt t="9225" x="1981200" y="1628775"/>
          <p14:tracePt t="9243" x="1927225" y="1558925"/>
          <p14:tracePt t="9275" x="1863725" y="1485900"/>
          <p14:tracePt t="9308" x="1831975" y="1460500"/>
          <p14:tracePt t="9324" x="1822450" y="1450975"/>
          <p14:tracePt t="9342" x="1812925" y="1450975"/>
          <p14:tracePt t="9375" x="1806575" y="1450975"/>
          <p14:tracePt t="9391" x="1797050" y="1450975"/>
          <p14:tracePt t="9408" x="1781175" y="1450975"/>
          <p14:tracePt t="9425" x="1778000" y="1450975"/>
          <p14:tracePt t="9687" x="1784350" y="1460500"/>
          <p14:tracePt t="9693" x="1803400" y="1473200"/>
          <p14:tracePt t="9708" x="1851025" y="1504950"/>
          <p14:tracePt t="9725" x="1882775" y="1524000"/>
          <p14:tracePt t="9741" x="1920875" y="1543050"/>
          <p14:tracePt t="9759" x="1965325" y="1574800"/>
          <p14:tracePt t="9775" x="1981200" y="1584325"/>
          <p14:tracePt t="9792" x="1990725" y="1600200"/>
          <p14:tracePt t="9809" x="2006600" y="1628775"/>
          <p14:tracePt t="9825" x="2006600" y="1647825"/>
          <p14:tracePt t="9842" x="2006600" y="1689100"/>
          <p14:tracePt t="9858" x="2006600" y="1711325"/>
          <p14:tracePt t="9874" x="2006600" y="1739900"/>
          <p14:tracePt t="9891" x="2006600" y="1762125"/>
          <p14:tracePt t="9909" x="2006600" y="1803400"/>
          <p14:tracePt t="9925" x="2006600" y="1819275"/>
          <p14:tracePt t="9942" x="2006600" y="1841500"/>
          <p14:tracePt t="9959" x="2006600" y="1854200"/>
          <p14:tracePt t="9975" x="2000250" y="1870075"/>
          <p14:tracePt t="9991" x="1987550" y="1898650"/>
          <p14:tracePt t="10008" x="1974850" y="1914525"/>
          <p14:tracePt t="10025" x="1958975" y="1924050"/>
          <p14:tracePt t="10042" x="1949450" y="1933575"/>
          <p14:tracePt t="10059" x="1927225" y="1955800"/>
          <p14:tracePt t="10075" x="1889125" y="1968500"/>
          <p14:tracePt t="10093" x="1800225" y="1981200"/>
          <p14:tracePt t="10108" x="1720850" y="1981200"/>
          <p14:tracePt t="10124" x="1638300" y="1981200"/>
          <p14:tracePt t="10142" x="1577975" y="1981200"/>
          <p14:tracePt t="10158" x="1524000" y="1981200"/>
          <p14:tracePt t="10175" x="1508125" y="1981200"/>
          <p14:tracePt t="10193" x="1485900" y="1974850"/>
          <p14:tracePt t="10209" x="1476375" y="1971675"/>
          <p14:tracePt t="10225" x="1466850" y="1962150"/>
          <p14:tracePt t="10242" x="1447800" y="1955800"/>
          <p14:tracePt t="10258" x="1438275" y="1946275"/>
          <p14:tracePt t="10274" x="1428750" y="1939925"/>
          <p14:tracePt t="10291" x="1419225" y="1936750"/>
          <p14:tracePt t="10308" x="1397000" y="1930400"/>
          <p14:tracePt t="10325" x="1387475" y="1920875"/>
          <p14:tracePt t="10343" x="1374775" y="1905000"/>
          <p14:tracePt t="10358" x="1362075" y="1895475"/>
          <p14:tracePt t="10375" x="1349375" y="1889125"/>
          <p14:tracePt t="10393" x="1333500" y="1889125"/>
          <p14:tracePt t="10409" x="1323975" y="1889125"/>
          <p14:tracePt t="10425" x="1314450" y="1889125"/>
          <p14:tracePt t="10443" x="1292225" y="1889125"/>
          <p14:tracePt t="10723" x="1308100" y="1892300"/>
          <p14:tracePt t="10730" x="1317625" y="1898650"/>
          <p14:tracePt t="10743" x="1349375" y="1905000"/>
          <p14:tracePt t="10759" x="1358900" y="1905000"/>
          <p14:tracePt t="10776" x="1368425" y="1905000"/>
          <p14:tracePt t="10836" x="1368425" y="1901825"/>
          <p14:tracePt t="10843" x="1368425" y="1898650"/>
          <p14:tracePt t="10875" x="1346200" y="1831975"/>
          <p14:tracePt t="10893" x="1311275" y="1727200"/>
          <p14:tracePt t="10909" x="1289050" y="1673225"/>
          <p14:tracePt t="10925" x="1276350" y="1628775"/>
          <p14:tracePt t="10941" x="1263650" y="1597025"/>
          <p14:tracePt t="10958" x="1241425" y="1574800"/>
          <p14:tracePt t="10975" x="1241425" y="1565275"/>
          <p14:tracePt t="10991" x="1241425" y="1555750"/>
          <p14:tracePt t="11009" x="1241425" y="1546225"/>
          <p14:tracePt t="11025" x="1241425" y="1539875"/>
          <p14:tracePt t="11043" x="1228725" y="1527175"/>
          <p14:tracePt t="11058" x="1219200" y="1517650"/>
          <p14:tracePt t="11075" x="1203325" y="1508125"/>
          <p14:tracePt t="11091" x="1193800" y="1489075"/>
          <p14:tracePt t="11108" x="1177925" y="1476375"/>
          <p14:tracePt t="11125" x="1168400" y="1466850"/>
          <p14:tracePt t="11143" x="1133475" y="1435100"/>
          <p14:tracePt t="11159" x="1117600" y="1419225"/>
          <p14:tracePt t="11175" x="1104900" y="1397000"/>
          <p14:tracePt t="11193" x="1082675" y="1352550"/>
          <p14:tracePt t="11208" x="1076325" y="1330325"/>
          <p14:tracePt t="11224" x="1076325" y="1314450"/>
          <p14:tracePt t="11241" x="1076325" y="1301750"/>
          <p14:tracePt t="11258" x="1076325" y="1266825"/>
          <p14:tracePt t="11274" x="1076325" y="1250950"/>
          <p14:tracePt t="11292" x="1085850" y="1209675"/>
          <p14:tracePt t="11308" x="1085850" y="1174750"/>
          <p14:tracePt t="11325" x="1085850" y="1130300"/>
          <p14:tracePt t="11341" x="1085850" y="1098550"/>
          <p14:tracePt t="11358" x="1082675" y="1050925"/>
          <p14:tracePt t="11374" x="1069975" y="1022350"/>
          <p14:tracePt t="11393" x="1054100" y="1000125"/>
          <p14:tracePt t="11409" x="1038225" y="984250"/>
          <p14:tracePt t="11425" x="1028700" y="968375"/>
          <p14:tracePt t="11442" x="1012825" y="952500"/>
          <p14:tracePt t="11459" x="1003300" y="942975"/>
          <p14:tracePt t="11475" x="987425" y="933450"/>
          <p14:tracePt t="11491" x="977900" y="933450"/>
          <p14:tracePt t="11508" x="962025" y="933450"/>
          <p14:tracePt t="11524" x="952500" y="933450"/>
          <p14:tracePt t="11541" x="936625" y="933450"/>
          <p14:tracePt t="11558" x="923925" y="933450"/>
          <p14:tracePt t="11574" x="901700" y="933450"/>
          <p14:tracePt t="11592" x="860425" y="933450"/>
          <p14:tracePt t="11608" x="838200" y="933450"/>
          <p14:tracePt t="11624" x="809625" y="933450"/>
          <p14:tracePt t="11643" x="790575" y="933450"/>
          <p14:tracePt t="11659" x="768350" y="933450"/>
          <p14:tracePt t="11675" x="752475" y="933450"/>
          <p14:tracePt t="11692" x="727075" y="933450"/>
          <p14:tracePt t="11708" x="704850" y="933450"/>
          <p14:tracePt t="11725" x="676275" y="933450"/>
          <p14:tracePt t="11742" x="644525" y="933450"/>
          <p14:tracePt t="11758" x="612775" y="933450"/>
          <p14:tracePt t="11774" x="590550" y="933450"/>
          <p14:tracePt t="11792" x="542925" y="933450"/>
          <p14:tracePt t="11809" x="520700" y="936625"/>
          <p14:tracePt t="11825" x="492125" y="936625"/>
          <p14:tracePt t="11843" x="460375" y="942975"/>
          <p14:tracePt t="11858" x="428625" y="949325"/>
          <p14:tracePt t="11874" x="406400" y="949325"/>
          <p14:tracePt t="11891" x="361950" y="955675"/>
          <p14:tracePt t="11908" x="292100" y="962025"/>
          <p14:tracePt t="11925" x="241300" y="962025"/>
          <p14:tracePt t="11942" x="184150" y="968375"/>
          <p14:tracePt t="11958" x="161925" y="968375"/>
          <p14:tracePt t="11975" x="152400" y="971550"/>
          <p14:tracePt t="11992" x="133350" y="987425"/>
          <p14:tracePt t="12008" x="123825" y="996950"/>
          <p14:tracePt t="12025" x="114300" y="1006475"/>
          <p14:tracePt t="12028" x="114300" y="1012825"/>
          <p14:tracePt t="12041" x="114300" y="1019175"/>
          <p14:tracePt t="12058" x="114300" y="1038225"/>
          <p14:tracePt t="12075" x="114300" y="1054100"/>
          <p14:tracePt t="12091" x="114300" y="1076325"/>
          <p14:tracePt t="12108" x="120650" y="1117600"/>
          <p14:tracePt t="12125" x="139700" y="1139825"/>
          <p14:tracePt t="12143" x="190500" y="1184275"/>
          <p14:tracePt t="12158" x="222250" y="1216025"/>
          <p14:tracePt t="12174" x="247650" y="1235075"/>
          <p14:tracePt t="12192" x="288925" y="1254125"/>
          <p14:tracePt t="12208" x="298450" y="1263650"/>
          <p14:tracePt t="12225" x="317500" y="1279525"/>
          <p14:tracePt t="12242" x="336550" y="1295400"/>
          <p14:tracePt t="12259" x="352425" y="1295400"/>
          <p14:tracePt t="12275" x="368300" y="1298575"/>
          <p14:tracePt t="12292" x="387350" y="1298575"/>
          <p14:tracePt t="12308" x="396875" y="1298575"/>
          <p14:tracePt t="12324" x="406400" y="1298575"/>
          <p14:tracePt t="12341" x="422275" y="1298575"/>
          <p14:tracePt t="12358" x="438150" y="1298575"/>
          <p14:tracePt t="12375" x="450850" y="1298575"/>
          <p14:tracePt t="12392" x="485775" y="1298575"/>
          <p14:tracePt t="12408" x="501650" y="1298575"/>
          <p14:tracePt t="12425" x="511175" y="1298575"/>
          <p14:tracePt t="12442" x="527050" y="1298575"/>
          <p14:tracePt t="12458" x="539750" y="1298575"/>
          <p14:tracePt t="12474" x="552450" y="1298575"/>
          <p14:tracePt t="12492" x="565150" y="1298575"/>
          <p14:tracePt t="12508" x="574675" y="1298575"/>
          <p14:tracePt t="12525" x="596900" y="1298575"/>
          <p14:tracePt t="12528" x="606425" y="1298575"/>
          <p14:tracePt t="12542" x="628650" y="1298575"/>
          <p14:tracePt t="12558" x="666750" y="1298575"/>
          <p14:tracePt t="12574" x="701675" y="1298575"/>
          <p14:tracePt t="12592" x="765175" y="1298575"/>
          <p14:tracePt t="12608" x="787400" y="1298575"/>
          <p14:tracePt t="12624" x="819150" y="1292225"/>
          <p14:tracePt t="12642" x="850900" y="1279525"/>
          <p14:tracePt t="12658" x="889000" y="1273175"/>
          <p14:tracePt t="12675" x="927100" y="1260475"/>
          <p14:tracePt t="12692" x="990600" y="1247775"/>
          <p14:tracePt t="12708" x="1028700" y="1235075"/>
          <p14:tracePt t="12724" x="1050925" y="1225550"/>
          <p14:tracePt t="12741" x="1095375" y="1200150"/>
          <p14:tracePt t="12758" x="1104900" y="1190625"/>
          <p14:tracePt t="12775" x="1120775" y="1181100"/>
          <p14:tracePt t="12792" x="1133475" y="1158875"/>
          <p14:tracePt t="12808" x="1146175" y="1143000"/>
          <p14:tracePt t="12825" x="1155700" y="1133475"/>
          <p14:tracePt t="12841" x="1177925" y="1098550"/>
          <p14:tracePt t="12857" x="1184275" y="1069975"/>
          <p14:tracePt t="12874" x="1184275" y="1054100"/>
          <p14:tracePt t="12892" x="1184275" y="1025525"/>
          <p14:tracePt t="12908" x="1165225" y="1009650"/>
          <p14:tracePt t="12925" x="1155700" y="993775"/>
          <p14:tracePt t="12942" x="1139825" y="974725"/>
          <p14:tracePt t="12958" x="1130300" y="965200"/>
          <p14:tracePt t="12974" x="1114425" y="955675"/>
          <p14:tracePt t="12991" x="1101725" y="939800"/>
          <p14:tracePt t="13008" x="1089025" y="917575"/>
          <p14:tracePt t="13024" x="1079500" y="895350"/>
          <p14:tracePt t="13027" x="1073150" y="892175"/>
          <p14:tracePt t="13042" x="1057275" y="873125"/>
          <p14:tracePt t="13058" x="1047750" y="863600"/>
          <p14:tracePt t="13075" x="1038225" y="854075"/>
          <p14:tracePt t="13092" x="1022350" y="854075"/>
          <p14:tracePt t="13108" x="1012825" y="854075"/>
          <p14:tracePt t="13124" x="1003300" y="854075"/>
          <p14:tracePt t="13141" x="987425" y="854075"/>
          <p14:tracePt t="13158" x="977900" y="854075"/>
          <p14:tracePt t="13174" x="965200" y="854075"/>
          <p14:tracePt t="13191" x="949325" y="854075"/>
          <p14:tracePt t="13207" x="939800" y="854075"/>
          <p14:tracePt t="13224" x="923925" y="854075"/>
          <p14:tracePt t="13241" x="885825" y="854075"/>
          <p14:tracePt t="13258" x="857250" y="854075"/>
          <p14:tracePt t="13274" x="835025" y="854075"/>
          <p14:tracePt t="13292" x="777875" y="857250"/>
          <p14:tracePt t="13308" x="755650" y="869950"/>
          <p14:tracePt t="13324" x="730250" y="885825"/>
          <p14:tracePt t="13342" x="688975" y="904875"/>
          <p14:tracePt t="13358" x="666750" y="911225"/>
          <p14:tracePt t="13374" x="644525" y="923925"/>
          <p14:tracePt t="13391" x="603250" y="933450"/>
          <p14:tracePt t="13407" x="555625" y="955675"/>
          <p14:tracePt t="13424" x="527050" y="958850"/>
          <p14:tracePt t="13441" x="485775" y="965200"/>
          <p14:tracePt t="13457" x="469900" y="971550"/>
          <p14:tracePt t="13475" x="460375" y="971550"/>
          <p14:tracePt t="13491" x="438150" y="977900"/>
          <p14:tracePt t="13508" x="428625" y="981075"/>
          <p14:tracePt t="13524" x="419100" y="987425"/>
          <p14:tracePt t="13541" x="400050" y="990600"/>
          <p14:tracePt t="13558" x="393700" y="1003300"/>
          <p14:tracePt t="13574" x="393700" y="1006475"/>
          <p14:tracePt t="13592" x="390525" y="1012825"/>
          <p14:tracePt t="13608" x="390525" y="1019175"/>
          <p14:tracePt t="13642" x="390525" y="1022350"/>
          <p14:tracePt t="13663" x="390525" y="1028700"/>
          <p14:tracePt t="13677" x="390525" y="1031875"/>
          <p14:tracePt t="13708" x="390525" y="1038225"/>
          <p14:tracePt t="13714" x="390525" y="1041400"/>
          <p14:tracePt t="13736" x="390525" y="1050925"/>
          <p14:tracePt t="13743" x="390525" y="1057275"/>
          <p14:tracePt t="13758" x="390525" y="1066800"/>
          <p14:tracePt t="13775" x="390525" y="1076325"/>
          <p14:tracePt t="13791" x="390525" y="1092200"/>
          <p14:tracePt t="13807" x="396875" y="1108075"/>
          <p14:tracePt t="13824" x="412750" y="1117600"/>
          <p14:tracePt t="13842" x="428625" y="1136650"/>
          <p14:tracePt t="13859" x="438150" y="1146175"/>
          <p14:tracePt t="13875" x="466725" y="1165225"/>
          <p14:tracePt t="13892" x="501650" y="1181100"/>
          <p14:tracePt t="13908" x="533400" y="1187450"/>
          <p14:tracePt t="13924" x="561975" y="1187450"/>
          <p14:tracePt t="13941" x="603250" y="1181100"/>
          <p14:tracePt t="13958" x="619125" y="1168400"/>
          <p14:tracePt t="13974" x="650875" y="1139825"/>
          <p14:tracePt t="13992" x="666750" y="1104900"/>
          <p14:tracePt t="14009" x="679450" y="1073150"/>
          <p14:tracePt t="14025" x="688975" y="1063625"/>
          <p14:tracePt t="14030" x="701675" y="1057275"/>
          <p14:tracePt t="14042" x="717550" y="1047750"/>
          <p14:tracePt t="14058" x="733425" y="1025525"/>
          <p14:tracePt t="14074" x="749300" y="1012825"/>
          <p14:tracePt t="14091" x="768350" y="1000125"/>
          <p14:tracePt t="14108" x="781050" y="987425"/>
          <p14:tracePt t="14124" x="796925" y="971550"/>
          <p14:tracePt t="14141" x="812800" y="958850"/>
          <p14:tracePt t="14157" x="822325" y="952500"/>
          <p14:tracePt t="14174" x="822325" y="949325"/>
          <p14:tracePt t="14192" x="822325" y="942975"/>
          <p14:tracePt t="14224" x="822325" y="927100"/>
          <p14:tracePt t="14241" x="822325" y="923925"/>
          <p14:tracePt t="14258" x="825500" y="923925"/>
          <p14:tracePt t="14328" x="819150" y="923925"/>
          <p14:tracePt t="14335" x="815975" y="923925"/>
          <p14:tracePt t="14342" x="809625" y="923925"/>
          <p14:tracePt t="14358" x="800100" y="923925"/>
          <p14:tracePt t="14374" x="784225" y="923925"/>
          <p14:tracePt t="14391" x="771525" y="923925"/>
          <p14:tracePt t="14407" x="758825" y="939800"/>
          <p14:tracePt t="14424" x="749300" y="946150"/>
          <p14:tracePt t="14441" x="730250" y="958850"/>
          <p14:tracePt t="14458" x="704850" y="971550"/>
          <p14:tracePt t="14474" x="676275" y="990600"/>
          <p14:tracePt t="14491" x="625475" y="1009650"/>
          <p14:tracePt t="14508" x="603250" y="1019175"/>
          <p14:tracePt t="14524" x="584200" y="1031875"/>
          <p14:tracePt t="14541" x="565150" y="1054100"/>
          <p14:tracePt t="14558" x="555625" y="1063625"/>
          <p14:tracePt t="14575" x="546100" y="1073150"/>
          <p14:tracePt t="14592" x="530225" y="1085850"/>
          <p14:tracePt t="14608" x="517525" y="1101725"/>
          <p14:tracePt t="14921" x="514350" y="1095375"/>
          <p14:tracePt t="14928" x="508000" y="1082675"/>
          <p14:tracePt t="14941" x="495300" y="1038225"/>
          <p14:tracePt t="14957" x="476250" y="1000125"/>
          <p14:tracePt t="14975" x="463550" y="946150"/>
          <p14:tracePt t="14991" x="450850" y="882650"/>
          <p14:tracePt t="15008" x="444500" y="844550"/>
          <p14:tracePt t="15025" x="444500" y="815975"/>
          <p14:tracePt t="15042" x="444500" y="777875"/>
          <p14:tracePt t="15058" x="444500" y="768350"/>
          <p14:tracePt t="15063" x="444500" y="755650"/>
          <p14:tracePt t="15074" x="438150" y="752475"/>
          <p14:tracePt t="15090" x="434975" y="727075"/>
          <p14:tracePt t="15107" x="415925" y="708025"/>
          <p14:tracePt t="15124" x="412750" y="698500"/>
          <p14:tracePt t="15141" x="400050" y="673100"/>
          <p14:tracePt t="15158" x="396875" y="663575"/>
          <p14:tracePt t="15175" x="390525" y="654050"/>
          <p14:tracePt t="15192" x="384175" y="631825"/>
          <p14:tracePt t="15208" x="384175" y="628650"/>
          <p14:tracePt t="15224" x="381000" y="628650"/>
          <p14:tracePt t="15241" x="365125" y="628650"/>
          <p14:tracePt t="15257" x="355600" y="628650"/>
          <p14:tracePt t="15274" x="346075" y="628650"/>
          <p14:tracePt t="15292" x="336550" y="628650"/>
          <p14:tracePt t="15565" x="342900" y="628650"/>
          <p14:tracePt t="15571" x="346075" y="628650"/>
          <p14:tracePt t="15578" x="358775" y="628650"/>
          <p14:tracePt t="15592" x="368300" y="628650"/>
          <p14:tracePt t="15608" x="377825" y="628650"/>
          <p14:tracePt t="15624" x="387350" y="628650"/>
          <p14:tracePt t="15641" x="406400" y="628650"/>
          <p14:tracePt t="15657" x="415925" y="628650"/>
          <p14:tracePt t="15674" x="431800" y="628650"/>
          <p14:tracePt t="15691" x="473075" y="628650"/>
          <p14:tracePt t="15708" x="495300" y="628650"/>
          <p14:tracePt t="15725" x="523875" y="628650"/>
          <p14:tracePt t="15741" x="558800" y="635000"/>
          <p14:tracePt t="15758" x="587375" y="635000"/>
          <p14:tracePt t="15774" x="609600" y="635000"/>
          <p14:tracePt t="15790" x="647700" y="635000"/>
          <p14:tracePt t="15807" x="673100" y="647700"/>
          <p14:tracePt t="15825" x="682625" y="647700"/>
          <p14:tracePt t="15842" x="701675" y="647700"/>
          <p14:tracePt t="16313" x="701675" y="628650"/>
          <p14:tracePt t="16321" x="701675" y="615950"/>
          <p14:tracePt t="16327" x="698500" y="606425"/>
          <p14:tracePt t="16340" x="682625" y="587375"/>
          <p14:tracePt t="16357" x="669925" y="565150"/>
          <p14:tracePt t="16390" x="644525" y="539750"/>
          <p14:tracePt t="16424" x="619125" y="514350"/>
          <p14:tracePt t="16441" x="600075" y="498475"/>
          <p14:tracePt t="16458" x="590550" y="488950"/>
          <p14:tracePt t="16474" x="574675" y="473075"/>
          <p14:tracePt t="16490" x="558800" y="466725"/>
          <p14:tracePt t="16508" x="549275" y="463550"/>
          <p14:tracePt t="16524" x="539750" y="457200"/>
          <p14:tracePt t="16541" x="520700" y="457200"/>
          <p14:tracePt t="16558" x="508000" y="457200"/>
          <p14:tracePt t="16575" x="498475" y="457200"/>
          <p14:tracePt t="16591" x="485775" y="450850"/>
          <p14:tracePt t="16619" x="485775" y="447675"/>
          <p14:tracePt t="16677" x="473075" y="441325"/>
          <p14:tracePt t="16699" x="469900" y="438150"/>
          <p14:tracePt t="18626" x="514350" y="469900"/>
          <p14:tracePt t="18633" x="612775" y="536575"/>
          <p14:tracePt t="18641" x="708025" y="593725"/>
          <p14:tracePt t="18657" x="930275" y="774700"/>
          <p14:tracePt t="18674" x="1289050" y="1041400"/>
          <p14:tracePt t="18697" x="1978025" y="1622425"/>
          <p14:tracePt t="18717" x="2257425" y="1863725"/>
          <p14:tracePt t="18743" x="2809875" y="2346325"/>
          <p14:tracePt t="18777" x="3282950" y="2819400"/>
          <p14:tracePt t="18792" x="3394075" y="2955925"/>
          <p14:tracePt t="18809" x="3495675" y="3105150"/>
          <p14:tracePt t="18826" x="3619500" y="3292475"/>
          <p14:tracePt t="18841" x="3679825" y="3394075"/>
          <p14:tracePt t="18858" x="3730625" y="3486150"/>
          <p14:tracePt t="18875" x="3752850" y="3562350"/>
          <p14:tracePt t="18890" x="3759200" y="3641725"/>
          <p14:tracePt t="18907" x="3752850" y="3667125"/>
          <p14:tracePt t="18924" x="3746500" y="3670300"/>
          <p14:tracePt t="19220" x="3667125" y="3670300"/>
          <p14:tracePt t="19226" x="3543300" y="3670300"/>
          <p14:tracePt t="19241" x="3295650" y="3679825"/>
          <p14:tracePt t="19259" x="3067050" y="3698875"/>
          <p14:tracePt t="19276" x="2755900" y="3727450"/>
          <p14:tracePt t="19291" x="2571750" y="3746500"/>
          <p14:tracePt t="19307" x="2378075" y="3775075"/>
          <p14:tracePt t="19323" x="2228850" y="3775075"/>
          <p14:tracePt t="19340" x="2000250" y="3775075"/>
          <p14:tracePt t="19357" x="1882775" y="3775075"/>
          <p14:tracePt t="19374" x="1803400" y="3775075"/>
          <p14:tracePt t="19390" x="1673225" y="3775075"/>
          <p14:tracePt t="19407" x="1612900" y="3775075"/>
          <p14:tracePt t="19424" x="1552575" y="3775075"/>
          <p14:tracePt t="19440" x="1514475" y="3775075"/>
          <p14:tracePt t="19457" x="1485900" y="3775075"/>
          <p14:tracePt t="19476" x="1470025" y="3775075"/>
          <p14:tracePt t="19490" x="1460500" y="3775075"/>
          <p14:tracePt t="19507" x="1444625" y="3775075"/>
          <p14:tracePt t="19563" x="1444625" y="3771900"/>
          <p14:tracePt t="19568" x="1444625" y="3762375"/>
          <p14:tracePt t="19576" x="1444625" y="3756025"/>
          <p14:tracePt t="19590" x="1444625" y="3746500"/>
          <p14:tracePt t="19606" x="1444625" y="3727450"/>
          <p14:tracePt t="19624" x="1444625" y="3695700"/>
          <p14:tracePt t="19640" x="1454150" y="3641725"/>
          <p14:tracePt t="19657" x="1466850" y="3609975"/>
          <p14:tracePt t="19675" x="1485900" y="3578225"/>
          <p14:tracePt t="19691" x="1517650" y="3549650"/>
          <p14:tracePt t="19707" x="1530350" y="3533775"/>
          <p14:tracePt t="19723" x="1539875" y="3524250"/>
          <p14:tracePt t="19762" x="1539875" y="3521075"/>
          <p14:tracePt t="19776" x="1539875" y="3514725"/>
          <p14:tracePt t="19790" x="1539875" y="3505200"/>
          <p14:tracePt t="19807" x="1536700" y="3502025"/>
          <p14:tracePt t="19824" x="1527175" y="3486150"/>
          <p14:tracePt t="19840" x="1476375" y="3467100"/>
          <p14:tracePt t="19857" x="1431925" y="3441700"/>
          <p14:tracePt t="19874" x="1362075" y="3403600"/>
          <p14:tracePt t="19890" x="1244600" y="3355975"/>
          <p14:tracePt t="19907" x="1158875" y="3333750"/>
          <p14:tracePt t="19924" x="1098550" y="3333750"/>
          <p14:tracePt t="19940" x="1028700" y="3336925"/>
          <p14:tracePt t="19957" x="971550" y="3355975"/>
          <p14:tracePt t="19973" x="908050" y="3371850"/>
          <p14:tracePt t="19990" x="835025" y="3390900"/>
          <p14:tracePt t="20006" x="790575" y="3403600"/>
          <p14:tracePt t="20023" x="762000" y="3422650"/>
          <p14:tracePt t="20041" x="717550" y="3438525"/>
          <p14:tracePt t="20057" x="695325" y="3451225"/>
          <p14:tracePt t="20074" x="663575" y="3463925"/>
          <p14:tracePt t="20091" x="628650" y="3486150"/>
          <p14:tracePt t="20107" x="596900" y="3498850"/>
          <p14:tracePt t="20123" x="574675" y="3511550"/>
          <p14:tracePt t="20140" x="533400" y="3536950"/>
          <p14:tracePt t="20157" x="514350" y="3546475"/>
          <p14:tracePt t="20161" x="511175" y="3552825"/>
          <p14:tracePt t="20175" x="492125" y="3575050"/>
          <p14:tracePt t="20191" x="479425" y="3603625"/>
          <p14:tracePt t="20207" x="463550" y="3629025"/>
          <p14:tracePt t="20224" x="444500" y="3660775"/>
          <p14:tracePt t="20240" x="419100" y="3695700"/>
          <p14:tracePt t="20257" x="409575" y="3717925"/>
          <p14:tracePt t="20273" x="396875" y="3743325"/>
          <p14:tracePt t="20290" x="371475" y="3784600"/>
          <p14:tracePt t="20307" x="371475" y="3806825"/>
          <p14:tracePt t="20325" x="371475" y="3848100"/>
          <p14:tracePt t="20341" x="371475" y="3883025"/>
          <p14:tracePt t="20358" x="371475" y="3921125"/>
          <p14:tracePt t="20374" x="371475" y="3981450"/>
          <p14:tracePt t="20390" x="371475" y="4019550"/>
          <p14:tracePt t="20407" x="371475" y="4054475"/>
          <p14:tracePt t="20423" x="371475" y="4092575"/>
          <p14:tracePt t="20440" x="371475" y="4146550"/>
          <p14:tracePt t="20457" x="371475" y="4168775"/>
          <p14:tracePt t="20475" x="371475" y="4216400"/>
          <p14:tracePt t="20491" x="371475" y="4244975"/>
          <p14:tracePt t="20507" x="371475" y="4267200"/>
          <p14:tracePt t="20524" x="371475" y="4283075"/>
          <p14:tracePt t="20540" x="371475" y="4305300"/>
          <p14:tracePt t="20557" x="371475" y="4314825"/>
          <p14:tracePt t="20576" x="371475" y="4327525"/>
          <p14:tracePt t="20591" x="381000" y="4340225"/>
          <p14:tracePt t="20607" x="390525" y="4352925"/>
          <p14:tracePt t="20626" x="390525" y="4368800"/>
          <p14:tracePt t="20641" x="400050" y="4378325"/>
          <p14:tracePt t="20657" x="409575" y="4387850"/>
          <p14:tracePt t="20674" x="415925" y="4403725"/>
          <p14:tracePt t="20690" x="434975" y="4419600"/>
          <p14:tracePt t="20707" x="444500" y="4429125"/>
          <p14:tracePt t="20725" x="460375" y="4448175"/>
          <p14:tracePt t="20741" x="469900" y="4457700"/>
          <p14:tracePt t="20757" x="492125" y="4470400"/>
          <p14:tracePt t="20775" x="527050" y="4489450"/>
          <p14:tracePt t="20791" x="558800" y="4505325"/>
          <p14:tracePt t="20807" x="603250" y="4518025"/>
          <p14:tracePt t="20823" x="641350" y="4530725"/>
          <p14:tracePt t="20840" x="739775" y="4552950"/>
          <p14:tracePt t="20857" x="787400" y="4581525"/>
          <p14:tracePt t="20873" x="841375" y="4600575"/>
          <p14:tracePt t="20891" x="908050" y="4619625"/>
          <p14:tracePt t="20907" x="968375" y="4632325"/>
          <p14:tracePt t="20925" x="1060450" y="4660900"/>
          <p14:tracePt t="20940" x="1123950" y="4673600"/>
          <p14:tracePt t="20956" x="1187450" y="4689475"/>
          <p14:tracePt t="20974" x="1276350" y="4702175"/>
          <p14:tracePt t="20991" x="1330325" y="4724400"/>
          <p14:tracePt t="21007" x="1384300" y="4724400"/>
          <p14:tracePt t="21024" x="1454150" y="4730750"/>
          <p14:tracePt t="21041" x="1498600" y="4730750"/>
          <p14:tracePt t="21057" x="1536700" y="4730750"/>
          <p14:tracePt t="21074" x="1597025" y="4730750"/>
          <p14:tracePt t="21090" x="1666875" y="4730750"/>
          <p14:tracePt t="21107" x="1749425" y="4730750"/>
          <p14:tracePt t="21125" x="1870075" y="4724400"/>
          <p14:tracePt t="21141" x="1914525" y="4705350"/>
          <p14:tracePt t="21157" x="1946275" y="4692650"/>
          <p14:tracePt t="21161" x="1958975" y="4686300"/>
          <p14:tracePt t="21174" x="1981200" y="4676775"/>
          <p14:tracePt t="21191" x="2006600" y="4638675"/>
          <p14:tracePt t="21207" x="2025650" y="4600575"/>
          <p14:tracePt t="21223" x="2044700" y="4552950"/>
          <p14:tracePt t="21240" x="2063750" y="4489450"/>
          <p14:tracePt t="21257" x="2076450" y="4445000"/>
          <p14:tracePt t="21273" x="2082800" y="4400550"/>
          <p14:tracePt t="21290" x="2082800" y="4295775"/>
          <p14:tracePt t="21307" x="2082800" y="4229100"/>
          <p14:tracePt t="21325" x="2082800" y="4130675"/>
          <p14:tracePt t="21340" x="2082800" y="4070350"/>
          <p14:tracePt t="21357" x="2082800" y="4029075"/>
          <p14:tracePt t="21373" x="2082800" y="3990975"/>
          <p14:tracePt t="21390" x="2082800" y="3943350"/>
          <p14:tracePt t="21407" x="2073275" y="3898900"/>
          <p14:tracePt t="21425" x="2054225" y="3841750"/>
          <p14:tracePt t="21441" x="2041525" y="3810000"/>
          <p14:tracePt t="21457" x="2025650" y="3781425"/>
          <p14:tracePt t="21474" x="2006600" y="3743325"/>
          <p14:tracePt t="21490" x="2000250" y="3714750"/>
          <p14:tracePt t="21507" x="1993900" y="3692525"/>
          <p14:tracePt t="21525" x="1981200" y="3657600"/>
          <p14:tracePt t="21541" x="1965325" y="3641725"/>
          <p14:tracePt t="21558" x="1955800" y="3625850"/>
          <p14:tracePt t="21575" x="1939925" y="3597275"/>
          <p14:tracePt t="21591" x="1936750" y="3587750"/>
          <p14:tracePt t="21607" x="1917700" y="3571875"/>
          <p14:tracePt t="21624" x="1917700" y="3559175"/>
          <p14:tracePt t="21640" x="1914525" y="3549650"/>
          <p14:tracePt t="21657" x="1905000" y="3536950"/>
          <p14:tracePt t="21674" x="1889125" y="3524250"/>
          <p14:tracePt t="21690" x="1879600" y="3511550"/>
          <p14:tracePt t="21707" x="1857375" y="3502025"/>
          <p14:tracePt t="21724" x="1822450" y="3486150"/>
          <p14:tracePt t="21740" x="1800225" y="3479800"/>
          <p14:tracePt t="21757" x="1787525" y="3467100"/>
          <p14:tracePt t="21775" x="1768475" y="3457575"/>
          <p14:tracePt t="21791" x="1739900" y="3444875"/>
          <p14:tracePt t="21807" x="1717675" y="3435350"/>
          <p14:tracePt t="21824" x="1673225" y="3409950"/>
          <p14:tracePt t="21841" x="1651000" y="3397250"/>
          <p14:tracePt t="21858" x="1619250" y="3390900"/>
          <p14:tracePt t="21874" x="1587500" y="3390900"/>
          <p14:tracePt t="21890" x="1558925" y="3390900"/>
          <p14:tracePt t="21906" x="1536700" y="3390900"/>
          <p14:tracePt t="21923" x="1492250" y="3390900"/>
          <p14:tracePt t="21940" x="1397000" y="3390900"/>
          <p14:tracePt t="21957" x="1311275" y="3403600"/>
          <p14:tracePt t="21974" x="1165225" y="3435350"/>
          <p14:tracePt t="21991" x="1069975" y="3454400"/>
          <p14:tracePt t="22007" x="952500" y="3470275"/>
          <p14:tracePt t="22024" x="787400" y="3495675"/>
          <p14:tracePt t="22040" x="698500" y="3517900"/>
          <p14:tracePt t="22057" x="600075" y="3549650"/>
          <p14:tracePt t="22073" x="466725" y="3594100"/>
          <p14:tracePt t="22090" x="330200" y="3641725"/>
          <p14:tracePt t="22108" x="260350" y="3679825"/>
          <p14:tracePt t="22124" x="174625" y="3717925"/>
          <p14:tracePt t="22141" x="146050" y="3730625"/>
          <p14:tracePt t="22158" x="120650" y="3740150"/>
          <p14:tracePt t="22174" x="92075" y="3762375"/>
          <p14:tracePt t="22190" x="79375" y="3794125"/>
          <p14:tracePt t="22207" x="57150" y="3825875"/>
          <p14:tracePt t="22224" x="28575" y="3895725"/>
          <p14:tracePt t="22241" x="15875" y="3952875"/>
          <p14:tracePt t="22258" x="15875" y="3997325"/>
          <p14:tracePt t="22274" x="15875" y="4051300"/>
          <p14:tracePt t="22291" x="25400" y="4083050"/>
          <p14:tracePt t="22307" x="38100" y="4111625"/>
          <p14:tracePt t="22324" x="63500" y="4162425"/>
          <p14:tracePt t="22340" x="66675" y="4200525"/>
          <p14:tracePt t="22356" x="73025" y="4222750"/>
          <p14:tracePt t="22373" x="73025" y="4251325"/>
          <p14:tracePt t="22390" x="85725" y="4292600"/>
          <p14:tracePt t="22406" x="98425" y="4318000"/>
          <p14:tracePt t="22424" x="120650" y="4349750"/>
          <p14:tracePt t="22441" x="130175" y="4359275"/>
          <p14:tracePt t="22457" x="139700" y="4375150"/>
          <p14:tracePt t="22474" x="180975" y="4394200"/>
          <p14:tracePt t="22490" x="212725" y="4419600"/>
          <p14:tracePt t="22507" x="257175" y="4432300"/>
          <p14:tracePt t="22525" x="323850" y="4470400"/>
          <p14:tracePt t="22541" x="368300" y="4483100"/>
          <p14:tracePt t="22558" x="400050" y="4502150"/>
          <p14:tracePt t="22575" x="457200" y="4533900"/>
          <p14:tracePt t="22591" x="504825" y="4556125"/>
          <p14:tracePt t="22608" x="552450" y="4581525"/>
          <p14:tracePt t="22623" x="615950" y="4619625"/>
          <p14:tracePt t="22640" x="654050" y="4645025"/>
          <p14:tracePt t="22657" x="701675" y="4673600"/>
          <p14:tracePt t="22674" x="765175" y="4692650"/>
          <p14:tracePt t="22691" x="812800" y="4705350"/>
          <p14:tracePt t="22708" x="847725" y="4718050"/>
          <p14:tracePt t="22725" x="914400" y="4743450"/>
          <p14:tracePt t="22741" x="958850" y="4756150"/>
          <p14:tracePt t="22757" x="981075" y="4768850"/>
          <p14:tracePt t="22774" x="1022350" y="4778375"/>
          <p14:tracePt t="22790" x="1047750" y="4797425"/>
          <p14:tracePt t="22806" x="1076325" y="4797425"/>
          <p14:tracePt t="22824" x="1117600" y="4797425"/>
          <p14:tracePt t="22841" x="1146175" y="4803775"/>
          <p14:tracePt t="22858" x="1190625" y="4803775"/>
          <p14:tracePt t="22875" x="1254125" y="4803775"/>
          <p14:tracePt t="22891" x="1295400" y="4803775"/>
          <p14:tracePt t="22907" x="1339850" y="4803775"/>
          <p14:tracePt t="22924" x="1403350" y="4800600"/>
          <p14:tracePt t="22940" x="1447800" y="4787900"/>
          <p14:tracePt t="22957" x="1501775" y="4775200"/>
          <p14:tracePt t="22974" x="1590675" y="4759325"/>
          <p14:tracePt t="22991" x="1654175" y="4746625"/>
          <p14:tracePt t="23008" x="1701800" y="4733925"/>
          <p14:tracePt t="23024" x="1765300" y="4708525"/>
          <p14:tracePt t="23040" x="1812925" y="4679950"/>
          <p14:tracePt t="23057" x="1844675" y="4654550"/>
          <p14:tracePt t="23074" x="1879600" y="4619625"/>
          <p14:tracePt t="23090" x="1914525" y="4578350"/>
          <p14:tracePt t="23107" x="1939925" y="4540250"/>
          <p14:tracePt t="23124" x="1987550" y="4464050"/>
          <p14:tracePt t="23140" x="2016125" y="4397375"/>
          <p14:tracePt t="23157" x="2032000" y="4311650"/>
          <p14:tracePt t="23174" x="2032000" y="4216400"/>
          <p14:tracePt t="23190" x="2028825" y="4181475"/>
          <p14:tracePt t="23207" x="2016125" y="4133850"/>
          <p14:tracePt t="23210" x="2009775" y="4114800"/>
          <p14:tracePt t="23224" x="2003425" y="4079875"/>
          <p14:tracePt t="23240" x="1997075" y="4057650"/>
          <p14:tracePt t="23258" x="1997075" y="4019550"/>
          <p14:tracePt t="23274" x="1990725" y="3965575"/>
          <p14:tracePt t="23291" x="1984375" y="3933825"/>
          <p14:tracePt t="23307" x="1974850" y="3902075"/>
          <p14:tracePt t="23324" x="1955800" y="3860800"/>
          <p14:tracePt t="23340" x="1946275" y="3844925"/>
          <p14:tracePt t="23356" x="1936750" y="3835400"/>
          <p14:tracePt t="23373" x="1914525" y="3819525"/>
          <p14:tracePt t="23390" x="1905000" y="3790950"/>
          <p14:tracePt t="23407" x="1895475" y="3781425"/>
          <p14:tracePt t="23424" x="1876425" y="3740150"/>
          <p14:tracePt t="23441" x="1857375" y="3724275"/>
          <p14:tracePt t="23457" x="1854200" y="3708400"/>
          <p14:tracePt t="23474" x="1847850" y="3692525"/>
          <p14:tracePt t="23490" x="1844675" y="3683000"/>
          <p14:tracePt t="23508" x="1838325" y="3673475"/>
          <p14:tracePt t="23524" x="1838325" y="3657600"/>
          <p14:tracePt t="25296" x="1825625" y="3673475"/>
          <p14:tracePt t="25303" x="1812925" y="3692525"/>
          <p14:tracePt t="25311" x="1800225" y="3721100"/>
          <p14:tracePt t="25323" x="1787525" y="3765550"/>
          <p14:tracePt t="25356" x="1778000" y="3873500"/>
          <p14:tracePt t="25390" x="1806575" y="4079875"/>
          <p14:tracePt t="25407" x="1822450" y="4175125"/>
          <p14:tracePt t="25424" x="1844675" y="4298950"/>
          <p14:tracePt t="25440" x="1854200" y="4381500"/>
          <p14:tracePt t="25457" x="1870075" y="4476750"/>
          <p14:tracePt t="25473" x="1870075" y="4584700"/>
          <p14:tracePt t="25490" x="1870075" y="4645025"/>
          <p14:tracePt t="25506" x="1866900" y="4699000"/>
          <p14:tracePt t="25524" x="1838325" y="4762500"/>
          <p14:tracePt t="25540" x="1812925" y="4803775"/>
          <p14:tracePt t="25557" x="1781175" y="4841875"/>
          <p14:tracePt t="25574" x="1743075" y="4886325"/>
          <p14:tracePt t="25590" x="1698625" y="4911725"/>
          <p14:tracePt t="25606" x="1651000" y="4933950"/>
          <p14:tracePt t="25623" x="1587500" y="4959350"/>
          <p14:tracePt t="25640" x="1549400" y="4972050"/>
          <p14:tracePt t="25657" x="1517650" y="4981575"/>
          <p14:tracePt t="25674" x="1489075" y="5000625"/>
          <p14:tracePt t="25690" x="1479550" y="5016500"/>
          <p14:tracePt t="25707" x="1463675" y="5026025"/>
          <p14:tracePt t="25724" x="1450975" y="5038725"/>
          <p14:tracePt t="25740" x="1444625" y="5048250"/>
          <p14:tracePt t="25756" x="1444625" y="5064125"/>
          <p14:tracePt t="25773" x="1444625" y="5073650"/>
          <p14:tracePt t="25790" x="1444625" y="5083175"/>
          <p14:tracePt t="25807" x="1444625" y="5092700"/>
          <p14:tracePt t="25824" x="1444625" y="5114925"/>
          <p14:tracePt t="25840" x="1444625" y="5124450"/>
          <p14:tracePt t="25857" x="1444625" y="5133975"/>
          <p14:tracePt t="25874" x="1450975" y="5149850"/>
          <p14:tracePt t="25890" x="1450975" y="5159375"/>
          <p14:tracePt t="25906" x="1460500" y="5159375"/>
          <p14:tracePt t="25923" x="1466850" y="5153025"/>
          <p14:tracePt t="25940" x="1482725" y="5133975"/>
          <p14:tracePt t="25957" x="1495425" y="5102225"/>
          <p14:tracePt t="25973" x="1501775" y="4991100"/>
          <p14:tracePt t="25990" x="1501775" y="4886325"/>
          <p14:tracePt t="26007" x="1489075" y="4778375"/>
          <p14:tracePt t="26023" x="1460500" y="4664075"/>
          <p14:tracePt t="26040" x="1444625" y="4591050"/>
          <p14:tracePt t="26057" x="1431925" y="4527550"/>
          <p14:tracePt t="26073" x="1419225" y="4479925"/>
          <p14:tracePt t="26089" x="1419225" y="4470400"/>
          <p14:tracePt t="26107" x="1419225" y="4457700"/>
          <p14:tracePt t="26123" x="1419225" y="4445000"/>
          <p14:tracePt t="26140" x="1412875" y="4429125"/>
          <p14:tracePt t="26157" x="1397000" y="4419600"/>
          <p14:tracePt t="26173" x="1381125" y="4397375"/>
          <p14:tracePt t="26189" x="1371600" y="4375150"/>
          <p14:tracePt t="26207" x="1362075" y="4362450"/>
          <p14:tracePt t="26223" x="1339850" y="4346575"/>
          <p14:tracePt t="26239" x="1330325" y="4330700"/>
          <p14:tracePt t="26257" x="1320800" y="4321175"/>
          <p14:tracePt t="26273" x="1304925" y="4321175"/>
          <p14:tracePt t="26290" x="1292225" y="4321175"/>
          <p14:tracePt t="26306" x="1282700" y="4321175"/>
          <p14:tracePt t="26323" x="1266825" y="4321175"/>
          <p14:tracePt t="26339" x="1257300" y="4321175"/>
          <p14:tracePt t="26374" x="1250950" y="4321175"/>
          <p14:tracePt t="26391" x="1241425" y="4321175"/>
          <p14:tracePt t="26407" x="1231900" y="4321175"/>
          <p14:tracePt t="26424" x="1216025" y="4321175"/>
          <p14:tracePt t="26439" x="1206500" y="4321175"/>
          <p14:tracePt t="26456" x="1193800" y="4321175"/>
          <p14:tracePt t="26473" x="1177925" y="4327525"/>
          <p14:tracePt t="26489" x="1168400" y="4327525"/>
          <p14:tracePt t="26507" x="1158875" y="4327525"/>
          <p14:tracePt t="26523" x="1136650" y="4327525"/>
          <p14:tracePt t="26539" x="1127125" y="4327525"/>
          <p14:tracePt t="26557" x="1117600" y="4327525"/>
          <p14:tracePt t="26573" x="1104900" y="4327525"/>
          <p14:tracePt t="26589" x="1089025" y="4327525"/>
          <p14:tracePt t="26606" x="1089025" y="4321175"/>
          <p14:tracePt t="26623" x="1089025" y="4286250"/>
          <p14:tracePt t="26640" x="1104900" y="4232275"/>
          <p14:tracePt t="26657" x="1120775" y="4168775"/>
          <p14:tracePt t="26673" x="1133475" y="4105275"/>
          <p14:tracePt t="26690" x="1133475" y="4083050"/>
          <p14:tracePt t="26707" x="1133475" y="4067175"/>
          <p14:tracePt t="26723" x="1133475" y="4051300"/>
          <p14:tracePt t="26739" x="1133475" y="4041775"/>
          <p14:tracePt t="26756" x="1133475" y="4032250"/>
          <p14:tracePt t="26774" x="1133475" y="4019550"/>
          <p14:tracePt t="26790" x="1133475" y="4006850"/>
          <p14:tracePt t="26807" x="1133475" y="3997325"/>
          <p14:tracePt t="26824" x="1133475" y="3984625"/>
          <p14:tracePt t="26840" x="1133475" y="3968750"/>
          <p14:tracePt t="26856" x="1127125" y="3959225"/>
          <p14:tracePt t="26873" x="1120775" y="3959225"/>
          <p14:tracePt t="26889" x="1117600" y="3959225"/>
          <p14:tracePt t="26906" x="1104900" y="3959225"/>
          <p14:tracePt t="26960" x="1104900" y="3965575"/>
          <p14:tracePt t="26967" x="1104900" y="3971925"/>
          <p14:tracePt t="26974" x="1104900" y="3981450"/>
          <p14:tracePt t="26990" x="1104900" y="3990975"/>
          <p14:tracePt t="27006" x="1104900" y="4000500"/>
          <p14:tracePt t="27023" x="1123950" y="4016375"/>
          <p14:tracePt t="27039" x="1146175" y="4044950"/>
          <p14:tracePt t="27056" x="1203325" y="4079875"/>
          <p14:tracePt t="27073" x="1282700" y="4146550"/>
          <p14:tracePt t="27090" x="1330325" y="4178300"/>
          <p14:tracePt t="27107" x="1355725" y="4197350"/>
          <p14:tracePt t="27123" x="1374775" y="4213225"/>
          <p14:tracePt t="27140" x="1381125" y="4222750"/>
          <p14:tracePt t="27225" x="1381125" y="4232275"/>
          <p14:tracePt t="27288" x="1377950" y="4232275"/>
          <p14:tracePt t="27295" x="1368425" y="4232275"/>
          <p14:tracePt t="27323" x="1362075" y="4232275"/>
          <p14:tracePt t="27367" x="1358900" y="4232275"/>
          <p14:tracePt t="27374" x="1358900" y="4238625"/>
          <p14:tracePt t="27390" x="1352550" y="4241800"/>
          <p14:tracePt t="27407" x="1352550" y="4248150"/>
          <p14:tracePt t="27445" x="1355725" y="4248150"/>
          <p14:tracePt t="27452" x="1365250" y="4248150"/>
          <p14:tracePt t="27458" x="1390650" y="4248150"/>
          <p14:tracePt t="27473" x="1476375" y="4235450"/>
          <p14:tracePt t="27489" x="1584325" y="4210050"/>
          <p14:tracePt t="27507" x="1679575" y="4194175"/>
          <p14:tracePt t="27524" x="1797050" y="4156075"/>
          <p14:tracePt t="27540" x="1835150" y="4143375"/>
          <p14:tracePt t="27557" x="1863725" y="4124325"/>
          <p14:tracePt t="27573" x="1892300" y="4108450"/>
          <p14:tracePt t="27589" x="1908175" y="4098925"/>
          <p14:tracePt t="27606" x="1914525" y="4098925"/>
          <p14:tracePt t="27623" x="1914525" y="4092575"/>
          <p14:tracePt t="27640" x="1914525" y="4089400"/>
          <p14:tracePt t="27657" x="1905000" y="4079875"/>
          <p14:tracePt t="27674" x="1885950" y="4073525"/>
          <p14:tracePt t="27690" x="1863725" y="4060825"/>
          <p14:tracePt t="27706" x="1819275" y="4048125"/>
          <p14:tracePt t="27723" x="1755775" y="4048125"/>
          <p14:tracePt t="27739" x="1733550" y="4048125"/>
          <p14:tracePt t="27757" x="1704975" y="4048125"/>
          <p14:tracePt t="27774" x="1673225" y="4048125"/>
          <p14:tracePt t="27790" x="1641475" y="4048125"/>
          <p14:tracePt t="27807" x="1619250" y="4051300"/>
          <p14:tracePt t="27824" x="1577975" y="4064000"/>
          <p14:tracePt t="27840" x="1568450" y="4064000"/>
          <p14:tracePt t="27856" x="1546225" y="4070350"/>
          <p14:tracePt t="27873" x="1517650" y="4086225"/>
          <p14:tracePt t="27889" x="1495425" y="4098925"/>
          <p14:tracePt t="27906" x="1479550" y="4108450"/>
          <p14:tracePt t="27924" x="1463675" y="4124325"/>
          <p14:tracePt t="27940" x="1454150" y="4130675"/>
          <p14:tracePt t="27957" x="1444625" y="4143375"/>
          <p14:tracePt t="27974" x="1444625" y="4159250"/>
          <p14:tracePt t="27990" x="1444625" y="4168775"/>
          <p14:tracePt t="28006" x="1450975" y="4178300"/>
          <p14:tracePt t="28023" x="1463675" y="4200525"/>
          <p14:tracePt t="28039" x="1476375" y="4210050"/>
          <p14:tracePt t="28056" x="1476375" y="4219575"/>
          <p14:tracePt t="28073" x="1476375" y="4232275"/>
          <p14:tracePt t="28090" x="1476375" y="4248150"/>
          <p14:tracePt t="28107" x="1476375" y="4257675"/>
          <p14:tracePt t="31038" x="1460500" y="4264025"/>
          <p14:tracePt t="31045" x="1450975" y="4270375"/>
          <p14:tracePt t="31056" x="1431925" y="4276725"/>
          <p14:tracePt t="31073" x="1374775" y="4295775"/>
          <p14:tracePt t="31089" x="1308100" y="4330700"/>
          <p14:tracePt t="31106" x="1219200" y="4362450"/>
          <p14:tracePt t="31139" x="996950" y="4429125"/>
          <p14:tracePt t="31173" x="781050" y="4457700"/>
          <p14:tracePt t="31189" x="720725" y="4467225"/>
          <p14:tracePt t="31206" x="688975" y="4473575"/>
          <p14:tracePt t="31223" x="647700" y="4483100"/>
          <p14:tracePt t="31239" x="638175" y="4483100"/>
          <p14:tracePt t="31256" x="628650" y="4483100"/>
          <p14:tracePt t="31273" x="609600" y="4489450"/>
          <p14:tracePt t="31290" x="600075" y="4489450"/>
          <p14:tracePt t="31307" x="590550" y="4489450"/>
          <p14:tracePt t="31379" x="584200" y="4489450"/>
          <p14:tracePt t="31459" x="584200" y="4495800"/>
          <p14:tracePt t="31466" x="587375" y="4498975"/>
          <p14:tracePt t="31474" x="596900" y="4505325"/>
          <p14:tracePt t="31489" x="650875" y="4518025"/>
          <p14:tracePt t="31506" x="727075" y="4556125"/>
          <p14:tracePt t="31523" x="838200" y="4629150"/>
          <p14:tracePt t="31539" x="917575" y="4676775"/>
          <p14:tracePt t="31556" x="1000125" y="4730750"/>
          <p14:tracePt t="31573" x="1130300" y="4797425"/>
          <p14:tracePt t="31589" x="1206500" y="4835525"/>
          <p14:tracePt t="31606" x="1276350" y="4883150"/>
          <p14:tracePt t="31623" x="1441450" y="4978400"/>
          <p14:tracePt t="31639" x="1577975" y="5060950"/>
          <p14:tracePt t="31657" x="1689100" y="5121275"/>
          <p14:tracePt t="31672" x="1800225" y="5200650"/>
          <p14:tracePt t="31690" x="1841500" y="5232400"/>
          <p14:tracePt t="31708" x="1860550" y="5248275"/>
          <p14:tracePt t="32073" x="1800225" y="5222875"/>
          <p14:tracePt t="32080" x="1704975" y="5165725"/>
          <p14:tracePt t="32090" x="1622425" y="5130800"/>
          <p14:tracePt t="32108" x="1460500" y="5051425"/>
          <p14:tracePt t="32124" x="1384300" y="5029200"/>
          <p14:tracePt t="32140" x="1327150" y="5022850"/>
          <p14:tracePt t="32157" x="1304925" y="5022850"/>
          <p14:tracePt t="32189" x="1270000" y="5038725"/>
          <p14:tracePt t="32223" x="1263650" y="5067300"/>
          <p14:tracePt t="32239" x="1270000" y="5076825"/>
          <p14:tracePt t="32257" x="1292225" y="5092700"/>
          <p14:tracePt t="32273" x="1320800" y="5105400"/>
          <p14:tracePt t="32290" x="1333500" y="5121275"/>
          <p14:tracePt t="32306" x="1343025" y="5130800"/>
          <p14:tracePt t="32323" x="1355725" y="5146675"/>
          <p14:tracePt t="32339" x="1355725" y="5156200"/>
          <p14:tracePt t="32357" x="1355725" y="5172075"/>
          <p14:tracePt t="32373" x="1346200" y="5181600"/>
          <p14:tracePt t="32390" x="1320800" y="5210175"/>
          <p14:tracePt t="32407" x="1206500" y="5254625"/>
          <p14:tracePt t="32423" x="1117600" y="5295900"/>
          <p14:tracePt t="32439" x="1063625" y="5318125"/>
          <p14:tracePt t="32457" x="962025" y="5340350"/>
          <p14:tracePt t="32472" x="923925" y="5346700"/>
          <p14:tracePt t="32489" x="895350" y="5356225"/>
          <p14:tracePt t="32505" x="879475" y="5356225"/>
          <p14:tracePt t="32523" x="857250" y="5356225"/>
          <p14:tracePt t="32539" x="847725" y="5362575"/>
          <p14:tracePt t="32557" x="838200" y="5372100"/>
          <p14:tracePt t="32573" x="838200" y="5378450"/>
          <p14:tracePt t="32589" x="838200" y="5387975"/>
          <p14:tracePt t="32607" x="838200" y="5407025"/>
          <p14:tracePt t="32622" x="838200" y="5416550"/>
          <p14:tracePt t="32640" x="844550" y="5426075"/>
          <p14:tracePt t="32657" x="876300" y="5461000"/>
          <p14:tracePt t="32673" x="898525" y="5486400"/>
          <p14:tracePt t="32689" x="933450" y="5527675"/>
          <p14:tracePt t="32707" x="971550" y="5591175"/>
          <p14:tracePt t="32722" x="1016000" y="5632450"/>
          <p14:tracePt t="32739" x="1047750" y="5683250"/>
          <p14:tracePt t="32757" x="1095375" y="5740400"/>
          <p14:tracePt t="32772" x="1111250" y="5765800"/>
          <p14:tracePt t="32790" x="1127125" y="5775325"/>
          <p14:tracePt t="32807" x="1139825" y="5794375"/>
          <p14:tracePt t="32823" x="1139825" y="5803900"/>
          <p14:tracePt t="33136" x="1139825" y="5784850"/>
          <p14:tracePt t="33143" x="1139825" y="5759450"/>
          <p14:tracePt t="33156" x="1136650" y="5715000"/>
          <p14:tracePt t="33172" x="1123950" y="5670550"/>
          <p14:tracePt t="33190" x="1111250" y="5645150"/>
          <p14:tracePt t="33207" x="1092200" y="5603875"/>
          <p14:tracePt t="33223" x="1082675" y="5588000"/>
          <p14:tracePt t="33239" x="1069975" y="5556250"/>
          <p14:tracePt t="33256" x="1063625" y="5530850"/>
          <p14:tracePt t="33272" x="1057275" y="5514975"/>
          <p14:tracePt t="33289" x="1057275" y="5486400"/>
          <p14:tracePt t="33307" x="1050925" y="5464175"/>
          <p14:tracePt t="33323" x="1050925" y="5441950"/>
          <p14:tracePt t="33339" x="1050925" y="5426075"/>
          <p14:tracePt t="33357" x="1050925" y="5407025"/>
          <p14:tracePt t="33373" x="1047750" y="5391150"/>
          <p14:tracePt t="33389" x="1041400" y="5381625"/>
          <p14:tracePt t="33405" x="1038225" y="5372100"/>
          <p14:tracePt t="33422" x="1025525" y="5356225"/>
          <p14:tracePt t="33440" x="1025525" y="5340350"/>
          <p14:tracePt t="33457" x="1025525" y="5330825"/>
          <p14:tracePt t="33490" x="1025525" y="5327650"/>
          <p14:tracePt t="33507" x="1025525" y="5321300"/>
          <p14:tracePt t="33708" x="1025525" y="5324475"/>
          <p14:tracePt t="33714" x="1025525" y="5327650"/>
          <p14:tracePt t="33722" x="1025525" y="5334000"/>
          <p14:tracePt t="33740" x="1028700" y="5356225"/>
          <p14:tracePt t="33757" x="1035050" y="5397500"/>
          <p14:tracePt t="33789" x="1035050" y="5448300"/>
          <p14:tracePt t="33822" x="1035050" y="5502275"/>
          <p14:tracePt t="33839" x="1035050" y="5514975"/>
          <p14:tracePt t="33856" x="1035050" y="5546725"/>
          <p14:tracePt t="33872" x="1035050" y="5568950"/>
          <p14:tracePt t="33889" x="1041400" y="5597525"/>
          <p14:tracePt t="33907" x="1054100" y="5626100"/>
          <p14:tracePt t="33922" x="1057275" y="5641975"/>
          <p14:tracePt t="33939" x="1057275" y="5657850"/>
          <p14:tracePt t="33956" x="1069975" y="5670550"/>
          <p14:tracePt t="33972" x="1069975" y="5686425"/>
          <p14:tracePt t="33989" x="1073150" y="5708650"/>
          <p14:tracePt t="34007" x="1079500" y="5727700"/>
          <p14:tracePt t="34023" x="1079500" y="5749925"/>
          <p14:tracePt t="34039" x="1079500" y="5772150"/>
          <p14:tracePt t="34057" x="1079500" y="5788025"/>
          <p14:tracePt t="34073" x="1079500" y="5807075"/>
          <p14:tracePt t="34089" x="1079500" y="5822950"/>
          <p14:tracePt t="34106" x="1085850" y="5845175"/>
          <p14:tracePt t="34122" x="1089025" y="5867400"/>
          <p14:tracePt t="34138" x="1089025" y="5880100"/>
          <p14:tracePt t="34156" x="1089025" y="5921375"/>
          <p14:tracePt t="34172" x="1089025" y="5943600"/>
          <p14:tracePt t="34189" x="1089025" y="5953125"/>
          <p14:tracePt t="34207" x="1089025" y="5972175"/>
          <p14:tracePt t="34223" x="1089025" y="5981700"/>
          <p14:tracePt t="34239" x="1089025" y="5994400"/>
          <p14:tracePt t="34256" x="1089025" y="6013450"/>
          <p14:tracePt t="34272" x="1089025" y="6022975"/>
          <p14:tracePt t="34507" x="1127125" y="6022975"/>
          <p14:tracePt t="34513" x="1187450" y="6016625"/>
          <p14:tracePt t="34522" x="1235075" y="6010275"/>
          <p14:tracePt t="34538" x="1387475" y="5991225"/>
          <p14:tracePt t="34556" x="1593850" y="5991225"/>
          <p14:tracePt t="34572" x="1819275" y="5981700"/>
          <p14:tracePt t="34589" x="2025650" y="5972175"/>
          <p14:tracePt t="34607" x="2346325" y="5953125"/>
          <p14:tracePt t="34622" x="2517775" y="5934075"/>
          <p14:tracePt t="34639" x="2692400" y="5918200"/>
          <p14:tracePt t="34656" x="2905125" y="5854700"/>
          <p14:tracePt t="34672" x="3013075" y="5829300"/>
          <p14:tracePt t="34688" x="3111500" y="5797550"/>
          <p14:tracePt t="34706" x="3276600" y="5711825"/>
          <p14:tracePt t="34722" x="3371850" y="5626100"/>
          <p14:tracePt t="34739" x="3454400" y="5549900"/>
          <p14:tracePt t="34757" x="3575050" y="5394325"/>
          <p14:tracePt t="34773" x="3657600" y="5248275"/>
          <p14:tracePt t="34789" x="3708400" y="5146675"/>
          <p14:tracePt t="34806" x="3743325" y="5070475"/>
          <p14:tracePt t="34822" x="3756025" y="5054600"/>
          <p14:tracePt t="34838" x="3756025" y="5038725"/>
          <p14:tracePt t="35057" x="3756025" y="5041900"/>
          <p14:tracePt t="35065" x="3756025" y="5045075"/>
          <p14:tracePt t="35072" x="3756025" y="5051425"/>
          <p14:tracePt t="35088" x="3768725" y="5060950"/>
          <p14:tracePt t="35106" x="3787775" y="5095875"/>
          <p14:tracePt t="35122" x="3797300" y="5118100"/>
          <p14:tracePt t="35138" x="3810000" y="5149850"/>
          <p14:tracePt t="35156" x="3832225" y="5178425"/>
          <p14:tracePt t="35172" x="3841750" y="5187950"/>
          <p14:tracePt t="35189" x="3860800" y="5203825"/>
          <p14:tracePt t="35206" x="3902075" y="5222875"/>
          <p14:tracePt t="35222" x="3940175" y="5235575"/>
          <p14:tracePt t="35238" x="3978275" y="5245100"/>
          <p14:tracePt t="35256" x="4029075" y="5270500"/>
          <p14:tracePt t="35272" x="4051300" y="5276850"/>
          <p14:tracePt t="35288" x="4073525" y="5276850"/>
          <p14:tracePt t="35306" x="4089400" y="5276850"/>
          <p14:tracePt t="35322" x="4092575" y="5276850"/>
          <p14:tracePt t="35364" x="4092575" y="5270500"/>
          <p14:tracePt t="35371" x="4092575" y="5267325"/>
          <p14:tracePt t="35389" x="4092575" y="5251450"/>
          <p14:tracePt t="35406" x="4083050" y="5235575"/>
          <p14:tracePt t="35423" x="4073525" y="5226050"/>
          <p14:tracePt t="35439" x="4067175" y="5216525"/>
          <p14:tracePt t="35457" x="4057650" y="5184775"/>
          <p14:tracePt t="35473" x="4044950" y="5168900"/>
          <p14:tracePt t="35489" x="4041775" y="5153025"/>
          <p14:tracePt t="35506" x="4025900" y="5137150"/>
          <p14:tracePt t="35522" x="4016375" y="5127625"/>
          <p14:tracePt t="35538" x="4000500" y="5124450"/>
          <p14:tracePt t="35556" x="3987800" y="5124450"/>
          <p14:tracePt t="35573" x="3978275" y="5124450"/>
          <p14:tracePt t="35657" x="3978275" y="5118100"/>
          <p14:tracePt t="35671" x="3978275" y="5114925"/>
          <p14:tracePt t="35685" x="3978275" y="5108575"/>
          <p14:tracePt t="35729" x="3978275" y="5099050"/>
          <p14:tracePt t="36158" x="3886200" y="5121275"/>
          <p14:tracePt t="36165" x="3749675" y="5162550"/>
          <p14:tracePt t="36172" x="3635375" y="5191125"/>
          <p14:tracePt t="36190" x="3397250" y="5260975"/>
          <p14:tracePt t="36206" x="3070225" y="5356225"/>
          <p14:tracePt t="36222" x="2882900" y="5413375"/>
          <p14:tracePt t="36256" x="2505075" y="5511800"/>
          <p14:tracePt t="36289" x="2343150" y="5540375"/>
          <p14:tracePt t="36306" x="2276475" y="5559425"/>
          <p14:tracePt t="36322" x="2254250" y="5559425"/>
          <p14:tracePt t="36338" x="2244725" y="5559425"/>
          <p14:tracePt t="36356" x="2232025" y="5559425"/>
          <p14:tracePt t="36373" x="2219325" y="5559425"/>
          <p14:tracePt t="36389" x="2216150" y="5559425"/>
          <p14:tracePt t="36423" x="2206625" y="5559425"/>
          <p14:tracePt t="36439" x="2197100" y="5568950"/>
          <p14:tracePt t="36442" x="2190750" y="5575300"/>
          <p14:tracePt t="36456" x="2181225" y="5591175"/>
          <p14:tracePt t="36472" x="2165350" y="5600700"/>
          <p14:tracePt t="36488" x="2133600" y="5613400"/>
          <p14:tracePt t="36505" x="2038350" y="5670550"/>
          <p14:tracePt t="36522" x="1892300" y="5734050"/>
          <p14:tracePt t="36538" x="1762125" y="5778500"/>
          <p14:tracePt t="36557" x="1504950" y="5845175"/>
          <p14:tracePt t="36573" x="1339850" y="5861050"/>
          <p14:tracePt t="36589" x="1225550" y="5870575"/>
          <p14:tracePt t="36605" x="1085850" y="5870575"/>
          <p14:tracePt t="36621" x="1012825" y="5867400"/>
          <p14:tracePt t="36638" x="958850" y="5867400"/>
          <p14:tracePt t="36656" x="911225" y="5861050"/>
          <p14:tracePt t="36673" x="895350" y="5861050"/>
          <p14:tracePt t="36689" x="885825" y="5854700"/>
          <p14:tracePt t="36706" x="863600" y="5832475"/>
          <p14:tracePt t="36723" x="863600" y="5829300"/>
          <p14:tracePt t="36739" x="863600" y="5822950"/>
          <p14:tracePt t="36756" x="863600" y="5810250"/>
          <p14:tracePt t="36772" x="863600" y="5800725"/>
          <p14:tracePt t="36788" x="863600" y="5784850"/>
          <p14:tracePt t="36806" x="866775" y="5756275"/>
          <p14:tracePt t="36823" x="901700" y="5699125"/>
          <p14:tracePt t="36839" x="955675" y="5629275"/>
          <p14:tracePt t="36856" x="1016000" y="5530850"/>
          <p14:tracePt t="36872" x="1054100" y="5470525"/>
          <p14:tracePt t="36888" x="1066800" y="5426075"/>
          <p14:tracePt t="36906" x="1079500" y="5391150"/>
          <p14:tracePt t="36922" x="1079500" y="5362575"/>
          <p14:tracePt t="36939" x="1079500" y="5353050"/>
          <p14:tracePt t="36957" x="1079500" y="5337175"/>
          <p14:tracePt t="36973" x="1079500" y="5321300"/>
          <p14:tracePt t="36989" x="1079500" y="5311775"/>
          <p14:tracePt t="37006" x="1079500" y="5299075"/>
          <p14:tracePt t="37022" x="1079500" y="5289550"/>
          <p14:tracePt t="37038" x="1079500" y="5283200"/>
          <p14:tracePt t="37085" x="1079500" y="5273675"/>
          <p14:tracePt t="37292" x="1079500" y="5286375"/>
          <p14:tracePt t="37298" x="1079500" y="5295900"/>
          <p14:tracePt t="37306" x="1085850" y="5314950"/>
          <p14:tracePt t="37322" x="1098550" y="5359400"/>
          <p14:tracePt t="37338" x="1098550" y="5419725"/>
          <p14:tracePt t="37356" x="1104900" y="5489575"/>
          <p14:tracePt t="37373" x="1104900" y="5527675"/>
          <p14:tracePt t="37389" x="1104900" y="5562600"/>
          <p14:tracePt t="37406" x="1104900" y="5616575"/>
          <p14:tracePt t="37422" x="1104900" y="5661025"/>
          <p14:tracePt t="37439" x="1104900" y="5705475"/>
          <p14:tracePt t="37455" x="1089025" y="5746750"/>
          <p14:tracePt t="37472" x="1082675" y="5778500"/>
          <p14:tracePt t="37488" x="1076325" y="5800725"/>
          <p14:tracePt t="37505" x="1076325" y="5829300"/>
          <p14:tracePt t="37522" x="1076325" y="5838825"/>
          <p14:tracePt t="37538" x="1076325" y="5848350"/>
          <p14:tracePt t="37555" x="1076325" y="5867400"/>
          <p14:tracePt t="37572" x="1076325" y="5876925"/>
          <p14:tracePt t="37588" x="1073150" y="5876925"/>
          <p14:tracePt t="37606" x="1066800" y="5876925"/>
          <p14:tracePt t="37622" x="1057275" y="5876925"/>
          <p14:tracePt t="37664" x="1057275" y="5861050"/>
          <p14:tracePt t="37672" x="1057275" y="5848350"/>
          <p14:tracePt t="37689" x="1057275" y="5797550"/>
          <p14:tracePt t="37706" x="1057275" y="5718175"/>
          <p14:tracePt t="37722" x="1057275" y="5683250"/>
          <p14:tracePt t="37738" x="1057275" y="5638800"/>
          <p14:tracePt t="37755" x="1057275" y="5575300"/>
          <p14:tracePt t="37772" x="1057275" y="5534025"/>
          <p14:tracePt t="37789" x="1057275" y="5502275"/>
          <p14:tracePt t="37806" x="1057275" y="5470525"/>
          <p14:tracePt t="37822" x="1057275" y="5454650"/>
          <p14:tracePt t="37839" x="1057275" y="5438775"/>
          <p14:tracePt t="37855" x="1060450" y="5426075"/>
          <p14:tracePt t="37871" x="1060450" y="5413375"/>
          <p14:tracePt t="37906" x="1060450" y="5410200"/>
          <p14:tracePt t="38142" x="1060450" y="5416550"/>
          <p14:tracePt t="38148" x="1060450" y="5429250"/>
          <p14:tracePt t="38156" x="1060450" y="5438775"/>
          <p14:tracePt t="38172" x="1060450" y="5454650"/>
          <p14:tracePt t="38189" x="1060450" y="5476875"/>
          <p14:tracePt t="38206" x="1063625" y="5502275"/>
          <p14:tracePt t="38222" x="1069975" y="5524500"/>
          <p14:tracePt t="38239" x="1076325" y="5546725"/>
          <p14:tracePt t="38255" x="1076325" y="5578475"/>
          <p14:tracePt t="38271" x="1076325" y="5600700"/>
          <p14:tracePt t="38289" x="1076325" y="5622925"/>
          <p14:tracePt t="38306" x="1076325" y="5664200"/>
          <p14:tracePt t="38322" x="1076325" y="5692775"/>
          <p14:tracePt t="38339" x="1076325" y="5715000"/>
          <p14:tracePt t="38356" x="1076325" y="5730875"/>
          <p14:tracePt t="38372" x="1076325" y="5743575"/>
          <p14:tracePt t="38389" x="1076325" y="5753100"/>
          <p14:tracePt t="38405" x="1076325" y="5768975"/>
          <p14:tracePt t="38422" x="1076325" y="5778500"/>
          <p14:tracePt t="38439" x="1076325" y="5794375"/>
          <p14:tracePt t="38456" x="1076325" y="5810250"/>
          <p14:tracePt t="38472" x="1076325" y="5819775"/>
          <p14:tracePt t="38489" x="1076325" y="5829300"/>
          <p14:tracePt t="38508" x="1073150" y="5832475"/>
          <p14:tracePt t="38533" x="1073150" y="5845175"/>
          <p14:tracePt t="38548" x="1069975" y="5845175"/>
          <p14:tracePt t="38556" x="1069975" y="5848350"/>
          <p14:tracePt t="38572" x="1063625" y="5854700"/>
          <p14:tracePt t="38588" x="1060450" y="5857875"/>
          <p14:tracePt t="38605" x="1054100" y="5864225"/>
          <p14:tracePt t="38642" x="1054100" y="5867400"/>
          <p14:tracePt t="38671" x="1050925" y="5867400"/>
          <p14:tracePt t="40320" x="1117600" y="5873750"/>
          <p14:tracePt t="40328" x="1231900" y="5883275"/>
          <p14:tracePt t="40339" x="1371600" y="5895975"/>
          <p14:tracePt t="40356" x="1987550" y="5905500"/>
          <p14:tracePt t="40376" x="2835275" y="5880100"/>
          <p14:tracePt t="40397" x="3727450" y="5778500"/>
          <p14:tracePt t="40424" x="4606925" y="5632450"/>
          <p14:tracePt t="40457" x="5651500" y="5429250"/>
          <p14:tracePt t="40474" x="5826125" y="5372100"/>
          <p14:tracePt t="40490" x="5978525" y="5305425"/>
          <p14:tracePt t="40505" x="6026150" y="5273675"/>
          <p14:tracePt t="40521" x="6038850" y="5248275"/>
          <p14:tracePt t="40538" x="6042025" y="5213350"/>
          <p14:tracePt t="40555" x="6032500" y="5149850"/>
          <p14:tracePt t="40574" x="6013450" y="5102225"/>
          <p14:tracePt t="40588" x="5991225" y="5035550"/>
          <p14:tracePt t="40605" x="5965825" y="4972050"/>
          <p14:tracePt t="40622" x="5946775" y="4940300"/>
          <p14:tracePt t="40638" x="5937250" y="4930775"/>
          <p14:tracePt t="40655" x="5930900" y="4914900"/>
          <p14:tracePt t="40671" x="5930900" y="4911725"/>
          <p14:tracePt t="40705" x="5930900" y="4889500"/>
          <p14:tracePt t="40722" x="5921375" y="4879975"/>
          <p14:tracePt t="40738" x="5911850" y="4864100"/>
          <p14:tracePt t="40755" x="5861050" y="4813300"/>
          <p14:tracePt t="40771" x="5797550" y="4752975"/>
          <p14:tracePt t="40788" x="5724525" y="4679950"/>
          <p14:tracePt t="40805" x="5629275" y="4584700"/>
          <p14:tracePt t="40822" x="5540375" y="4533900"/>
          <p14:tracePt t="40839" x="5438775" y="4476750"/>
          <p14:tracePt t="40855" x="5308600" y="4419600"/>
          <p14:tracePt t="40872" x="5241925" y="4391025"/>
          <p14:tracePt t="40889" x="5153025" y="4349750"/>
          <p14:tracePt t="40905" x="5035550" y="4286250"/>
          <p14:tracePt t="40921" x="4962525" y="4229100"/>
          <p14:tracePt t="40938" x="4895850" y="4194175"/>
          <p14:tracePt t="40955" x="4816475" y="4152900"/>
          <p14:tracePt t="40972" x="4762500" y="4117975"/>
          <p14:tracePt t="40989" x="4718050" y="4105275"/>
          <p14:tracePt t="40993" x="4699000" y="4098925"/>
          <p14:tracePt t="41005" x="4660900" y="4086225"/>
          <p14:tracePt t="41022" x="4629150" y="4073525"/>
          <p14:tracePt t="41038" x="4591050" y="4054475"/>
          <p14:tracePt t="41055" x="4540250" y="4029075"/>
          <p14:tracePt t="41072" x="4508500" y="4010025"/>
          <p14:tracePt t="41089" x="4460875" y="3975100"/>
          <p14:tracePt t="41105" x="4375150" y="3927475"/>
          <p14:tracePt t="41122" x="4308475" y="3895725"/>
          <p14:tracePt t="41139" x="4241800" y="3867150"/>
          <p14:tracePt t="41155" x="4137025" y="3838575"/>
          <p14:tracePt t="41172" x="4064000" y="3822700"/>
          <p14:tracePt t="41188" x="3978275" y="3806825"/>
          <p14:tracePt t="41205" x="3867150" y="3794125"/>
          <p14:tracePt t="41221" x="3810000" y="3794125"/>
          <p14:tracePt t="41238" x="3765550" y="3794125"/>
          <p14:tracePt t="41255" x="3667125" y="3810000"/>
          <p14:tracePt t="41272" x="3578225" y="3835400"/>
          <p14:tracePt t="41290" x="3502025" y="3873500"/>
          <p14:tracePt t="41305" x="3403600" y="3917950"/>
          <p14:tracePt t="41322" x="3340100" y="3949700"/>
          <p14:tracePt t="41338" x="3273425" y="3971925"/>
          <p14:tracePt t="41355" x="3165475" y="4022725"/>
          <p14:tracePt t="41371" x="3108325" y="4060825"/>
          <p14:tracePt t="41390" x="3025775" y="4133850"/>
          <p14:tracePt t="41405" x="2952750" y="4206875"/>
          <p14:tracePt t="41422" x="2879725" y="4279900"/>
          <p14:tracePt t="41439" x="2806700" y="4352925"/>
          <p14:tracePt t="41455" x="2701925" y="4467225"/>
          <p14:tracePt t="41471" x="2632075" y="4559300"/>
          <p14:tracePt t="41488" x="2584450" y="4641850"/>
          <p14:tracePt t="41505" x="2540000" y="4746625"/>
          <p14:tracePt t="41521" x="2501900" y="4826000"/>
          <p14:tracePt t="41538" x="2470150" y="4924425"/>
          <p14:tracePt t="41555" x="2428875" y="5070475"/>
          <p14:tracePt t="41572" x="2397125" y="5159375"/>
          <p14:tracePt t="41588" x="2371725" y="5245100"/>
          <p14:tracePt t="41605" x="2339975" y="5372100"/>
          <p14:tracePt t="41622" x="2327275" y="5445125"/>
          <p14:tracePt t="41640" x="2311400" y="5527675"/>
          <p14:tracePt t="41655" x="2311400" y="5562600"/>
          <p14:tracePt t="41672" x="2311400" y="5607050"/>
          <p14:tracePt t="41690" x="2311400" y="5676900"/>
          <p14:tracePt t="41705" x="2311400" y="5727700"/>
          <p14:tracePt t="41722" x="2320925" y="5765800"/>
          <p14:tracePt t="41739" x="2333625" y="5803900"/>
          <p14:tracePt t="41755" x="2359025" y="5867400"/>
          <p14:tracePt t="41771" x="2371725" y="5899150"/>
          <p14:tracePt t="41790" x="2403475" y="5934075"/>
          <p14:tracePt t="41805" x="2435225" y="5972175"/>
          <p14:tracePt t="41822" x="2473325" y="6007100"/>
          <p14:tracePt t="41840" x="2581275" y="6073775"/>
          <p14:tracePt t="41855" x="2651125" y="6121400"/>
          <p14:tracePt t="41872" x="2717800" y="6149975"/>
          <p14:tracePt t="41888" x="2765425" y="6184900"/>
          <p14:tracePt t="41905" x="2860675" y="6229350"/>
          <p14:tracePt t="41922" x="2917825" y="6264275"/>
          <p14:tracePt t="41938" x="2984500" y="6286500"/>
          <p14:tracePt t="41955" x="3067050" y="6305550"/>
          <p14:tracePt t="41971" x="3105150" y="6324600"/>
          <p14:tracePt t="41988" x="3155950" y="6340475"/>
          <p14:tracePt t="42005" x="3257550" y="6359525"/>
          <p14:tracePt t="42022" x="3330575" y="6375400"/>
          <p14:tracePt t="42039" x="3435350" y="6403975"/>
          <p14:tracePt t="42055" x="3486150" y="6410325"/>
          <p14:tracePt t="42072" x="3530600" y="6416675"/>
          <p14:tracePt t="42089" x="3584575" y="6416675"/>
          <p14:tracePt t="42105" x="3670300" y="6423025"/>
          <p14:tracePt t="42122" x="3730625" y="6423025"/>
          <p14:tracePt t="42139" x="3790950" y="6432550"/>
          <p14:tracePt t="42155" x="3905250" y="6445250"/>
          <p14:tracePt t="42172" x="4022725" y="6464300"/>
          <p14:tracePt t="42188" x="4130675" y="6470650"/>
          <p14:tracePt t="42205" x="4260850" y="6486525"/>
          <p14:tracePt t="42222" x="4391025" y="6502400"/>
          <p14:tracePt t="42238" x="4518025" y="6521450"/>
          <p14:tracePt t="42255" x="4699000" y="6553200"/>
          <p14:tracePt t="42272" x="4860925" y="6572250"/>
          <p14:tracePt t="42289" x="5089525" y="6591300"/>
          <p14:tracePt t="42305" x="5207000" y="6600825"/>
          <p14:tracePt t="42322" x="5321300" y="6600825"/>
          <p14:tracePt t="42340" x="5476875" y="6588125"/>
          <p14:tracePt t="42355" x="5540375" y="6572250"/>
          <p14:tracePt t="42372" x="5584825" y="6546850"/>
          <p14:tracePt t="42389" x="5651500" y="6499225"/>
          <p14:tracePt t="42405" x="5702300" y="6454775"/>
          <p14:tracePt t="42421" x="5746750" y="6407150"/>
          <p14:tracePt t="42438" x="5797550" y="6353175"/>
          <p14:tracePt t="42454" x="5851525" y="6248400"/>
          <p14:tracePt t="42471" x="5883275" y="6159500"/>
          <p14:tracePt t="42489" x="5905500" y="6035675"/>
          <p14:tracePt t="42505" x="5905500" y="5908675"/>
          <p14:tracePt t="42522" x="5905500" y="5772150"/>
          <p14:tracePt t="42539" x="5902325" y="5676900"/>
          <p14:tracePt t="42555" x="5895975" y="5581650"/>
          <p14:tracePt t="42572" x="5880100" y="5518150"/>
          <p14:tracePt t="42588" x="5867400" y="5454650"/>
          <p14:tracePt t="42604" x="5822950" y="5359400"/>
          <p14:tracePt t="42621" x="5791200" y="5292725"/>
          <p14:tracePt t="42639" x="5740400" y="5203825"/>
          <p14:tracePt t="42655" x="5683250" y="5102225"/>
          <p14:tracePt t="42671" x="5629275" y="4981575"/>
          <p14:tracePt t="42689" x="5537200" y="4835525"/>
          <p14:tracePt t="42704" x="5464175" y="4772025"/>
          <p14:tracePt t="42722" x="5410200" y="4702175"/>
          <p14:tracePt t="42739" x="5337175" y="4629150"/>
          <p14:tracePt t="42755" x="5286375" y="4578350"/>
          <p14:tracePt t="42772" x="5245100" y="4527550"/>
          <p14:tracePt t="42790" x="5168900" y="4486275"/>
          <p14:tracePt t="42805" x="5121275" y="4460875"/>
          <p14:tracePt t="42822" x="5083175" y="4448175"/>
          <p14:tracePt t="42838" x="5060950" y="4435475"/>
          <p14:tracePt t="42854" x="5019675" y="4429125"/>
          <p14:tracePt t="42871" x="4981575" y="4432300"/>
          <p14:tracePt t="42889" x="4876800" y="4489450"/>
          <p14:tracePt t="42905" x="4762500" y="4540250"/>
          <p14:tracePt t="42922" x="4619625" y="4613275"/>
          <p14:tracePt t="42938" x="4441825" y="4667250"/>
          <p14:tracePt t="42954" x="4206875" y="4714875"/>
          <p14:tracePt t="42972" x="4111625" y="4721225"/>
          <p14:tracePt t="42989" x="3981450" y="4730750"/>
          <p14:tracePt t="43005" x="3876675" y="4737100"/>
          <p14:tracePt t="43022" x="3736975" y="4756150"/>
          <p14:tracePt t="43025" x="3667125" y="4762500"/>
          <p14:tracePt t="43040" x="3470275" y="4800600"/>
          <p14:tracePt t="43056" x="3260725" y="4857750"/>
          <p14:tracePt t="43072" x="3051175" y="4924425"/>
          <p14:tracePt t="43088" x="2851150" y="4991100"/>
          <p14:tracePt t="43105" x="2651125" y="5045075"/>
          <p14:tracePt t="43121" x="2555875" y="5051425"/>
          <p14:tracePt t="43139" x="2403475" y="5051425"/>
          <p14:tracePt t="43155" x="2317750" y="5032375"/>
          <p14:tracePt t="43172" x="2232025" y="5006975"/>
          <p14:tracePt t="43189" x="2051050" y="4956175"/>
          <p14:tracePt t="43205" x="1949450" y="4914900"/>
          <p14:tracePt t="43221" x="1892300" y="4892675"/>
          <p14:tracePt t="43239" x="1841500" y="4854575"/>
          <p14:tracePt t="43255" x="1812925" y="4791075"/>
          <p14:tracePt t="43271" x="1790700" y="4692650"/>
          <p14:tracePt t="43289" x="1800225" y="4581525"/>
          <p14:tracePt t="43305" x="1822450" y="4518025"/>
          <p14:tracePt t="43322" x="1851025" y="4460875"/>
          <p14:tracePt t="43338" x="1901825" y="4362450"/>
          <p14:tracePt t="43355" x="1924050" y="4305300"/>
          <p14:tracePt t="43371" x="1958975" y="4257675"/>
          <p14:tracePt t="43389" x="1997075" y="4200525"/>
          <p14:tracePt t="43405" x="2022475" y="4175125"/>
          <p14:tracePt t="43422" x="2041525" y="4143375"/>
          <p14:tracePt t="43439" x="2057400" y="4108450"/>
          <p14:tracePt t="43455" x="2070100" y="4070350"/>
          <p14:tracePt t="43471" x="2070100" y="4035425"/>
          <p14:tracePt t="43488" x="2047875" y="3968750"/>
          <p14:tracePt t="43505" x="2022475" y="3924300"/>
          <p14:tracePt t="43521" x="1990725" y="3892550"/>
          <p14:tracePt t="43539" x="1933575" y="3860800"/>
          <p14:tracePt t="43554" x="1885950" y="3848100"/>
          <p14:tracePt t="43571" x="1822450" y="3825875"/>
          <p14:tracePt t="43589" x="1676400" y="3800475"/>
          <p14:tracePt t="43605" x="1571625" y="3784600"/>
          <p14:tracePt t="43621" x="1485900" y="3768725"/>
          <p14:tracePt t="43639" x="1428750" y="3768725"/>
          <p14:tracePt t="43655" x="1400175" y="3768725"/>
          <p14:tracePt t="43671" x="1390650" y="3762375"/>
          <p14:tracePt t="44025" x="1285875" y="3730625"/>
          <p14:tracePt t="44032" x="1181100" y="3702050"/>
          <p14:tracePt t="44039" x="1076325" y="3663950"/>
          <p14:tracePt t="44054" x="866775" y="3606800"/>
          <p14:tracePt t="44071" x="679450" y="3559175"/>
          <p14:tracePt t="44089" x="501650" y="3533775"/>
          <p14:tracePt t="44122" x="333375" y="3517900"/>
          <p14:tracePt t="44155" x="219075" y="3517900"/>
          <p14:tracePt t="44171" x="190500" y="3521075"/>
          <p14:tracePt t="44189" x="168275" y="3530600"/>
          <p14:tracePt t="44205" x="158750" y="3536950"/>
          <p14:tracePt t="44221" x="149225" y="3546475"/>
          <p14:tracePt t="44239" x="127000" y="3568700"/>
          <p14:tracePt t="44255" x="123825" y="3578225"/>
          <p14:tracePt t="44272" x="123825" y="3587750"/>
          <p14:tracePt t="44289" x="123825" y="3629025"/>
          <p14:tracePt t="44304" x="127000" y="3698875"/>
          <p14:tracePt t="44321" x="161925" y="3810000"/>
          <p14:tracePt t="44339" x="228600" y="3971925"/>
          <p14:tracePt t="44355" x="320675" y="4140200"/>
          <p14:tracePt t="44372" x="412750" y="4286250"/>
          <p14:tracePt t="44389" x="498475" y="4438650"/>
          <p14:tracePt t="44405" x="558800" y="4540250"/>
          <p14:tracePt t="44421" x="612775" y="4600575"/>
          <p14:tracePt t="44439" x="682625" y="4673600"/>
          <p14:tracePt t="44454" x="717550" y="4705350"/>
          <p14:tracePt t="44471" x="755650" y="4718050"/>
          <p14:tracePt t="44489" x="809625" y="4714875"/>
          <p14:tracePt t="44505" x="847725" y="4702175"/>
          <p14:tracePt t="44522" x="892175" y="4676775"/>
          <p14:tracePt t="44539" x="968375" y="4635500"/>
          <p14:tracePt t="44555" x="1035050" y="4606925"/>
          <p14:tracePt t="44571" x="1101725" y="4584700"/>
          <p14:tracePt t="44589" x="1184275" y="4562475"/>
          <p14:tracePt t="44604" x="1238250" y="4549775"/>
          <p14:tracePt t="44621" x="1282700" y="4530725"/>
          <p14:tracePt t="44639" x="1377950" y="4486275"/>
          <p14:tracePt t="44655" x="1447800" y="4448175"/>
          <p14:tracePt t="44672" x="1492250" y="4422775"/>
          <p14:tracePt t="44689" x="1565275" y="4349750"/>
          <p14:tracePt t="44705" x="1597025" y="4311650"/>
          <p14:tracePt t="44721" x="1638300" y="4276725"/>
          <p14:tracePt t="44739" x="1673225" y="4235450"/>
          <p14:tracePt t="44755" x="1708150" y="4194175"/>
          <p14:tracePt t="44772" x="1733550" y="4156075"/>
          <p14:tracePt t="44789" x="1778000" y="4089400"/>
          <p14:tracePt t="44805" x="1806575" y="4041775"/>
          <p14:tracePt t="44822" x="1841500" y="3987800"/>
          <p14:tracePt t="44838" x="1866900" y="3943350"/>
          <p14:tracePt t="44854" x="1876425" y="3914775"/>
          <p14:tracePt t="44871" x="1895475" y="3889375"/>
          <p14:tracePt t="44888" x="1895475" y="3857625"/>
          <p14:tracePt t="44905" x="1895475" y="3825875"/>
          <p14:tracePt t="44922" x="1895475" y="3803650"/>
          <p14:tracePt t="44939" x="1895475" y="3771900"/>
          <p14:tracePt t="44955" x="1895475" y="3762375"/>
          <p14:tracePt t="44972" x="1892300" y="3746500"/>
          <p14:tracePt t="44988" x="1851025" y="3727450"/>
          <p14:tracePt t="45004" x="1787525" y="3698875"/>
          <p14:tracePt t="45021" x="1692275" y="3683000"/>
          <p14:tracePt t="45039" x="1460500" y="3663950"/>
          <p14:tracePt t="45055" x="1355725" y="3663950"/>
          <p14:tracePt t="45072" x="1276350" y="3663950"/>
          <p14:tracePt t="45089" x="1146175" y="3657600"/>
          <p14:tracePt t="45105" x="1041400" y="3657600"/>
          <p14:tracePt t="45121" x="914400" y="3657600"/>
          <p14:tracePt t="45138" x="730250" y="3657600"/>
          <p14:tracePt t="45154" x="590550" y="3663950"/>
          <p14:tracePt t="45171" x="508000" y="3679825"/>
          <p14:tracePt t="45189" x="425450" y="3698875"/>
          <p14:tracePt t="45204" x="393700" y="3717925"/>
          <p14:tracePt t="45221" x="361950" y="3730625"/>
          <p14:tracePt t="45239" x="339725" y="3749675"/>
          <p14:tracePt t="45255" x="330200" y="3771900"/>
          <p14:tracePt t="45271" x="298450" y="3797300"/>
          <p14:tracePt t="45288" x="254000" y="3841750"/>
          <p14:tracePt t="45304" x="228600" y="3879850"/>
          <p14:tracePt t="45321" x="209550" y="3917950"/>
          <p14:tracePt t="45339" x="184150" y="3984625"/>
          <p14:tracePt t="45355" x="184150" y="4025900"/>
          <p14:tracePt t="45372" x="187325" y="4064000"/>
          <p14:tracePt t="45389" x="219075" y="4114800"/>
          <p14:tracePt t="45404" x="244475" y="4162425"/>
          <p14:tracePt t="45421" x="279400" y="4210050"/>
          <p14:tracePt t="45438" x="349250" y="4279900"/>
          <p14:tracePt t="45455" x="400050" y="4330700"/>
          <p14:tracePt t="45471" x="473075" y="4394200"/>
          <p14:tracePt t="45489" x="603250" y="4470400"/>
          <p14:tracePt t="45505" x="669925" y="4498975"/>
          <p14:tracePt t="45522" x="733425" y="4521200"/>
          <p14:tracePt t="45538" x="825500" y="4540250"/>
          <p14:tracePt t="45554" x="876300" y="4546600"/>
          <p14:tracePt t="45571" x="914400" y="4546600"/>
          <p14:tracePt t="45588" x="977900" y="4543425"/>
          <p14:tracePt t="45604" x="1022350" y="4530725"/>
          <p14:tracePt t="45621" x="1044575" y="4521200"/>
          <p14:tracePt t="45638" x="1095375" y="4495800"/>
          <p14:tracePt t="45654" x="1120775" y="4483100"/>
          <p14:tracePt t="45671" x="1143000" y="4470400"/>
          <p14:tracePt t="45688" x="1171575" y="4460875"/>
          <p14:tracePt t="45705" x="1181100" y="4448175"/>
          <p14:tracePt t="45721" x="1190625" y="4448175"/>
          <p14:tracePt t="45739" x="1193800" y="4448175"/>
          <p14:tracePt t="46011" x="1200150" y="4438650"/>
          <p14:tracePt t="46018" x="1212850" y="4425950"/>
          <p14:tracePt t="46025" x="1219200" y="4413250"/>
          <p14:tracePt t="46039" x="1231900" y="4384675"/>
          <p14:tracePt t="46055" x="1247775" y="4359275"/>
          <p14:tracePt t="46072" x="1260475" y="4337050"/>
          <p14:tracePt t="46088" x="1282700" y="4302125"/>
          <p14:tracePt t="46104" x="1301750" y="4264025"/>
          <p14:tracePt t="46121" x="1314450" y="4219575"/>
          <p14:tracePt t="46138" x="1339850" y="4146550"/>
          <p14:tracePt t="46154" x="1346200" y="4108450"/>
          <p14:tracePt t="46172" x="1346200" y="4079875"/>
          <p14:tracePt t="46189" x="1346200" y="4054475"/>
          <p14:tracePt t="46205" x="1346200" y="4044950"/>
          <p14:tracePt t="46221" x="1346200" y="4035425"/>
          <p14:tracePt t="46238" x="1346200" y="4019550"/>
          <p14:tracePt t="46254" x="1346200" y="4016375"/>
          <p14:tracePt t="46271" x="1346200" y="4010025"/>
          <p14:tracePt t="46305" x="1339850" y="4010025"/>
          <p14:tracePt t="46381" x="1330325" y="4010025"/>
          <p14:tracePt t="46403" x="1323975" y="4010025"/>
          <p14:tracePt t="46425" x="1323975" y="4013200"/>
          <p14:tracePt t="46432" x="1323975" y="4016375"/>
          <p14:tracePt t="46440" x="1323975" y="4022725"/>
          <p14:tracePt t="46455" x="1323975" y="4038600"/>
          <p14:tracePt t="46471" x="1327150" y="4067175"/>
          <p14:tracePt t="46488" x="1355725" y="4159250"/>
          <p14:tracePt t="46504" x="1368425" y="4213225"/>
          <p14:tracePt t="46521" x="1397000" y="4260850"/>
          <p14:tracePt t="46538" x="1450975" y="4368800"/>
          <p14:tracePt t="46554" x="1489075" y="4457700"/>
          <p14:tracePt t="46571" x="1504950" y="4530725"/>
          <p14:tracePt t="46588" x="1524000" y="4613275"/>
          <p14:tracePt t="46604" x="1536700" y="4660900"/>
          <p14:tracePt t="46621" x="1558925" y="4705350"/>
          <p14:tracePt t="46638" x="1577975" y="4768850"/>
          <p14:tracePt t="46654" x="1584325" y="4806950"/>
          <p14:tracePt t="46671" x="1584325" y="4835525"/>
          <p14:tracePt t="46689" x="1584325" y="4876800"/>
          <p14:tracePt t="46705" x="1584325" y="4899025"/>
          <p14:tracePt t="46722" x="1584325" y="4908550"/>
          <p14:tracePt t="46739" x="1584325" y="4921250"/>
          <p14:tracePt t="46755" x="1584325" y="4937125"/>
          <p14:tracePt t="46771" x="1584325" y="4946650"/>
          <p14:tracePt t="47232" x="1660525" y="4956175"/>
          <p14:tracePt t="47239" x="1803400" y="4965700"/>
          <p14:tracePt t="47255" x="2222500" y="5016500"/>
          <p14:tracePt t="47276" x="2876550" y="5133975"/>
          <p14:tracePt t="47293" x="3257550" y="5260975"/>
          <p14:tracePt t="47311" x="3730625" y="5461000"/>
          <p14:tracePt t="47329" x="3984625" y="5565775"/>
          <p14:tracePt t="47355" x="4308475" y="5702300"/>
          <p14:tracePt t="47389" x="4587875" y="5876925"/>
          <p14:tracePt t="47405" x="4635500" y="5918200"/>
          <p14:tracePt t="47424" x="4660900" y="5953125"/>
          <p14:tracePt t="47438" x="4679950" y="5984875"/>
          <p14:tracePt t="47455" x="4679950" y="5994400"/>
          <p14:tracePt t="47471" x="4679950" y="6010275"/>
          <p14:tracePt t="47488" x="4664075" y="6051550"/>
          <p14:tracePt t="47504" x="4651375" y="6076950"/>
          <p14:tracePt t="47521" x="4632325" y="6121400"/>
          <p14:tracePt t="47538" x="4594225" y="6188075"/>
          <p14:tracePt t="47555" x="4578350" y="6242050"/>
          <p14:tracePt t="47571" x="4565650" y="6286500"/>
          <p14:tracePt t="47588" x="4546600" y="6337300"/>
          <p14:tracePt t="47605" x="4530725" y="6369050"/>
          <p14:tracePt t="47620" x="4518025" y="6391275"/>
          <p14:tracePt t="47637" x="4502150" y="6410325"/>
          <p14:tracePt t="47654" x="4492625" y="6416675"/>
          <p14:tracePt t="47671" x="4476750" y="6416675"/>
          <p14:tracePt t="47688" x="4464050" y="6416675"/>
          <p14:tracePt t="47705" x="4454525" y="6416675"/>
          <p14:tracePt t="47721" x="4445000" y="6410325"/>
          <p14:tracePt t="47738" x="4422775" y="6388100"/>
          <p14:tracePt t="47755" x="4406900" y="6378575"/>
          <p14:tracePt t="47771" x="4375150" y="6365875"/>
          <p14:tracePt t="47788" x="4340225" y="6343650"/>
          <p14:tracePt t="47804" x="4311650" y="6330950"/>
          <p14:tracePt t="47821" x="4302125" y="6321425"/>
          <p14:tracePt t="47838" x="4286250" y="6315075"/>
          <p14:tracePt t="47855" x="4276725" y="6315075"/>
          <p14:tracePt t="47872" x="4260850" y="6315075"/>
          <p14:tracePt t="48081" x="4254500" y="6299200"/>
          <p14:tracePt t="48088" x="4248150" y="6280150"/>
          <p14:tracePt t="48105" x="4229100" y="6226175"/>
          <p14:tracePt t="48121" x="4187825" y="6137275"/>
          <p14:tracePt t="48138" x="4156075" y="6013450"/>
          <p14:tracePt t="48155" x="4143375" y="5969000"/>
          <p14:tracePt t="48171" x="4124325" y="5921375"/>
          <p14:tracePt t="48188" x="4117975" y="5880100"/>
          <p14:tracePt t="48204" x="4117975" y="5870575"/>
          <p14:tracePt t="48220" x="4117975" y="5861050"/>
          <p14:tracePt t="48238" x="4121150" y="5861050"/>
          <p14:tracePt t="48255" x="4137025" y="5861050"/>
          <p14:tracePt t="48271" x="4165600" y="5861050"/>
          <p14:tracePt t="48288" x="4251325" y="5867400"/>
          <p14:tracePt t="48305" x="4359275" y="5883275"/>
          <p14:tracePt t="48321" x="4448175" y="5924550"/>
          <p14:tracePt t="48337" x="4556125" y="5994400"/>
          <p14:tracePt t="48354" x="4625975" y="6038850"/>
          <p14:tracePt t="48371" x="4695825" y="6086475"/>
          <p14:tracePt t="48388" x="4756150" y="6124575"/>
          <p14:tracePt t="48405" x="4765675" y="6140450"/>
          <p14:tracePt t="48421" x="4775200" y="6149975"/>
          <p14:tracePt t="48438" x="4775200" y="6159500"/>
          <p14:tracePt t="48470" x="4768850" y="6159500"/>
          <p14:tracePt t="48488" x="4752975" y="6159500"/>
          <p14:tracePt t="48505" x="4743450" y="6159500"/>
          <p14:tracePt t="48521" x="4727575" y="6159500"/>
          <p14:tracePt t="48538" x="4714875" y="6146800"/>
          <p14:tracePt t="48555" x="4705350" y="6143625"/>
          <p14:tracePt t="48571" x="4683125" y="6130925"/>
          <p14:tracePt t="48575" x="4670425" y="6130925"/>
          <p14:tracePt t="48587" x="4654550" y="6127750"/>
          <p14:tracePt t="48604" x="4638675" y="6115050"/>
          <p14:tracePt t="48621" x="4616450" y="6105525"/>
          <p14:tracePt t="48638" x="4587875" y="6089650"/>
          <p14:tracePt t="48654" x="4565650" y="6070600"/>
          <p14:tracePt t="48671" x="4556125" y="6061075"/>
          <p14:tracePt t="48688" x="4540250" y="6042025"/>
          <p14:tracePt t="48704" x="4530725" y="6032500"/>
          <p14:tracePt t="48721" x="4514850" y="6016625"/>
          <p14:tracePt t="48737" x="4508500" y="6007100"/>
          <p14:tracePt t="48754" x="4508500" y="6000750"/>
          <p14:tracePt t="48867" x="4505325" y="6000750"/>
          <p14:tracePt t="49960" x="4479925" y="5988050"/>
          <p14:tracePt t="49967" x="4451350" y="5975350"/>
          <p14:tracePt t="49974" x="4413250" y="5959475"/>
          <p14:tracePt t="49987" x="4359275" y="5946775"/>
          <p14:tracePt t="50004" x="4324350" y="5940425"/>
          <p14:tracePt t="50020" x="4279900" y="5940425"/>
          <p14:tracePt t="50054" x="4178300" y="5943600"/>
          <p14:tracePt t="50088" x="4064000" y="5969000"/>
          <p14:tracePt t="50105" x="3997325" y="5991225"/>
          <p14:tracePt t="50121" x="3911600" y="6016625"/>
          <p14:tracePt t="50137" x="3775075" y="6048375"/>
          <p14:tracePt t="50154" x="3692525" y="6061075"/>
          <p14:tracePt t="50170" x="3632200" y="6083300"/>
          <p14:tracePt t="50188" x="3568700" y="6102350"/>
          <p14:tracePt t="50204" x="3533775" y="6102350"/>
          <p14:tracePt t="50221" x="3511550" y="6108700"/>
          <p14:tracePt t="50238" x="3470275" y="6108700"/>
          <p14:tracePt t="50254" x="3448050" y="6108700"/>
          <p14:tracePt t="50271" x="3419475" y="6108700"/>
          <p14:tracePt t="50288" x="3403600" y="6108700"/>
          <p14:tracePt t="50304" x="3394075" y="6108700"/>
          <p14:tracePt t="50321" x="3384550" y="6092825"/>
          <p14:tracePt t="50338" x="3359150" y="6035675"/>
          <p14:tracePt t="50355" x="3352800" y="6003925"/>
          <p14:tracePt t="50371" x="3346450" y="5981700"/>
          <p14:tracePt t="50388" x="3330575" y="5940425"/>
          <p14:tracePt t="50404" x="3317875" y="5915025"/>
          <p14:tracePt t="50421" x="3298825" y="5886450"/>
          <p14:tracePt t="50438" x="3292475" y="5829300"/>
          <p14:tracePt t="50454" x="3292475" y="5794375"/>
          <p14:tracePt t="50471" x="3292475" y="5756275"/>
          <p14:tracePt t="50488" x="3314700" y="5705475"/>
          <p14:tracePt t="50504" x="3324225" y="5689600"/>
          <p14:tracePt t="50521" x="3336925" y="5680075"/>
          <p14:tracePt t="50537" x="3349625" y="5667375"/>
          <p14:tracePt t="50554" x="3365500" y="5651500"/>
          <p14:tracePt t="50571" x="3381375" y="5638800"/>
          <p14:tracePt t="50588" x="3397250" y="5626100"/>
          <p14:tracePt t="50605" x="3406775" y="5616575"/>
          <p14:tracePt t="50621" x="3422650" y="5600700"/>
          <p14:tracePt t="50637" x="3425825" y="5584825"/>
          <p14:tracePt t="50654" x="3425825" y="5575300"/>
          <p14:tracePt t="50670" x="3425825" y="5553075"/>
          <p14:tracePt t="50687" x="3425825" y="5527675"/>
          <p14:tracePt t="50704" x="3416300" y="5495925"/>
          <p14:tracePt t="50721" x="3400425" y="5480050"/>
          <p14:tracePt t="50738" x="3378200" y="5454650"/>
          <p14:tracePt t="50755" x="3355975" y="5435600"/>
          <p14:tracePt t="50771" x="3324225" y="5422900"/>
          <p14:tracePt t="50788" x="3298825" y="5407025"/>
          <p14:tracePt t="50804" x="3273425" y="5394325"/>
          <p14:tracePt t="50820" x="3263900" y="5378450"/>
          <p14:tracePt t="50837" x="3248025" y="5362575"/>
          <p14:tracePt t="50854" x="3232150" y="5359400"/>
          <p14:tracePt t="50871" x="3222625" y="5359400"/>
          <p14:tracePt t="50889" x="3209925" y="5349875"/>
          <p14:tracePt t="50905" x="3200400" y="5349875"/>
          <p14:tracePt t="50921" x="3184525" y="5343525"/>
          <p14:tracePt t="50937" x="3171825" y="5330825"/>
          <p14:tracePt t="51253" x="3168650" y="5334000"/>
          <p14:tracePt t="51260" x="3162300" y="5343525"/>
          <p14:tracePt t="51271" x="3155950" y="5356225"/>
          <p14:tracePt t="51288" x="3140075" y="5384800"/>
          <p14:tracePt t="51305" x="3130550" y="5394325"/>
          <p14:tracePt t="51322" x="3114675" y="5403850"/>
          <p14:tracePt t="51338" x="3086100" y="5426075"/>
          <p14:tracePt t="51370" x="3060700" y="5445125"/>
          <p14:tracePt t="51404" x="3038475" y="5476875"/>
          <p14:tracePt t="51421" x="3028950" y="5486400"/>
          <p14:tracePt t="51438" x="3006725" y="5502275"/>
          <p14:tracePt t="51454" x="2997200" y="5511800"/>
          <p14:tracePt t="51471" x="2974975" y="5527675"/>
          <p14:tracePt t="51487" x="2952750" y="5543550"/>
          <p14:tracePt t="51504" x="2943225" y="5553075"/>
          <p14:tracePt t="51521" x="2933700" y="5562600"/>
          <p14:tracePt t="51537" x="2917825" y="5584825"/>
          <p14:tracePt t="51554" x="2895600" y="5600700"/>
          <p14:tracePt t="51571" x="2873375" y="5626100"/>
          <p14:tracePt t="51588" x="2828925" y="5657850"/>
          <p14:tracePt t="51604" x="2803525" y="5673725"/>
          <p14:tracePt t="51621" x="2774950" y="5686425"/>
          <p14:tracePt t="51637" x="2759075" y="5708650"/>
          <p14:tracePt t="51654" x="2749550" y="5718175"/>
          <p14:tracePt t="51670" x="2733675" y="5727700"/>
          <p14:tracePt t="51687" x="2717800" y="5730875"/>
          <p14:tracePt t="51704" x="2708275" y="5730875"/>
          <p14:tracePt t="51721" x="2698750" y="5730875"/>
          <p14:tracePt t="51738" x="2695575" y="5730875"/>
          <p14:tracePt t="52252" x="2740025" y="5676900"/>
          <p14:tracePt t="52259" x="2828925" y="5591175"/>
          <p14:tracePt t="52271" x="2921000" y="5489575"/>
          <p14:tracePt t="52288" x="3190875" y="5108575"/>
          <p14:tracePt t="52309" x="3413125" y="4794250"/>
          <p14:tracePt t="52331" x="3549650" y="4584700"/>
          <p14:tracePt t="52355" x="3648075" y="4400550"/>
          <p14:tracePt t="52387" x="3784600" y="4114800"/>
          <p14:tracePt t="52405" x="3816350" y="4048125"/>
          <p14:tracePt t="52421" x="3854450" y="3968750"/>
          <p14:tracePt t="52438" x="3895725" y="3832225"/>
          <p14:tracePt t="52454" x="3908425" y="3768725"/>
          <p14:tracePt t="52470" x="3930650" y="3702050"/>
          <p14:tracePt t="52487" x="3930650" y="3660775"/>
          <p14:tracePt t="52503" x="3930650" y="3638550"/>
          <p14:tracePt t="52520" x="3930650" y="3616325"/>
          <p14:tracePt t="52538" x="3940175" y="3590925"/>
          <p14:tracePt t="52554" x="3952875" y="3568700"/>
          <p14:tracePt t="52572" x="3965575" y="3530600"/>
          <p14:tracePt t="52588" x="3997325" y="3463925"/>
          <p14:tracePt t="52604" x="4022725" y="3425825"/>
          <p14:tracePt t="52620" x="4035425" y="3387725"/>
          <p14:tracePt t="52637" x="4060825" y="3346450"/>
          <p14:tracePt t="52654" x="4070350" y="3330575"/>
          <p14:tracePt t="52670" x="4079875" y="3321050"/>
          <p14:tracePt t="52687" x="4079875" y="3314700"/>
          <p14:tracePt t="52729" x="4086225" y="3314700"/>
          <p14:tracePt t="52737" x="4092575" y="3314700"/>
          <p14:tracePt t="52744" x="4095750" y="3314700"/>
          <p14:tracePt t="52753" x="4105275" y="3314700"/>
          <p14:tracePt t="52770" x="4114800" y="3314700"/>
          <p14:tracePt t="52788" x="4130675" y="3317875"/>
          <p14:tracePt t="52804" x="4130675" y="3327400"/>
          <p14:tracePt t="52821" x="4137025" y="3336925"/>
          <p14:tracePt t="52838" x="4137025" y="3381375"/>
          <p14:tracePt t="52854" x="4137025" y="3451225"/>
          <p14:tracePt t="52871" x="4130675" y="3514725"/>
          <p14:tracePt t="52887" x="4108450" y="3635375"/>
          <p14:tracePt t="52904" x="4102100" y="3730625"/>
          <p14:tracePt t="52920" x="4102100" y="3800475"/>
          <p14:tracePt t="52937" x="4102100" y="3848100"/>
          <p14:tracePt t="52954" x="4102100" y="3863975"/>
          <p14:tracePt t="52970" x="4102100" y="3873500"/>
          <p14:tracePt t="52987" x="4102100" y="3889375"/>
          <p14:tracePt t="53003" x="4102100" y="3905250"/>
          <p14:tracePt t="53020" x="4102100" y="3908425"/>
          <p14:tracePt t="53037" x="4102100" y="3914775"/>
          <p14:tracePt t="53080" x="4095750" y="3914775"/>
          <p14:tracePt t="53087" x="4086225" y="3917950"/>
          <p14:tracePt t="53104" x="4079875" y="3924300"/>
          <p14:tracePt t="53338" x="4098925" y="3978275"/>
          <p14:tracePt t="53345" x="4124325" y="4051300"/>
          <p14:tracePt t="53354" x="4143375" y="4124325"/>
          <p14:tracePt t="53372" x="4238625" y="4403725"/>
          <p14:tracePt t="53388" x="4292600" y="4559300"/>
          <p14:tracePt t="53404" x="4346575" y="4702175"/>
          <p14:tracePt t="53420" x="4391025" y="4867275"/>
          <p14:tracePt t="53453" x="4505325" y="5194300"/>
          <p14:tracePt t="53487" x="4657725" y="5511800"/>
          <p14:tracePt t="53506" x="4695825" y="5603875"/>
          <p14:tracePt t="53522" x="4743450" y="5730875"/>
          <p14:tracePt t="53537" x="4759325" y="5794375"/>
          <p14:tracePt t="53554" x="4781550" y="5857875"/>
          <p14:tracePt t="53570" x="4794250" y="5895975"/>
          <p14:tracePt t="53587" x="4810125" y="5937250"/>
          <p14:tracePt t="53604" x="4822825" y="5962650"/>
          <p14:tracePt t="53622" x="4838700" y="5991225"/>
          <p14:tracePt t="53637" x="4845050" y="6000750"/>
          <p14:tracePt t="53654" x="4845050" y="6010275"/>
          <p14:tracePt t="53708" x="4845050" y="6003925"/>
          <p14:tracePt t="53715" x="4845050" y="5997575"/>
          <p14:tracePt t="53722" x="4845050" y="5994400"/>
          <p14:tracePt t="53737" x="4845050" y="5984875"/>
          <p14:tracePt t="53753" x="4845050" y="5969000"/>
          <p14:tracePt t="53771" x="4845050" y="5959475"/>
          <p14:tracePt t="53787" x="4845050" y="5940425"/>
          <p14:tracePt t="53804" x="4845050" y="5918200"/>
          <p14:tracePt t="53820" x="4841875" y="5895975"/>
          <p14:tracePt t="53837" x="4816475" y="5829300"/>
          <p14:tracePt t="53853" x="4791075" y="5791200"/>
          <p14:tracePt t="53870" x="4772025" y="5759450"/>
          <p14:tracePt t="53887" x="4730750" y="5692775"/>
          <p14:tracePt t="53904" x="4705350" y="5645150"/>
          <p14:tracePt t="53921" x="4657725" y="5578475"/>
          <p14:tracePt t="53937" x="4625975" y="5546725"/>
          <p14:tracePt t="53954" x="4600575" y="5518150"/>
          <p14:tracePt t="53970" x="4584700" y="5492750"/>
          <p14:tracePt t="53987" x="4559300" y="5451475"/>
          <p14:tracePt t="54003" x="4549775" y="5438775"/>
          <p14:tracePt t="54020" x="4540250" y="5429250"/>
          <p14:tracePt t="54037" x="4533900" y="5426075"/>
          <p14:tracePt t="54251" x="4549775" y="5429250"/>
          <p14:tracePt t="54260" x="4565650" y="5429250"/>
          <p14:tracePt t="54270" x="4584700" y="5435600"/>
          <p14:tracePt t="54288" x="4641850" y="5461000"/>
          <p14:tracePt t="54304" x="4689475" y="5486400"/>
          <p14:tracePt t="54322" x="4733925" y="5530850"/>
          <p14:tracePt t="54337" x="4759325" y="5556250"/>
          <p14:tracePt t="54353" x="4784725" y="5588000"/>
          <p14:tracePt t="54370" x="4816475" y="5610225"/>
          <p14:tracePt t="54388" x="4851400" y="5648325"/>
          <p14:tracePt t="54404" x="4899025" y="5676900"/>
          <p14:tracePt t="54422" x="4956175" y="5715000"/>
          <p14:tracePt t="54438" x="4994275" y="5740400"/>
          <p14:tracePt t="54454" x="5019675" y="5772150"/>
          <p14:tracePt t="54470" x="5045075" y="5794375"/>
          <p14:tracePt t="54487" x="5083175" y="5832475"/>
          <p14:tracePt t="54504" x="5099050" y="5842000"/>
          <p14:tracePt t="54520" x="5114925" y="5854700"/>
          <p14:tracePt t="54537" x="5140325" y="5870575"/>
          <p14:tracePt t="54554" x="5172075" y="5895975"/>
          <p14:tracePt t="54571" x="5207000" y="5911850"/>
          <p14:tracePt t="54587" x="5229225" y="5924550"/>
          <p14:tracePt t="54604" x="5245100" y="5934075"/>
          <p14:tracePt t="54620" x="5264150" y="5949950"/>
          <p14:tracePt t="54637" x="5283200" y="5956300"/>
          <p14:tracePt t="54654" x="5292725" y="5956300"/>
          <p14:tracePt t="54670" x="5302250" y="5956300"/>
          <p14:tracePt t="54687" x="5308600" y="5956300"/>
          <p14:tracePt t="54743" x="5305425" y="5956300"/>
          <p14:tracePt t="54750" x="5302250" y="5956300"/>
          <p14:tracePt t="54757" x="5295900" y="5956300"/>
          <p14:tracePt t="54770" x="5292725" y="5956300"/>
          <p14:tracePt t="54787" x="5257800" y="5953125"/>
          <p14:tracePt t="54804" x="5235575" y="5934075"/>
          <p14:tracePt t="54820" x="5213350" y="5924550"/>
          <p14:tracePt t="54837" x="5184775" y="5908675"/>
          <p14:tracePt t="54854" x="5156200" y="5895975"/>
          <p14:tracePt t="54870" x="5118100" y="5857875"/>
          <p14:tracePt t="54887" x="5086350" y="5832475"/>
          <p14:tracePt t="54903" x="5048250" y="5807075"/>
          <p14:tracePt t="54920" x="5000625" y="5781675"/>
          <p14:tracePt t="54936" x="4953000" y="5749925"/>
          <p14:tracePt t="54953" x="4927600" y="5737225"/>
          <p14:tracePt t="54969" x="4899025" y="5724525"/>
          <p14:tracePt t="54986" x="4870450" y="5708650"/>
          <p14:tracePt t="55003" x="4841875" y="5692775"/>
          <p14:tracePt t="55019" x="4826000" y="5676900"/>
          <p14:tracePt t="55036" x="4781550" y="5651500"/>
          <p14:tracePt t="55053" x="4759325" y="5632450"/>
          <p14:tracePt t="55069" x="4746625" y="5622925"/>
          <p14:tracePt t="55086" x="4727575" y="5607050"/>
          <p14:tracePt t="55103" x="4718050" y="5597525"/>
          <p14:tracePt t="55119" x="4718050" y="5581650"/>
          <p14:tracePt t="55136" x="4718050" y="5572125"/>
          <p14:tracePt t="55153" x="4718050" y="5568950"/>
          <p14:tracePt t="55169" x="4711700" y="5562600"/>
          <p14:tracePt t="55186" x="4711700" y="5559425"/>
          <p14:tracePt t="55386" x="4727575" y="5562600"/>
          <p14:tracePt t="55393" x="4746625" y="5575300"/>
          <p14:tracePt t="55403" x="4765675" y="5588000"/>
          <p14:tracePt t="55421" x="4845050" y="5613400"/>
          <p14:tracePt t="55437" x="4883150" y="5626100"/>
          <p14:tracePt t="55454" x="4927600" y="5638800"/>
          <p14:tracePt t="55471" x="4972050" y="5664200"/>
          <p14:tracePt t="55487" x="4994275" y="5676900"/>
          <p14:tracePt t="55504" x="5003800" y="5686425"/>
          <p14:tracePt t="55521" x="5029200" y="5699125"/>
          <p14:tracePt t="55537" x="5041900" y="5715000"/>
          <p14:tracePt t="55553" x="5051425" y="5724525"/>
          <p14:tracePt t="55571" x="5064125" y="5740400"/>
          <p14:tracePt t="55587" x="5080000" y="5749925"/>
          <p14:tracePt t="55603" x="5089525" y="5765800"/>
          <p14:tracePt t="55620" x="5105400" y="5781675"/>
          <p14:tracePt t="55636" x="5127625" y="5791200"/>
          <p14:tracePt t="55653" x="5137150" y="5800725"/>
          <p14:tracePt t="55670" x="5146675" y="5816600"/>
          <p14:tracePt t="55687" x="5162550" y="5832475"/>
          <p14:tracePt t="55704" x="5178425" y="5842000"/>
          <p14:tracePt t="55721" x="5181600" y="5842000"/>
          <p14:tracePt t="55737" x="5187950" y="5845175"/>
          <p14:tracePt t="55754" x="5197475" y="5851525"/>
          <p14:tracePt t="55771" x="5207000" y="5870575"/>
          <p14:tracePt t="55787" x="5216525" y="5876925"/>
          <p14:tracePt t="55804" x="5232400" y="5880100"/>
          <p14:tracePt t="55820" x="5241925" y="5886450"/>
          <p14:tracePt t="55901" x="5248275" y="5892800"/>
          <p14:tracePt t="55922" x="5251450" y="5892800"/>
          <p14:tracePt t="55965" x="5251450" y="5895975"/>
          <p14:tracePt t="56265" x="5245100" y="5889625"/>
          <p14:tracePt t="56272" x="5235575" y="5883275"/>
          <p14:tracePt t="56287" x="5203825" y="5857875"/>
          <p14:tracePt t="56304" x="5178425" y="5842000"/>
          <p14:tracePt t="56321" x="5133975" y="5803900"/>
          <p14:tracePt t="56337" x="5111750" y="5784850"/>
          <p14:tracePt t="56353" x="5080000" y="5772150"/>
          <p14:tracePt t="56370" x="5064125" y="5753100"/>
          <p14:tracePt t="56386" x="5041900" y="5740400"/>
          <p14:tracePt t="56403" x="5019675" y="5727700"/>
          <p14:tracePt t="56421" x="4975225" y="5711825"/>
          <p14:tracePt t="56438" x="4953000" y="5692775"/>
          <p14:tracePt t="56455" x="4937125" y="5683250"/>
          <p14:tracePt t="56471" x="4914900" y="5667375"/>
          <p14:tracePt t="56487" x="4905375" y="5657850"/>
          <p14:tracePt t="56503" x="4895850" y="5657850"/>
          <p14:tracePt t="56520" x="4873625" y="5641975"/>
          <p14:tracePt t="56536" x="4864100" y="5632450"/>
          <p14:tracePt t="56553" x="4841875" y="5619750"/>
          <p14:tracePt t="56570" x="4816475" y="5607050"/>
          <p14:tracePt t="56587" x="4806950" y="5607050"/>
          <p14:tracePt t="56605" x="4797425" y="5607050"/>
          <p14:tracePt t="56621" x="4781550" y="5607050"/>
          <p14:tracePt t="56722" x="4784725" y="5607050"/>
          <p14:tracePt t="56729" x="4787900" y="5607050"/>
          <p14:tracePt t="56737" x="4794250" y="5607050"/>
          <p14:tracePt t="56754" x="4810125" y="5607050"/>
          <p14:tracePt t="56771" x="4848225" y="5607050"/>
          <p14:tracePt t="56787" x="4873625" y="5619750"/>
          <p14:tracePt t="56803" x="4902200" y="5626100"/>
          <p14:tracePt t="56820" x="4937125" y="5645150"/>
          <p14:tracePt t="56836" x="4962525" y="5657850"/>
          <p14:tracePt t="56854" x="4978400" y="5667375"/>
          <p14:tracePt t="56871" x="4991100" y="5680075"/>
          <p14:tracePt t="56887" x="5019675" y="5692775"/>
          <p14:tracePt t="56904" x="5035550" y="5708650"/>
          <p14:tracePt t="56921" x="5080000" y="5727700"/>
          <p14:tracePt t="56937" x="5102225" y="5737225"/>
          <p14:tracePt t="56953" x="5140325" y="5759450"/>
          <p14:tracePt t="56970" x="5200650" y="5791200"/>
          <p14:tracePt t="56986" x="5222875" y="5807075"/>
          <p14:tracePt t="57004" x="5254625" y="5819775"/>
          <p14:tracePt t="57021" x="5289550" y="5851525"/>
          <p14:tracePt t="57037" x="5299075" y="5861050"/>
          <p14:tracePt t="57054" x="5314950" y="5870575"/>
          <p14:tracePt t="57070" x="5330825" y="5889625"/>
          <p14:tracePt t="57086" x="5340350" y="5899150"/>
          <p14:tracePt t="57103" x="5349875" y="5908675"/>
          <p14:tracePt t="57120" x="5368925" y="5924550"/>
          <p14:tracePt t="57137" x="5375275" y="5940425"/>
          <p14:tracePt t="57154" x="5378450" y="5946775"/>
          <p14:tracePt t="57171" x="5391150" y="5949950"/>
          <p14:tracePt t="57187" x="5394325" y="5956300"/>
          <p14:tracePt t="58414" x="5378450" y="5934075"/>
          <p14:tracePt t="58420" x="5343525" y="5883275"/>
          <p14:tracePt t="58427" x="5302250" y="5848350"/>
          <p14:tracePt t="58436" x="5270500" y="5797550"/>
          <p14:tracePt t="58453" x="5194300" y="5702300"/>
          <p14:tracePt t="58470" x="5041900" y="5553075"/>
          <p14:tracePt t="58504" x="4883150" y="5394325"/>
          <p14:tracePt t="58537" x="4762500" y="5232400"/>
          <p14:tracePt t="58554" x="4711700" y="5181600"/>
          <p14:tracePt t="58569" x="4660900" y="5130800"/>
          <p14:tracePt t="58586" x="4635500" y="5105400"/>
          <p14:tracePt t="58604" x="4603750" y="5073650"/>
          <p14:tracePt t="58620" x="4581525" y="5057775"/>
          <p14:tracePt t="58637" x="4572000" y="5048250"/>
          <p14:tracePt t="58653" x="4562475" y="5032375"/>
          <p14:tracePt t="58670" x="4546600" y="5032375"/>
          <p14:tracePt t="58686" x="4540250" y="5029200"/>
          <p14:tracePt t="58703" x="4530725" y="5019675"/>
          <p14:tracePt t="58719" x="4514850" y="5003800"/>
          <p14:tracePt t="58736" x="4502150" y="4994275"/>
          <p14:tracePt t="58754" x="4489450" y="4968875"/>
          <p14:tracePt t="58771" x="4470400" y="4933950"/>
          <p14:tracePt t="58787" x="4460875" y="4905375"/>
          <p14:tracePt t="58804" x="4448175" y="4879975"/>
          <p14:tracePt t="58820" x="4425950" y="4857750"/>
          <p14:tracePt t="58836" x="4419600" y="4848225"/>
          <p14:tracePt t="58854" x="4419600" y="4845050"/>
          <p14:tracePt t="58887" x="4422775" y="4845050"/>
          <p14:tracePt t="58904" x="4432300" y="4845050"/>
          <p14:tracePt t="58921" x="4467225" y="4857750"/>
          <p14:tracePt t="58937" x="4495800" y="4876800"/>
          <p14:tracePt t="58953" x="4533900" y="4889500"/>
          <p14:tracePt t="58970" x="4568825" y="4905375"/>
          <p14:tracePt t="58986" x="4578350" y="4914900"/>
          <p14:tracePt t="59004" x="4587875" y="4921250"/>
          <p14:tracePt t="59092" x="4587875" y="4918075"/>
          <p14:tracePt t="59336" x="4606925" y="4895850"/>
          <p14:tracePt t="59343" x="4648200" y="4870450"/>
          <p14:tracePt t="59354" x="4676775" y="4848225"/>
          <p14:tracePt t="59370" x="4806950" y="4784725"/>
          <p14:tracePt t="59386" x="4873625" y="4752975"/>
          <p14:tracePt t="59404" x="4911725" y="4721225"/>
          <p14:tracePt t="59436" x="4975225" y="4673600"/>
          <p14:tracePt t="59470" x="5006975" y="4641850"/>
          <p14:tracePt t="59487" x="5006975" y="4625975"/>
          <p14:tracePt t="59756" x="4946650" y="4638675"/>
          <p14:tracePt t="59764" x="4864100" y="4667250"/>
          <p14:tracePt t="59771" x="4794250" y="4676775"/>
          <p14:tracePt t="59786" x="4654550" y="4692650"/>
          <p14:tracePt t="59803" x="4502150" y="4711700"/>
          <p14:tracePt t="59819" x="4273550" y="4711700"/>
          <p14:tracePt t="59836" x="4146550" y="4711700"/>
          <p14:tracePt t="59853" x="4041775" y="4695825"/>
          <p14:tracePt t="59870" x="3895725" y="4673600"/>
          <p14:tracePt t="59886" x="3819525" y="4651375"/>
          <p14:tracePt t="59903" x="3781425" y="4638675"/>
          <p14:tracePt t="59920" x="3740150" y="4619625"/>
          <p14:tracePt t="59936" x="3702050" y="4587875"/>
          <p14:tracePt t="59953" x="3670300" y="4562475"/>
          <p14:tracePt t="59970" x="3609975" y="4508500"/>
          <p14:tracePt t="59986" x="3578225" y="4486275"/>
          <p14:tracePt t="60004" x="3552825" y="4454525"/>
          <p14:tracePt t="60020" x="3530600" y="4432300"/>
          <p14:tracePt t="60037" x="3514725" y="4419600"/>
          <p14:tracePt t="60053" x="3505200" y="4406900"/>
          <p14:tracePt t="60070" x="3486150" y="4400550"/>
          <p14:tracePt t="60086" x="3457575" y="4400550"/>
          <p14:tracePt t="60103" x="3435350" y="4400550"/>
          <p14:tracePt t="60119" x="3394075" y="4394200"/>
          <p14:tracePt t="60136" x="3365500" y="4394200"/>
          <p14:tracePt t="60154" x="3333750" y="4394200"/>
          <p14:tracePt t="60171" x="3286125" y="4394200"/>
          <p14:tracePt t="60187" x="3263900" y="4394200"/>
          <p14:tracePt t="60203" x="3222625" y="4394200"/>
          <p14:tracePt t="60219" x="3171825" y="4403725"/>
          <p14:tracePt t="60236" x="3149600" y="4416425"/>
          <p14:tracePt t="60253" x="3127375" y="4419600"/>
          <p14:tracePt t="60270" x="3105150" y="4425950"/>
          <p14:tracePt t="60286" x="3095625" y="4425950"/>
          <p14:tracePt t="60305" x="3086100" y="4425950"/>
          <p14:tracePt t="60369" x="3086100" y="4429125"/>
          <p14:tracePt t="60599" x="3108325" y="4454525"/>
          <p14:tracePt t="60605" x="3140075" y="4495800"/>
          <p14:tracePt t="60620" x="3219450" y="4591050"/>
          <p14:tracePt t="60653" x="3444875" y="4816475"/>
          <p14:tracePt t="60687" x="3689350" y="5060950"/>
          <p14:tracePt t="60705" x="3800475" y="5207000"/>
          <p14:tracePt t="60722" x="3873500" y="5289550"/>
          <p14:tracePt t="60737" x="3921125" y="5349875"/>
          <p14:tracePt t="60753" x="3962400" y="5391150"/>
          <p14:tracePt t="60769" x="4006850" y="5457825"/>
          <p14:tracePt t="60786" x="4019550" y="5486400"/>
          <p14:tracePt t="60802" x="4032250" y="5511800"/>
          <p14:tracePt t="60820" x="4038600" y="5546725"/>
          <p14:tracePt t="60836" x="4038600" y="5556250"/>
          <p14:tracePt t="60853" x="4038600" y="5565775"/>
          <p14:tracePt t="60870" x="4044950" y="5584825"/>
          <p14:tracePt t="60886" x="4057650" y="5584825"/>
          <p14:tracePt t="60903" x="4064000" y="5584825"/>
          <p14:tracePt t="60920" x="4076700" y="5584825"/>
          <p14:tracePt t="60936" x="4089400" y="5584825"/>
          <p14:tracePt t="60954" x="4098925" y="5584825"/>
          <p14:tracePt t="60970" x="4108450" y="5578475"/>
          <p14:tracePt t="60987" x="4111625" y="5572125"/>
          <p14:tracePt t="61004" x="4111625" y="5568950"/>
          <p14:tracePt t="61206" x="4111625" y="5575300"/>
          <p14:tracePt t="61213" x="4111625" y="5581650"/>
          <p14:tracePt t="61220" x="4111625" y="5591175"/>
          <p14:tracePt t="61237" x="4102100" y="5600700"/>
          <p14:tracePt t="61254" x="4089400" y="5629275"/>
          <p14:tracePt t="61270" x="4083050" y="5657850"/>
          <p14:tracePt t="61287" x="4083050" y="5686425"/>
          <p14:tracePt t="61303" x="4083050" y="5708650"/>
          <p14:tracePt t="61319" x="4083050" y="5724525"/>
          <p14:tracePt t="61336" x="4083050" y="5749925"/>
          <p14:tracePt t="61353" x="4083050" y="5759450"/>
          <p14:tracePt t="61369" x="4083050" y="5775325"/>
          <p14:tracePt t="61387" x="4083050" y="5784850"/>
          <p14:tracePt t="61403" x="4083050" y="5794375"/>
          <p14:tracePt t="61420" x="4083050" y="5810250"/>
          <p14:tracePt t="61437" x="4067175" y="5819775"/>
          <p14:tracePt t="61453" x="4067175" y="5835650"/>
          <p14:tracePt t="61470" x="4064000" y="5848350"/>
          <p14:tracePt t="61486" x="4054475" y="5857875"/>
          <p14:tracePt t="61503" x="4048125" y="5867400"/>
          <p14:tracePt t="61520" x="4044950" y="5889625"/>
          <p14:tracePt t="61537" x="4038600" y="5899150"/>
          <p14:tracePt t="61555" x="4032250" y="5924550"/>
          <p14:tracePt t="61570" x="4032250" y="5940425"/>
          <p14:tracePt t="61586" x="4032250" y="5949950"/>
          <p14:tracePt t="61603" x="4022725" y="5959475"/>
          <p14:tracePt t="61619" x="4013200" y="5988050"/>
          <p14:tracePt t="61636" x="4003675" y="6003925"/>
          <p14:tracePt t="61653" x="3997325" y="6026150"/>
          <p14:tracePt t="61670" x="3984625" y="6061075"/>
          <p14:tracePt t="61687" x="3984625" y="6083300"/>
          <p14:tracePt t="61691" x="3984625" y="6086475"/>
          <p14:tracePt t="61705" x="3984625" y="6108700"/>
          <p14:tracePt t="61719" x="3968750" y="6118225"/>
          <p14:tracePt t="61736" x="3962400" y="6127750"/>
          <p14:tracePt t="61752" x="3952875" y="6137275"/>
          <p14:tracePt t="61769" x="3940175" y="6159500"/>
          <p14:tracePt t="61786" x="3940175" y="6169025"/>
          <p14:tracePt t="61803" x="3933825" y="6178550"/>
          <p14:tracePt t="61820" x="3933825" y="6191250"/>
          <p14:tracePt t="61837" x="3933825" y="6203950"/>
          <p14:tracePt t="61883" x="3933825" y="6207125"/>
          <p14:tracePt t="61991" x="3933825" y="6194425"/>
          <p14:tracePt t="62000" x="3933825" y="6191250"/>
          <p14:tracePt t="62006" x="3937000" y="6184900"/>
          <p14:tracePt t="62019" x="3946525" y="6162675"/>
          <p14:tracePt t="62036" x="3952875" y="6118225"/>
          <p14:tracePt t="62053" x="3959225" y="6089650"/>
          <p14:tracePt t="62070" x="3965575" y="6042025"/>
          <p14:tracePt t="62086" x="3965575" y="6010275"/>
          <p14:tracePt t="62103" x="3971925" y="5988050"/>
          <p14:tracePt t="62119" x="3987800" y="5953125"/>
          <p14:tracePt t="62137" x="3994150" y="5930900"/>
          <p14:tracePt t="62153" x="4000500" y="5921375"/>
          <p14:tracePt t="62170" x="4016375" y="5880100"/>
          <p14:tracePt t="62186" x="4029075" y="5848350"/>
          <p14:tracePt t="62202" x="4048125" y="5810250"/>
          <p14:tracePt t="62219" x="4060825" y="5746750"/>
          <p14:tracePt t="62237" x="4073525" y="5718175"/>
          <p14:tracePt t="62253" x="4079875" y="5695950"/>
          <p14:tracePt t="62270" x="4079875" y="5654675"/>
          <p14:tracePt t="62287" x="4079875" y="5638800"/>
          <p14:tracePt t="62303" x="4079875" y="5622925"/>
          <p14:tracePt t="62319" x="4079875" y="5603875"/>
          <p14:tracePt t="62336" x="4079875" y="5594350"/>
          <p14:tracePt t="62353" x="4079875" y="5588000"/>
          <p14:tracePt t="62370" x="4079875" y="5584825"/>
          <p14:tracePt t="62684" x="4086225" y="5597525"/>
          <p14:tracePt t="62691" x="4092575" y="5622925"/>
          <p14:tracePt t="62702" x="4098925" y="5641975"/>
          <p14:tracePt t="62719" x="4117975" y="5699125"/>
          <p14:tracePt t="62736" x="4117975" y="5727700"/>
          <p14:tracePt t="62753" x="4117975" y="5765800"/>
          <p14:tracePt t="62787" x="4117975" y="5842000"/>
          <p14:tracePt t="62820" x="4117975" y="5905500"/>
          <p14:tracePt t="62836" x="4117975" y="5934075"/>
          <p14:tracePt t="62852" x="4117975" y="5943600"/>
          <p14:tracePt t="62869" x="4117975" y="5959475"/>
          <p14:tracePt t="62886" x="4117975" y="5972175"/>
          <p14:tracePt t="62904" x="4117975" y="5988050"/>
          <p14:tracePt t="62920" x="4117975" y="5997575"/>
          <p14:tracePt t="62937" x="4117975" y="6007100"/>
          <p14:tracePt t="62953" x="4117975" y="6022975"/>
          <p14:tracePt t="62970" x="4117975" y="6038850"/>
          <p14:tracePt t="62986" x="4117975" y="6048375"/>
          <p14:tracePt t="63002" x="4114800" y="6051550"/>
          <p14:tracePt t="63019" x="4111625" y="6061075"/>
          <p14:tracePt t="63036" x="4105275" y="6070600"/>
          <p14:tracePt t="63053" x="4098925" y="6083300"/>
          <p14:tracePt t="63070" x="4095750" y="6096000"/>
          <p14:tracePt t="63087" x="4089400" y="6102350"/>
          <p14:tracePt t="63103" x="4086225" y="6105525"/>
          <p14:tracePt t="63140" x="4073525" y="6111875"/>
          <p14:tracePt t="63154" x="4070350" y="6111875"/>
          <p14:tracePt t="63170" x="4070350" y="6121400"/>
          <p14:tracePt t="63186" x="4070350" y="6130925"/>
          <p14:tracePt t="63202" x="4064000" y="6130925"/>
          <p14:tracePt t="63220" x="4060825" y="6140450"/>
          <p14:tracePt t="66483" x="4041775" y="6121400"/>
          <p14:tracePt t="66491" x="4019550" y="6089650"/>
          <p14:tracePt t="66503" x="3975100" y="6029325"/>
          <p14:tracePt t="66519" x="3946525" y="5975350"/>
          <p14:tracePt t="66536" x="3933825" y="5927725"/>
          <p14:tracePt t="66553" x="3911600" y="5854700"/>
          <p14:tracePt t="66586" x="3911600" y="5775325"/>
          <p14:tracePt t="66619" x="3914775" y="5711825"/>
          <p14:tracePt t="66636" x="3933825" y="5689600"/>
          <p14:tracePt t="66653" x="3949700" y="5661025"/>
          <p14:tracePt t="66668" x="3956050" y="5632450"/>
          <p14:tracePt t="66686" x="3968750" y="5607050"/>
          <p14:tracePt t="66703" x="3987800" y="5565775"/>
          <p14:tracePt t="66719" x="3990975" y="5543550"/>
          <p14:tracePt t="66736" x="3997325" y="5514975"/>
          <p14:tracePt t="66753" x="4010025" y="5480050"/>
          <p14:tracePt t="66770" x="4016375" y="5448300"/>
          <p14:tracePt t="66786" x="4029075" y="5426075"/>
          <p14:tracePt t="66803" x="4044950" y="5384800"/>
          <p14:tracePt t="66819" x="4057650" y="5359400"/>
          <p14:tracePt t="66835" x="4070350" y="5314950"/>
          <p14:tracePt t="66853" x="4098925" y="5235575"/>
          <p14:tracePt t="66869" x="4105275" y="5172075"/>
          <p14:tracePt t="66886" x="4105275" y="5133975"/>
          <p14:tracePt t="66903" x="4102100" y="5080000"/>
          <p14:tracePt t="66919" x="4083050" y="5041900"/>
          <p14:tracePt t="66936" x="4070350" y="5016500"/>
          <p14:tracePt t="66952" x="4057650" y="4987925"/>
          <p14:tracePt t="66968" x="4057650" y="4953000"/>
          <p14:tracePt t="66985" x="4057650" y="4937125"/>
          <p14:tracePt t="67003" x="4057650" y="4924425"/>
          <p14:tracePt t="67019" x="4057650" y="4914900"/>
          <p14:tracePt t="67036" x="4057650" y="4905375"/>
          <p14:tracePt t="67053" x="4057650" y="4883150"/>
          <p14:tracePt t="67069" x="4057650" y="4873625"/>
          <p14:tracePt t="67086" x="4057650" y="4864100"/>
          <p14:tracePt t="67102" x="4057650" y="4854575"/>
          <p14:tracePt t="67119" x="4057650" y="4845050"/>
          <p14:tracePt t="67136" x="4057650" y="4838700"/>
          <p14:tracePt t="67152" x="4057650" y="4835525"/>
          <p14:tracePt t="67204" x="4057650" y="4829175"/>
          <p14:tracePt t="67232" x="4057650" y="4826000"/>
          <p14:tracePt t="67285" x="4060825" y="4826000"/>
          <p14:tracePt t="67290" x="4064000" y="4826000"/>
          <p14:tracePt t="67304" x="4073525" y="4826000"/>
          <p14:tracePt t="67320" x="4089400" y="4826000"/>
          <p14:tracePt t="67336" x="4098925" y="4826000"/>
          <p14:tracePt t="67353" x="4114800" y="4841875"/>
          <p14:tracePt t="67369" x="4124325" y="4857750"/>
          <p14:tracePt t="67385" x="4140200" y="4867275"/>
          <p14:tracePt t="67403" x="4156075" y="4879975"/>
          <p14:tracePt t="67419" x="4165600" y="4892675"/>
          <p14:tracePt t="67436" x="4175125" y="4905375"/>
          <p14:tracePt t="67453" x="4194175" y="4921250"/>
          <p14:tracePt t="67469" x="4200525" y="4930775"/>
          <p14:tracePt t="67486" x="4203700" y="4940300"/>
          <p14:tracePt t="67503" x="4203700" y="4962525"/>
          <p14:tracePt t="67519" x="4213225" y="4972050"/>
          <p14:tracePt t="67553" x="4219575" y="4981575"/>
          <p14:tracePt t="67569" x="4222750" y="4981575"/>
          <p14:tracePt t="67586" x="4222750" y="4984750"/>
          <p14:tracePt t="67602" x="4229100" y="4984750"/>
          <p14:tracePt t="67636" x="4238625" y="4984750"/>
          <p14:tracePt t="67904" x="4238625" y="4991100"/>
          <p14:tracePt t="67910" x="4232275" y="4991100"/>
          <p14:tracePt t="67918" x="4229100" y="4991100"/>
          <p14:tracePt t="67935" x="4206875" y="4991100"/>
          <p14:tracePt t="67953" x="4175125" y="4991100"/>
          <p14:tracePt t="67969" x="4130675" y="4991100"/>
          <p14:tracePt t="67986" x="4070350" y="4991100"/>
          <p14:tracePt t="68003" x="3990975" y="4975225"/>
          <p14:tracePt t="68019" x="3946525" y="4968875"/>
          <p14:tracePt t="68035" x="3914775" y="4962525"/>
          <p14:tracePt t="68053" x="3876675" y="4962525"/>
          <p14:tracePt t="68069" x="3844925" y="4962525"/>
          <p14:tracePt t="68085" x="3835400" y="4962525"/>
          <p14:tracePt t="68103" x="3822700" y="4962525"/>
          <p14:tracePt t="68119" x="3813175" y="4956175"/>
          <p14:tracePt t="68136" x="3797300" y="4946650"/>
          <p14:tracePt t="68153" x="3781425" y="4946650"/>
          <p14:tracePt t="68169" x="3771900" y="4946650"/>
          <p14:tracePt t="68247" x="3765550" y="4946650"/>
          <p14:tracePt t="68254" x="3762375" y="4946650"/>
          <p14:tracePt t="68269" x="3756025" y="4946650"/>
          <p14:tracePt t="68286" x="3746500" y="4953000"/>
          <p14:tracePt t="68290" x="3746500" y="4959350"/>
          <p14:tracePt t="68303" x="3736975" y="4968875"/>
          <p14:tracePt t="68318" x="3736975" y="4978400"/>
          <p14:tracePt t="68336" x="3730625" y="4987925"/>
          <p14:tracePt t="68353" x="3730625" y="5026025"/>
          <p14:tracePt t="68369" x="3730625" y="5070475"/>
          <p14:tracePt t="68386" x="3730625" y="5108575"/>
          <p14:tracePt t="68403" x="3730625" y="5162550"/>
          <p14:tracePt t="68419" x="3733800" y="5200650"/>
          <p14:tracePt t="68436" x="3733800" y="5219700"/>
          <p14:tracePt t="68453" x="3759200" y="5264150"/>
          <p14:tracePt t="68469" x="3765550" y="5286375"/>
          <p14:tracePt t="68486" x="3765550" y="5295900"/>
          <p14:tracePt t="68503" x="3771900" y="5318125"/>
          <p14:tracePt t="68520" x="3771900" y="5327650"/>
          <p14:tracePt t="68536" x="3771900" y="5337175"/>
          <p14:tracePt t="68553" x="3771900" y="5356225"/>
          <p14:tracePt t="68569" x="3771900" y="5362575"/>
          <p14:tracePt t="68661" x="3775075" y="5362575"/>
          <p14:tracePt t="68668" x="3781425" y="5365750"/>
          <p14:tracePt t="68675" x="3781425" y="5372100"/>
          <p14:tracePt t="68686" x="3784600" y="5375275"/>
          <p14:tracePt t="68703" x="3800475" y="5391150"/>
          <p14:tracePt t="68720" x="3822700" y="5416550"/>
          <p14:tracePt t="68735" x="3860800" y="5441950"/>
          <p14:tracePt t="68753" x="3965575" y="5492750"/>
          <p14:tracePt t="68769" x="4032250" y="5524500"/>
          <p14:tracePt t="68786" x="4079875" y="5543550"/>
          <p14:tracePt t="68803" x="4130675" y="5568950"/>
          <p14:tracePt t="68818" x="4159250" y="5581650"/>
          <p14:tracePt t="68836" x="4171950" y="5591175"/>
          <p14:tracePt t="68853" x="4184650" y="5591175"/>
          <p14:tracePt t="69075" x="4178300" y="5581650"/>
          <p14:tracePt t="69082" x="4165600" y="5568950"/>
          <p14:tracePt t="69090" x="4152900" y="5549900"/>
          <p14:tracePt t="69103" x="4127500" y="5534025"/>
          <p14:tracePt t="69119" x="4105275" y="5521325"/>
          <p14:tracePt t="69136" x="4089400" y="5511800"/>
          <p14:tracePt t="69152" x="4073525" y="5505450"/>
          <p14:tracePt t="69169" x="4064000" y="5505450"/>
          <p14:tracePt t="69186" x="4057650" y="5495925"/>
          <p14:tracePt t="69202" x="4054475" y="5480050"/>
          <p14:tracePt t="69219" x="4044950" y="5470525"/>
          <p14:tracePt t="69236" x="4044950" y="5461000"/>
          <p14:tracePt t="69253" x="4038600" y="5441950"/>
          <p14:tracePt t="69269" x="4032250" y="5435600"/>
          <p14:tracePt t="69285" x="4029075" y="5426075"/>
          <p14:tracePt t="69302" x="4013200" y="5416550"/>
          <p14:tracePt t="69511" x="4013200" y="5394325"/>
          <p14:tracePt t="69518" x="4013200" y="5375275"/>
          <p14:tracePt t="69525" x="4013200" y="5356225"/>
          <p14:tracePt t="69536" x="4013200" y="5330825"/>
          <p14:tracePt t="69552" x="4013200" y="5260975"/>
          <p14:tracePt t="69568" x="4013200" y="5226050"/>
          <p14:tracePt t="69585" x="4013200" y="5194300"/>
          <p14:tracePt t="69602" x="4013200" y="5168900"/>
          <p14:tracePt t="69618" x="4013200" y="5153025"/>
          <p14:tracePt t="69635" x="4013200" y="5143500"/>
          <p14:tracePt t="69652" x="4013200" y="5130800"/>
          <p14:tracePt t="69668" x="4013200" y="5118100"/>
          <p14:tracePt t="69685" x="4013200" y="5108575"/>
          <p14:tracePt t="69702" x="4013200" y="5099050"/>
          <p14:tracePt t="69718" x="4013200" y="5089525"/>
          <p14:tracePt t="69735" x="4013200" y="5086350"/>
          <p14:tracePt t="70681" x="3937000" y="5095875"/>
          <p14:tracePt t="70688" x="3790950" y="5118100"/>
          <p14:tracePt t="70702" x="3492500" y="5181600"/>
          <p14:tracePt t="70719" x="3143250" y="5276850"/>
          <p14:tracePt t="70735" x="2854325" y="5378450"/>
          <p14:tracePt t="70760" x="2359025" y="5543550"/>
          <p14:tracePt t="70787" x="2076450" y="5619750"/>
          <p14:tracePt t="70819" x="1784350" y="5711825"/>
          <p14:tracePt t="70836" x="1717675" y="5740400"/>
          <p14:tracePt t="70853" x="1631950" y="5784850"/>
          <p14:tracePt t="70869" x="1587500" y="5797550"/>
          <p14:tracePt t="70886" x="1549400" y="5810250"/>
          <p14:tracePt t="70902" x="1514475" y="5835650"/>
          <p14:tracePt t="70918" x="1482725" y="5851525"/>
          <p14:tracePt t="70936" x="1457325" y="5870575"/>
          <p14:tracePt t="70952" x="1412875" y="5915025"/>
          <p14:tracePt t="70968" x="1368425" y="5940425"/>
          <p14:tracePt t="70985" x="1327150" y="5975350"/>
          <p14:tracePt t="71003" x="1241425" y="6048375"/>
          <p14:tracePt t="71019" x="1181100" y="6092825"/>
          <p14:tracePt t="71036" x="1130300" y="6127750"/>
          <p14:tracePt t="71052" x="1079500" y="6172200"/>
          <p14:tracePt t="71068" x="1057275" y="6181725"/>
          <p14:tracePt t="71086" x="1041400" y="6194425"/>
          <p14:tracePt t="71102" x="1019175" y="6194425"/>
          <p14:tracePt t="71119" x="1009650" y="6191250"/>
          <p14:tracePt t="71135" x="1006475" y="6162675"/>
          <p14:tracePt t="71152" x="1006475" y="6099175"/>
          <p14:tracePt t="71169" x="1016000" y="6064250"/>
          <p14:tracePt t="71186" x="1028700" y="6016625"/>
          <p14:tracePt t="71202" x="1054100" y="5953125"/>
          <p14:tracePt t="71218" x="1073150" y="5905500"/>
          <p14:tracePt t="71236" x="1098550" y="5867400"/>
          <p14:tracePt t="71252" x="1139825" y="5810250"/>
          <p14:tracePt t="71269" x="1152525" y="5778500"/>
          <p14:tracePt t="71286" x="1162050" y="5756275"/>
          <p14:tracePt t="71302" x="1187450" y="5711825"/>
          <p14:tracePt t="71319" x="1200150" y="5689600"/>
          <p14:tracePt t="71335" x="1200150" y="5661025"/>
          <p14:tracePt t="71338" x="1200150" y="5648325"/>
          <p14:tracePt t="71352" x="1200150" y="5632450"/>
          <p14:tracePt t="71368" x="1200150" y="5622925"/>
          <p14:tracePt t="71386" x="1200150" y="5600700"/>
          <p14:tracePt t="71402" x="1190625" y="5581650"/>
          <p14:tracePt t="71419" x="1181100" y="5572125"/>
          <p14:tracePt t="71436" x="1165225" y="5553075"/>
          <p14:tracePt t="71452" x="1149350" y="5540375"/>
          <p14:tracePt t="71468" x="1139825" y="5530850"/>
          <p14:tracePt t="71485" x="1136650" y="5521325"/>
          <p14:tracePt t="71502" x="1136650" y="5499100"/>
          <p14:tracePt t="71518" x="1130300" y="5489575"/>
          <p14:tracePt t="71536" x="1120775" y="5480050"/>
          <p14:tracePt t="71552" x="1114425" y="5464175"/>
          <p14:tracePt t="71569" x="1111250" y="5454650"/>
          <p14:tracePt t="71789" x="1111250" y="5461000"/>
          <p14:tracePt t="71796" x="1111250" y="5473700"/>
          <p14:tracePt t="71803" x="1111250" y="5483225"/>
          <p14:tracePt t="71819" x="1111250" y="5514975"/>
          <p14:tracePt t="71836" x="1111250" y="5537200"/>
          <p14:tracePt t="71839" x="1111250" y="5546725"/>
          <p14:tracePt t="71853" x="1111250" y="5575300"/>
          <p14:tracePt t="71869" x="1111250" y="5597525"/>
          <p14:tracePt t="71885" x="1111250" y="5626100"/>
          <p14:tracePt t="71902" x="1111250" y="5648325"/>
          <p14:tracePt t="71918" x="1117600" y="5657850"/>
          <p14:tracePt t="71935" x="1117600" y="5683250"/>
          <p14:tracePt t="71951" x="1127125" y="5705475"/>
          <p14:tracePt t="71969" x="1133475" y="5727700"/>
          <p14:tracePt t="71986" x="1133475" y="5743575"/>
          <p14:tracePt t="72002" x="1133475" y="5762625"/>
          <p14:tracePt t="72018" x="1133475" y="5778500"/>
          <p14:tracePt t="72035" x="1133475" y="5788025"/>
          <p14:tracePt t="72051" x="1133475" y="5800725"/>
          <p14:tracePt t="72068" x="1133475" y="5810250"/>
          <p14:tracePt t="72085" x="1133475" y="5826125"/>
          <p14:tracePt t="72103" x="1133475" y="5842000"/>
          <p14:tracePt t="72119" x="1133475" y="5851525"/>
          <p14:tracePt t="72136" x="1133475" y="5861050"/>
          <p14:tracePt t="72152" x="1133475" y="5880100"/>
          <p14:tracePt t="72168" x="1133475" y="5889625"/>
          <p14:tracePt t="72185" x="1133475" y="5899150"/>
          <p14:tracePt t="73589" x="1257300" y="5918200"/>
          <p14:tracePt t="73597" x="1495425" y="5930900"/>
          <p14:tracePt t="73603" x="1708150" y="5930900"/>
          <p14:tracePt t="73619" x="2133600" y="5943600"/>
          <p14:tracePt t="73636" x="2555875" y="5943600"/>
          <p14:tracePt t="73652" x="3105150" y="5924550"/>
          <p14:tracePt t="73686" x="3667125" y="5848350"/>
          <p14:tracePt t="73720" x="3975100" y="5737225"/>
          <p14:tracePt t="73737" x="4108450" y="5654675"/>
          <p14:tracePt t="73753" x="4178300" y="5600700"/>
          <p14:tracePt t="73769" x="4216400" y="5568950"/>
          <p14:tracePt t="73785" x="4257675" y="5540375"/>
          <p14:tracePt t="73802" x="4279900" y="5524500"/>
          <p14:tracePt t="73818" x="4289425" y="5508625"/>
          <p14:tracePt t="73835" x="4308475" y="5492750"/>
          <p14:tracePt t="73851" x="4321175" y="5476875"/>
          <p14:tracePt t="73868" x="4330700" y="5467350"/>
          <p14:tracePt t="73885" x="4343400" y="5451475"/>
          <p14:tracePt t="73902" x="4368800" y="5432425"/>
          <p14:tracePt t="73918" x="4378325" y="5416550"/>
          <p14:tracePt t="73935" x="4391025" y="5384800"/>
          <p14:tracePt t="73952" x="4416425" y="5343525"/>
          <p14:tracePt t="73968" x="4425950" y="5318125"/>
          <p14:tracePt t="73985" x="4432300" y="5295900"/>
          <p14:tracePt t="74001" x="4432300" y="5254625"/>
          <p14:tracePt t="74018" x="4432300" y="5245100"/>
          <p14:tracePt t="74035" x="4425950" y="5229225"/>
          <p14:tracePt t="74052" x="4403725" y="5216525"/>
          <p14:tracePt t="74069" x="4394200" y="5207000"/>
          <p14:tracePt t="74085" x="4384675" y="5191125"/>
          <p14:tracePt t="74102" x="4368800" y="5168900"/>
          <p14:tracePt t="74118" x="4352925" y="5153025"/>
          <p14:tracePt t="74135" x="4343400" y="5143500"/>
          <p14:tracePt t="74152" x="4333875" y="5121275"/>
          <p14:tracePt t="74169" x="4324350" y="5111750"/>
          <p14:tracePt t="74185" x="4314825" y="5108575"/>
          <p14:tracePt t="74202" x="4292600" y="5108575"/>
          <p14:tracePt t="74219" x="4283075" y="5099050"/>
          <p14:tracePt t="74235" x="4273550" y="5099050"/>
          <p14:tracePt t="74251" x="4254500" y="5089525"/>
          <p14:tracePt t="74268" x="4244975" y="5089525"/>
          <p14:tracePt t="74339" x="4238625" y="5089525"/>
          <p14:tracePt t="79230" x="4225925" y="5108575"/>
          <p14:tracePt t="79237" x="4203700" y="5140325"/>
          <p14:tracePt t="79252" x="4146550" y="5241925"/>
          <p14:tracePt t="79269" x="4064000" y="5365750"/>
          <p14:tracePt t="79286" x="3921125" y="5537200"/>
          <p14:tracePt t="79301" x="3825875" y="5632450"/>
          <p14:tracePt t="79318" x="3717925" y="5749925"/>
          <p14:tracePt t="79351" x="3482975" y="5984875"/>
          <p14:tracePt t="79385" x="3314700" y="6143625"/>
          <p14:tracePt t="79403" x="3260725" y="6207125"/>
          <p14:tracePt t="79419" x="3213100" y="6248400"/>
          <p14:tracePt t="79435" x="3121025" y="6324600"/>
          <p14:tracePt t="79452" x="3067050" y="6378575"/>
          <p14:tracePt t="79468" x="3028950" y="6403975"/>
          <p14:tracePt t="79485" x="2987675" y="6435725"/>
          <p14:tracePt t="79501" x="2962275" y="6445250"/>
          <p14:tracePt t="79518" x="2933700" y="6451600"/>
          <p14:tracePt t="79535" x="2892425" y="6451600"/>
          <p14:tracePt t="79552" x="2857500" y="6451600"/>
          <p14:tracePt t="79569" x="2803525" y="6451600"/>
          <p14:tracePt t="79585" x="2717800" y="6451600"/>
          <p14:tracePt t="79601" x="2667000" y="6457950"/>
          <p14:tracePt t="79617" x="2628900" y="6470650"/>
          <p14:tracePt t="79635" x="2590800" y="6496050"/>
          <p14:tracePt t="79651" x="2562225" y="6508750"/>
          <p14:tracePt t="79668" x="2536825" y="6518275"/>
          <p14:tracePt t="79685" x="2495550" y="6543675"/>
          <p14:tracePt t="79702" x="2479675" y="6553200"/>
          <p14:tracePt t="79718" x="2470150" y="6562725"/>
          <p14:tracePt t="79735" x="2447925" y="6578600"/>
          <p14:tracePt t="79751" x="2447925" y="6594475"/>
          <p14:tracePt t="79767" x="2451100" y="6616700"/>
          <p14:tracePt t="79785" x="2489200" y="6661150"/>
          <p14:tracePt t="79801" x="2511425" y="6686550"/>
          <p14:tracePt t="79818" x="2562225" y="6724650"/>
          <p14:tracePt t="79835" x="2619375" y="6765925"/>
          <p14:tracePt t="79850" x="2660650" y="6791325"/>
          <p14:tracePt t="79868" x="2698750" y="6804025"/>
          <p14:tracePt t="79885" x="2762250" y="6816725"/>
          <p14:tracePt t="79901" x="2803525" y="6816725"/>
          <p14:tracePt t="79917" x="2847975" y="6816725"/>
          <p14:tracePt t="79934" x="2892425" y="6816725"/>
          <p14:tracePt t="79950" x="2955925" y="6816725"/>
          <p14:tracePt t="79968" x="3006725" y="6816725"/>
          <p14:tracePt t="79984" x="3057525" y="6816725"/>
          <p14:tracePt t="80000" x="3121025" y="6816725"/>
          <p14:tracePt t="80017" x="3155950" y="6816725"/>
          <p14:tracePt t="80035" x="3219450" y="6816725"/>
          <p14:tracePt t="80051" x="3279775" y="6816725"/>
          <p14:tracePt t="80068" x="3324225" y="6816725"/>
          <p14:tracePt t="80086" x="3394075" y="6816725"/>
          <p14:tracePt t="80101" x="3429000" y="6816725"/>
          <p14:tracePt t="80118" x="3451225" y="6816725"/>
          <p14:tracePt t="80135" x="3482975" y="6816725"/>
          <p14:tracePt t="80151" x="3505200" y="6816725"/>
          <p14:tracePt t="80167" x="3533775" y="6816725"/>
          <p14:tracePt t="80185" x="3568700" y="6816725"/>
          <p14:tracePt t="80200" x="3597275" y="6816725"/>
          <p14:tracePt t="80217" x="3619500" y="6816725"/>
          <p14:tracePt t="80235" x="3673475" y="6816725"/>
          <p14:tracePt t="80251" x="3711575" y="6816725"/>
          <p14:tracePt t="80268" x="3740150" y="6807200"/>
          <p14:tracePt t="80285" x="3806825" y="6788150"/>
          <p14:tracePt t="80301" x="3851275" y="6769100"/>
          <p14:tracePt t="80317" x="3889375" y="6756400"/>
          <p14:tracePt t="80335" x="3952875" y="6724650"/>
          <p14:tracePt t="80351" x="3984625" y="6705600"/>
          <p14:tracePt t="80368" x="4016375" y="6686550"/>
          <p14:tracePt t="80386" x="4051300" y="6651625"/>
          <p14:tracePt t="80401" x="4076700" y="6638925"/>
          <p14:tracePt t="80418" x="4098925" y="6626225"/>
          <p14:tracePt t="80434" x="4143375" y="6607175"/>
          <p14:tracePt t="80451" x="4159250" y="6591300"/>
          <p14:tracePt t="80468" x="4181475" y="6578600"/>
          <p14:tracePt t="80485" x="4225925" y="6562725"/>
          <p14:tracePt t="80501" x="4235450" y="6553200"/>
          <p14:tracePt t="80518" x="4251325" y="6537325"/>
          <p14:tracePt t="80522" x="4254500" y="6530975"/>
          <p14:tracePt t="80535" x="4264025" y="6524625"/>
          <p14:tracePt t="80551" x="4273550" y="6524625"/>
          <p14:tracePt t="80567" x="4279900" y="6524625"/>
          <p14:tracePt t="80644" x="4279900" y="6521450"/>
          <p14:tracePt t="80652" x="4276725" y="6521450"/>
          <p14:tracePt t="80668" x="4267200" y="6521450"/>
          <p14:tracePt t="80684" x="4254500" y="6521450"/>
          <p14:tracePt t="80701" x="4225925" y="6521450"/>
          <p14:tracePt t="80717" x="4203700" y="6521450"/>
          <p14:tracePt t="80734" x="4162425" y="6515100"/>
          <p14:tracePt t="80750" x="4146550" y="6515100"/>
          <p14:tracePt t="80768" x="4127500" y="6515100"/>
          <p14:tracePt t="80785" x="4092575" y="6515100"/>
          <p14:tracePt t="80802" x="4073525" y="6515100"/>
          <p14:tracePt t="80818" x="4051300" y="6515100"/>
          <p14:tracePt t="80835" x="4035425" y="6515100"/>
          <p14:tracePt t="80850" x="4019550" y="6515100"/>
          <p14:tracePt t="80867" x="4010025" y="6515100"/>
          <p14:tracePt t="80885" x="3997325" y="6515100"/>
          <p14:tracePt t="80901" x="3990975" y="6515100"/>
          <p14:tracePt t="82022" x="4035425" y="6530975"/>
          <p14:tracePt t="82030" x="4095750" y="6559550"/>
          <p14:tracePt t="82042" x="4197350" y="6610350"/>
          <p14:tracePt t="82051" x="4235450" y="6626225"/>
          <p14:tracePt t="82069" x="4292600" y="6654800"/>
          <p14:tracePt t="82085" x="4375150" y="6680200"/>
          <p14:tracePt t="82101" x="4413250" y="6692900"/>
          <p14:tracePt t="82134" x="4486275" y="6731000"/>
          <p14:tracePt t="82168" x="4511675" y="6743700"/>
          <p14:tracePt t="82185" x="4518025" y="6743700"/>
          <p14:tracePt t="82241" x="4521200" y="6743700"/>
          <p14:tracePt t="82248" x="4527550" y="6743700"/>
          <p14:tracePt t="82263" x="4530725" y="6743700"/>
          <p14:tracePt t="82270" x="4537075" y="6743700"/>
          <p14:tracePt t="82284" x="4552950" y="6743700"/>
          <p14:tracePt t="82300" x="4562475" y="6743700"/>
          <p14:tracePt t="82317" x="4572000" y="6743700"/>
          <p14:tracePt t="82334" x="4603750" y="6743700"/>
          <p14:tracePt t="82350" x="4625975" y="6750050"/>
          <p14:tracePt t="82367" x="4664075" y="6762750"/>
          <p14:tracePt t="82384" x="4740275" y="6804025"/>
          <p14:tracePt t="82401" x="4806950" y="6835775"/>
          <p14:tracePt t="82417" x="4864100" y="6854825"/>
          <p14:tracePt t="82434" x="4930775" y="6854825"/>
          <p14:tracePt t="82450" x="4962525" y="6854825"/>
          <p14:tracePt t="82467" x="4978400" y="6854825"/>
          <p14:tracePt t="82484" x="5000625" y="6854825"/>
          <p14:tracePt t="82501" x="5010150" y="6854825"/>
          <p14:tracePt t="82517" x="5013325" y="6854825"/>
          <p14:tracePt t="82571" x="5019675" y="6854825"/>
          <p14:tracePt t="82871" x="5000625" y="6854825"/>
          <p14:tracePt t="82878" x="4975225" y="6854825"/>
          <p14:tracePt t="82886" x="4937125" y="6854825"/>
          <p14:tracePt t="82902" x="4873625" y="6854825"/>
          <p14:tracePt t="82917" x="4803775" y="6854825"/>
          <p14:tracePt t="82934" x="4619625" y="6854825"/>
          <p14:tracePt t="82950" x="4502150" y="6854825"/>
          <p14:tracePt t="82985" x="4076700" y="6854825"/>
          <p14:tracePt t="83018" x="3743325" y="6854825"/>
          <p14:tracePt t="83034" x="3527425" y="6854825"/>
          <p14:tracePt t="83051" x="3365500" y="6854825"/>
          <p14:tracePt t="83068" x="3206750" y="6854825"/>
          <p14:tracePt t="83070" x="3146425" y="6854825"/>
          <p14:tracePt t="83084" x="3032125" y="6854825"/>
          <p14:tracePt t="83100" x="2927350" y="6854825"/>
          <p14:tracePt t="83117" x="2822575" y="6854825"/>
          <p14:tracePt t="83134" x="2717800" y="6854825"/>
          <p14:tracePt t="83150" x="2673350" y="6854825"/>
          <p14:tracePt t="83167" x="2651125" y="6854825"/>
          <p14:tracePt t="83184" x="2619375" y="6854825"/>
          <p14:tracePt t="83200" x="2609850" y="6854825"/>
          <p14:tracePt t="83218" x="2600325" y="6854825"/>
          <p14:tracePt t="83234" x="2584450" y="6854825"/>
          <p14:tracePt t="83251" x="2568575" y="6854825"/>
          <p14:tracePt t="83268" x="2559050" y="6854825"/>
          <p14:tracePt t="83379" x="2562225" y="6854825"/>
          <p14:tracePt t="83385" x="2565400" y="6854825"/>
          <p14:tracePt t="83401" x="2581275" y="6854825"/>
          <p14:tracePt t="83418" x="2590800" y="6854825"/>
          <p14:tracePt t="83435" x="2606675" y="6854825"/>
          <p14:tracePt t="83450" x="2635250" y="6854825"/>
          <p14:tracePt t="83468" x="2657475" y="6842125"/>
          <p14:tracePt t="83484" x="2720975" y="6835775"/>
          <p14:tracePt t="83501" x="2759075" y="6816725"/>
          <p14:tracePt t="83518" x="2787650" y="6816725"/>
          <p14:tracePt t="83534" x="2844800" y="6810375"/>
          <p14:tracePt t="83551" x="2889250" y="6804025"/>
          <p14:tracePt t="83568" x="2927350" y="6797675"/>
          <p14:tracePt t="83584" x="2981325" y="6797675"/>
          <p14:tracePt t="83600" x="3009900" y="6797675"/>
          <p14:tracePt t="83618" x="3032125" y="6797675"/>
          <p14:tracePt t="83634" x="3067050" y="6797675"/>
          <p14:tracePt t="83651" x="3076575" y="6797675"/>
          <p14:tracePt t="83668" x="3086100" y="6797675"/>
          <p14:tracePt t="83928" x="3079750" y="6797675"/>
          <p14:tracePt t="83935" x="3067050" y="6797675"/>
          <p14:tracePt t="83951" x="3038475" y="6797675"/>
          <p14:tracePt t="83968" x="3016250" y="6797675"/>
          <p14:tracePt t="83984" x="2968625" y="6784975"/>
          <p14:tracePt t="84000" x="2936875" y="6784975"/>
          <p14:tracePt t="84017" x="2908300" y="6784975"/>
          <p14:tracePt t="84034" x="2876550" y="6784975"/>
          <p14:tracePt t="84051" x="2860675" y="6784975"/>
          <p14:tracePt t="84068" x="2851150" y="6784975"/>
          <p14:tracePt t="84084" x="2835275" y="6784975"/>
          <p14:tracePt t="84101" x="2832100" y="6784975"/>
          <p14:tracePt t="84449" x="2838450" y="6784975"/>
          <p14:tracePt t="84456" x="2841625" y="6784975"/>
          <p14:tracePt t="84468" x="2860675" y="6784975"/>
          <p14:tracePt t="84484" x="2873375" y="6784975"/>
          <p14:tracePt t="84501" x="2889250" y="6784975"/>
          <p14:tracePt t="84518" x="2917825" y="6784975"/>
          <p14:tracePt t="84550" x="2949575" y="6784975"/>
          <p14:tracePt t="84584" x="2971800" y="6784975"/>
          <p14:tracePt t="86263" x="2997200" y="6759575"/>
          <p14:tracePt t="86270" x="3028950" y="6727825"/>
          <p14:tracePt t="86284" x="3146425" y="6623050"/>
          <p14:tracePt t="86301" x="3282950" y="6511925"/>
          <p14:tracePt t="86317" x="3432175" y="6419850"/>
          <p14:tracePt t="86334" x="3717925" y="6267450"/>
          <p14:tracePt t="86368" x="4191000" y="6007100"/>
          <p14:tracePt t="86401" x="5292725" y="5600700"/>
          <p14:tracePt t="86419" x="6146800" y="5283200"/>
          <p14:tracePt t="86436" x="6683375" y="5140325"/>
          <p14:tracePt t="86452" x="7165975" y="5016500"/>
          <p14:tracePt t="86469" x="7794625" y="4845050"/>
          <p14:tracePt t="86485" x="8067675" y="4733925"/>
          <p14:tracePt t="86501" x="8388350" y="4603750"/>
          <p14:tracePt t="86519" x="8651875" y="4479925"/>
          <p14:tracePt t="86534" x="8820150" y="4356100"/>
          <p14:tracePt t="86551" x="8959850" y="4216400"/>
          <p14:tracePt t="86567" x="9090025" y="4076700"/>
          <p14:tracePt t="87169" x="9124950" y="1108075"/>
          <p14:tracePt t="87176" x="9064625" y="996950"/>
          <p14:tracePt t="87184" x="8963025" y="812800"/>
          <p14:tracePt t="87200" x="8826500" y="581025"/>
          <p14:tracePt t="87218" x="8699500" y="400050"/>
          <p14:tracePt t="87252" x="8404225" y="47625"/>
          <p14:tracePt t="87285" x="8191500" y="0"/>
          <p14:tracePt t="87302" x="8118475" y="0"/>
          <p14:tracePt t="87317" x="8051800" y="0"/>
          <p14:tracePt t="87333" x="7978775" y="0"/>
          <p14:tracePt t="87350" x="7924800" y="0"/>
          <p14:tracePt t="87367" x="7883525" y="0"/>
          <p14:tracePt t="87384" x="7826375" y="0"/>
          <p14:tracePt t="87400" x="7794625" y="0"/>
          <p14:tracePt t="87417" x="7769225" y="0"/>
          <p14:tracePt t="87433" x="7715250" y="0"/>
          <p14:tracePt t="87451" x="7661275" y="9525"/>
          <p14:tracePt t="87468" x="7604125" y="38100"/>
          <p14:tracePt t="87484" x="7537450" y="79375"/>
          <p14:tracePt t="87501" x="7489825" y="114300"/>
          <p14:tracePt t="87517" x="7442200" y="155575"/>
          <p14:tracePt t="87534" x="7350125" y="231775"/>
          <p14:tracePt t="87550" x="7258050" y="288925"/>
          <p14:tracePt t="87567" x="7185025" y="346075"/>
          <p14:tracePt t="87583" x="7089775" y="387350"/>
          <p14:tracePt t="87601" x="7023100" y="425450"/>
          <p14:tracePt t="87619" x="6877050" y="457200"/>
          <p14:tracePt t="87634" x="6791325" y="473075"/>
          <p14:tracePt t="87650" x="6705600" y="488950"/>
          <p14:tracePt t="87667" x="6623050" y="498475"/>
          <p14:tracePt t="87684" x="6480175" y="504825"/>
          <p14:tracePt t="87700" x="6400800" y="504825"/>
          <p14:tracePt t="87717" x="6346825" y="504825"/>
          <p14:tracePt t="87734" x="6305550" y="504825"/>
          <p14:tracePt t="87750" x="6283325" y="511175"/>
          <p14:tracePt t="87767" x="6261100" y="511175"/>
          <p14:tracePt t="87783" x="6219825" y="530225"/>
          <p14:tracePt t="87800" x="6188075" y="536575"/>
          <p14:tracePt t="87817" x="6165850" y="555625"/>
          <p14:tracePt t="87833" x="6130925" y="571500"/>
          <p14:tracePt t="87850" x="6121400" y="577850"/>
          <p14:tracePt t="87867" x="6111875" y="587375"/>
          <p14:tracePt t="87883" x="6096000" y="606425"/>
          <p14:tracePt t="87900" x="6096000" y="615950"/>
          <p14:tracePt t="87918" x="6096000" y="625475"/>
          <p14:tracePt t="87933" x="6096000" y="641350"/>
          <p14:tracePt t="87950" x="6096000" y="657225"/>
          <p14:tracePt t="87966" x="6096000" y="666750"/>
          <p14:tracePt t="87983" x="6111875" y="685800"/>
          <p14:tracePt t="88000" x="6121400" y="695325"/>
          <p14:tracePt t="88018" x="6146800" y="720725"/>
          <p14:tracePt t="88033" x="6165850" y="733425"/>
          <p14:tracePt t="88050" x="6181725" y="746125"/>
          <p14:tracePt t="88067" x="6213475" y="762000"/>
          <p14:tracePt t="88083" x="6254750" y="781050"/>
          <p14:tracePt t="88100" x="6280150" y="787400"/>
          <p14:tracePt t="88118" x="6327775" y="787400"/>
          <p14:tracePt t="88133" x="6346825" y="787400"/>
          <p14:tracePt t="88150" x="6378575" y="787400"/>
          <p14:tracePt t="88168" x="6391275" y="787400"/>
          <p14:tracePt t="88183" x="6400800" y="787400"/>
          <p14:tracePt t="88200" x="6410325" y="787400"/>
          <p14:tracePt t="88233" x="6410325" y="781050"/>
          <p14:tracePt t="88250" x="6410325" y="771525"/>
          <p14:tracePt t="88268" x="6410325" y="752475"/>
          <p14:tracePt t="88284" x="6410325" y="739775"/>
          <p14:tracePt t="88301" x="6410325" y="730250"/>
          <p14:tracePt t="88318" x="6397625" y="698500"/>
          <p14:tracePt t="88334" x="6388100" y="682625"/>
          <p14:tracePt t="88350" x="6378575" y="666750"/>
          <p14:tracePt t="88367" x="6359525" y="650875"/>
          <p14:tracePt t="88383" x="6350000" y="635000"/>
          <p14:tracePt t="88400" x="6350000" y="625475"/>
          <p14:tracePt t="88417" x="6350000" y="615950"/>
          <p14:tracePt t="88433" x="6350000" y="593725"/>
          <p14:tracePt t="88450" x="6350000" y="584200"/>
          <p14:tracePt t="88468" x="6350000" y="571500"/>
          <p14:tracePt t="88484" x="6350000" y="555625"/>
          <p14:tracePt t="88500" x="6350000" y="549275"/>
          <p14:tracePt t="88517" x="6350000" y="546100"/>
          <p14:tracePt t="88533" x="6369050" y="530225"/>
          <p14:tracePt t="88550" x="6378575" y="520700"/>
          <p14:tracePt t="88567" x="6388100" y="504825"/>
          <p14:tracePt t="88583" x="6407150" y="488950"/>
          <p14:tracePt t="88600" x="6426200" y="479425"/>
          <p14:tracePt t="88617" x="6435725" y="469900"/>
          <p14:tracePt t="88634" x="6454775" y="447675"/>
          <p14:tracePt t="88650" x="6483350" y="438150"/>
          <p14:tracePt t="88668" x="6505575" y="431800"/>
          <p14:tracePt t="88684" x="6575425" y="425450"/>
          <p14:tracePt t="88701" x="6635750" y="425450"/>
          <p14:tracePt t="88718" x="6715125" y="425450"/>
          <p14:tracePt t="88734" x="6759575" y="425450"/>
          <p14:tracePt t="88751" x="6788150" y="425450"/>
          <p14:tracePt t="88768" x="6819900" y="425450"/>
          <p14:tracePt t="88783" x="6851650" y="425450"/>
          <p14:tracePt t="88800" x="6886575" y="425450"/>
          <p14:tracePt t="88818" x="6934200" y="425450"/>
          <p14:tracePt t="88833" x="6978650" y="425450"/>
          <p14:tracePt t="88850" x="7007225" y="425450"/>
          <p14:tracePt t="88867" x="7035800" y="425450"/>
          <p14:tracePt t="88883" x="7064375" y="425450"/>
          <p14:tracePt t="88900" x="7086600" y="425450"/>
          <p14:tracePt t="88916" x="7099300" y="425450"/>
          <p14:tracePt t="88933" x="7140575" y="412750"/>
          <p14:tracePt t="88950" x="7178675" y="393700"/>
          <p14:tracePt t="88966" x="7242175" y="381000"/>
          <p14:tracePt t="88983" x="7372350" y="365125"/>
          <p14:tracePt t="89000" x="7454900" y="365125"/>
          <p14:tracePt t="89017" x="7537450" y="355600"/>
          <p14:tracePt t="89033" x="7680325" y="349250"/>
          <p14:tracePt t="89050" x="7762875" y="349250"/>
          <p14:tracePt t="89067" x="7842250" y="349250"/>
          <p14:tracePt t="89083" x="8039100" y="349250"/>
          <p14:tracePt t="89100" x="8188325" y="361950"/>
          <p14:tracePt t="89118" x="8410575" y="400050"/>
          <p14:tracePt t="89134" x="8562975" y="425450"/>
          <p14:tracePt t="89151" x="8661400" y="441325"/>
          <p14:tracePt t="89167" x="8715375" y="454025"/>
          <p14:tracePt t="89169" x="8734425" y="460375"/>
          <p14:tracePt t="89183" x="8766175" y="473075"/>
          <p14:tracePt t="89200" x="8788400" y="492125"/>
          <p14:tracePt t="89218" x="8829675" y="504825"/>
          <p14:tracePt t="89233" x="8855075" y="514350"/>
          <p14:tracePt t="89250" x="8877300" y="527050"/>
          <p14:tracePt t="89266" x="8890000" y="542925"/>
          <p14:tracePt t="89283" x="8899525" y="552450"/>
          <p14:tracePt t="89300" x="8899525" y="555625"/>
          <p14:tracePt t="89318" x="8899525" y="565150"/>
          <p14:tracePt t="89334" x="8899525" y="574675"/>
          <p14:tracePt t="89351" x="8896350" y="590550"/>
          <p14:tracePt t="89368" x="8880475" y="606425"/>
          <p14:tracePt t="89384" x="8870950" y="615950"/>
          <p14:tracePt t="89400" x="8855075" y="625475"/>
          <p14:tracePt t="89418" x="8842375" y="647700"/>
          <p14:tracePt t="89433" x="8832850" y="657225"/>
          <p14:tracePt t="89450" x="8820150" y="666750"/>
          <p14:tracePt t="89467" x="8807450" y="676275"/>
          <p14:tracePt t="89483" x="8782050" y="717550"/>
          <p14:tracePt t="89500" x="8750300" y="742950"/>
          <p14:tracePt t="89518" x="8664575" y="790575"/>
          <p14:tracePt t="89534" x="8594725" y="828675"/>
          <p14:tracePt t="89550" x="8515350" y="869950"/>
          <p14:tracePt t="89567" x="8385175" y="942975"/>
          <p14:tracePt t="89583" x="8274050" y="993775"/>
          <p14:tracePt t="89600" x="8185150" y="1025525"/>
          <p14:tracePt t="89617" x="8061325" y="1057275"/>
          <p14:tracePt t="89633" x="7953375" y="1082675"/>
          <p14:tracePt t="89650" x="7835900" y="1098550"/>
          <p14:tracePt t="89667" x="7740650" y="1108075"/>
          <p14:tracePt t="89668" x="7696200" y="1108075"/>
          <p14:tracePt t="89683" x="7591425" y="1108075"/>
          <p14:tracePt t="89700" x="7464425" y="1108075"/>
          <p14:tracePt t="89717" x="7372350" y="1108075"/>
          <p14:tracePt t="89733" x="7254875" y="1108075"/>
          <p14:tracePt t="89750" x="7169150" y="1095375"/>
          <p14:tracePt t="89768" x="7023100" y="1063625"/>
          <p14:tracePt t="89784" x="6937375" y="1047750"/>
          <p14:tracePt t="89800" x="6864350" y="1031875"/>
          <p14:tracePt t="89818" x="6753225" y="1009650"/>
          <p14:tracePt t="89834" x="6686550" y="987425"/>
          <p14:tracePt t="89850" x="6632575" y="974725"/>
          <p14:tracePt t="89867" x="6569075" y="955675"/>
          <p14:tracePt t="89883" x="6530975" y="942975"/>
          <p14:tracePt t="89901" x="6508750" y="927100"/>
          <p14:tracePt t="89918" x="6464300" y="908050"/>
          <p14:tracePt t="89934" x="6435725" y="895350"/>
          <p14:tracePt t="89950" x="6419850" y="885825"/>
          <p14:tracePt t="89967" x="6403975" y="869950"/>
          <p14:tracePt t="89983" x="6394450" y="869950"/>
          <p14:tracePt t="90000" x="6378575" y="869950"/>
          <p14:tracePt t="90017" x="6372225" y="869950"/>
          <p14:tracePt t="90212" x="6394450" y="873125"/>
          <p14:tracePt t="90219" x="6429375" y="873125"/>
          <p14:tracePt t="90234" x="6480175" y="873125"/>
          <p14:tracePt t="90250" x="6515100" y="873125"/>
          <p14:tracePt t="90267" x="6572250" y="873125"/>
          <p14:tracePt t="90283" x="6607175" y="873125"/>
          <p14:tracePt t="90300" x="6645275" y="873125"/>
          <p14:tracePt t="90318" x="6705600" y="873125"/>
          <p14:tracePt t="90334" x="6750050" y="873125"/>
          <p14:tracePt t="90350" x="6810375" y="873125"/>
          <p14:tracePt t="90367" x="6873875" y="869950"/>
          <p14:tracePt t="90384" x="6918325" y="863600"/>
          <p14:tracePt t="90400" x="6946900" y="863600"/>
          <p14:tracePt t="90417" x="6994525" y="857250"/>
          <p14:tracePt t="90434" x="7026275" y="844550"/>
          <p14:tracePt t="90450" x="7070725" y="838200"/>
          <p14:tracePt t="90468" x="7140575" y="838200"/>
          <p14:tracePt t="90484" x="7200900" y="838200"/>
          <p14:tracePt t="90500" x="7242175" y="838200"/>
          <p14:tracePt t="90517" x="7315200" y="838200"/>
          <p14:tracePt t="90533" x="7366000" y="838200"/>
          <p14:tracePt t="90550" x="7416800" y="838200"/>
          <p14:tracePt t="90567" x="7502525" y="838200"/>
          <p14:tracePt t="90583" x="7540625" y="838200"/>
          <p14:tracePt t="90600" x="7585075" y="841375"/>
          <p14:tracePt t="90618" x="7661275" y="841375"/>
          <p14:tracePt t="90634" x="7724775" y="854075"/>
          <p14:tracePt t="90650" x="7775575" y="860425"/>
          <p14:tracePt t="90667" x="7839075" y="860425"/>
          <p14:tracePt t="90683" x="7867650" y="860425"/>
          <p14:tracePt t="90700" x="7896225" y="860425"/>
          <p14:tracePt t="90717" x="7953375" y="873125"/>
          <p14:tracePt t="90733" x="8007350" y="879475"/>
          <p14:tracePt t="90750" x="8051800" y="885825"/>
          <p14:tracePt t="90767" x="8124825" y="908050"/>
          <p14:tracePt t="90783" x="8162925" y="927100"/>
          <p14:tracePt t="90800" x="8185150" y="927100"/>
          <p14:tracePt t="90817" x="8207375" y="933450"/>
          <p14:tracePt t="90833" x="8216900" y="933450"/>
          <p14:tracePt t="90850" x="8226425" y="933450"/>
          <p14:tracePt t="90867" x="8248650" y="933450"/>
          <p14:tracePt t="90883" x="8258175" y="942975"/>
          <p14:tracePt t="90900" x="8267700" y="952500"/>
          <p14:tracePt t="90917" x="8280400" y="962025"/>
          <p14:tracePt t="90933" x="8299450" y="977900"/>
          <p14:tracePt t="90950" x="8308975" y="987425"/>
          <p14:tracePt t="90967" x="8321675" y="1003300"/>
          <p14:tracePt t="90983" x="8331200" y="1012825"/>
          <p14:tracePt t="91000" x="8347075" y="1028700"/>
          <p14:tracePt t="91017" x="8362950" y="1041400"/>
          <p14:tracePt t="91034" x="8372475" y="1050925"/>
          <p14:tracePt t="91050" x="8382000" y="1050925"/>
          <p14:tracePt t="91067" x="8404225" y="1063625"/>
          <p14:tracePt t="91083" x="8413750" y="1063625"/>
          <p14:tracePt t="91100" x="8423275" y="1066800"/>
          <p14:tracePt t="91117" x="8439150" y="1079500"/>
          <p14:tracePt t="91133" x="8448675" y="1079500"/>
          <p14:tracePt t="91149" x="8448675" y="1082675"/>
          <p14:tracePt t="91167" x="8455025" y="1089025"/>
          <p14:tracePt t="91248" x="8455025" y="1092200"/>
          <p14:tracePt t="91298" x="8455025" y="1098550"/>
          <p14:tracePt t="91324" x="8458200" y="1101725"/>
          <p14:tracePt t="91876" x="8439150" y="1108075"/>
          <p14:tracePt t="91882" x="8404225" y="1108075"/>
          <p14:tracePt t="91888" x="8366125" y="1114425"/>
          <p14:tracePt t="91899" x="8318500" y="1123950"/>
          <p14:tracePt t="91917" x="8172450" y="1155700"/>
          <p14:tracePt t="91933" x="8074025" y="1181100"/>
          <p14:tracePt t="91950" x="7966075" y="1206500"/>
          <p14:tracePt t="91983" x="7693025" y="1254125"/>
          <p14:tracePt t="92017" x="7591425" y="1279525"/>
          <p14:tracePt t="92033" x="7559675" y="1279525"/>
          <p14:tracePt t="92050" x="7537450" y="1292225"/>
          <p14:tracePt t="92067" x="7496175" y="1292225"/>
          <p14:tracePt t="92083" x="7473950" y="1292225"/>
          <p14:tracePt t="92100" x="7445375" y="1292225"/>
          <p14:tracePt t="92117" x="7419975" y="1292225"/>
          <p14:tracePt t="92134" x="7397750" y="1292225"/>
          <p14:tracePt t="92150" x="7388225" y="1292225"/>
          <p14:tracePt t="92167" x="7362825" y="1292225"/>
          <p14:tracePt t="92183" x="7334250" y="1292225"/>
          <p14:tracePt t="92200" x="7312025" y="1292225"/>
          <p14:tracePt t="92217" x="7242175" y="1289050"/>
          <p14:tracePt t="92233" x="7178675" y="1276350"/>
          <p14:tracePt t="92250" x="7115175" y="1260475"/>
          <p14:tracePt t="92268" x="7026275" y="1241425"/>
          <p14:tracePt t="92284" x="6978650" y="1219200"/>
          <p14:tracePt t="92300" x="6934200" y="1206500"/>
          <p14:tracePt t="92317" x="6861175" y="1187450"/>
          <p14:tracePt t="92333" x="6797675" y="1174750"/>
          <p14:tracePt t="92350" x="6759575" y="1155700"/>
          <p14:tracePt t="92367" x="6702425" y="1143000"/>
          <p14:tracePt t="92383" x="6680200" y="1143000"/>
          <p14:tracePt t="92400" x="6670675" y="1143000"/>
          <p14:tracePt t="92417" x="6657975" y="1143000"/>
          <p14:tracePt t="92433" x="6648450" y="1143000"/>
          <p14:tracePt t="92450" x="6632575" y="1143000"/>
          <p14:tracePt t="92467" x="6626225" y="1143000"/>
          <p14:tracePt t="92661" x="6626225" y="1136650"/>
          <p14:tracePt t="93348" x="6718300" y="1136650"/>
          <p14:tracePt t="93357" x="6842125" y="1136650"/>
          <p14:tracePt t="93371" x="7099300" y="1152525"/>
          <p14:tracePt t="93383" x="7353300" y="1184275"/>
          <p14:tracePt t="93399" x="7524750" y="1200150"/>
          <p14:tracePt t="93417" x="7766050" y="1219200"/>
          <p14:tracePt t="93450" x="7915275" y="1228725"/>
          <p14:tracePt t="93484" x="7978775" y="1228725"/>
          <p14:tracePt t="93500" x="7988300" y="1228725"/>
          <p14:tracePt t="93517" x="8007350" y="1225550"/>
          <p14:tracePt t="93533" x="8020050" y="1222375"/>
          <p14:tracePt t="93549" x="8029575" y="1209675"/>
          <p14:tracePt t="93566" x="8042275" y="1206500"/>
          <p14:tracePt t="93583" x="8054975" y="1196975"/>
          <p14:tracePt t="93600" x="8058150" y="1190625"/>
          <p14:tracePt t="93617" x="8074025" y="1181100"/>
          <p14:tracePt t="93633" x="8083550" y="1174750"/>
          <p14:tracePt t="93650" x="8112125" y="1165225"/>
          <p14:tracePt t="93666" x="8169275" y="1139825"/>
          <p14:tracePt t="93683" x="8207375" y="1127125"/>
          <p14:tracePt t="93699" x="8245475" y="1120775"/>
          <p14:tracePt t="93717" x="8274050" y="1120775"/>
          <p14:tracePt t="93733" x="8286750" y="1120775"/>
          <p14:tracePt t="93750" x="8296275" y="1120775"/>
          <p14:tracePt t="93809" x="8296275" y="1127125"/>
          <p14:tracePt t="93817" x="8289925" y="1133475"/>
          <p14:tracePt t="93824" x="8274050" y="1143000"/>
          <p14:tracePt t="93832" x="8255000" y="1149350"/>
          <p14:tracePt t="93850" x="8178800" y="1181100"/>
          <p14:tracePt t="93866" x="8039100" y="1235075"/>
          <p14:tracePt t="93883" x="7940675" y="1270000"/>
          <p14:tracePt t="93900" x="7839075" y="1311275"/>
          <p14:tracePt t="93916" x="7702550" y="1349375"/>
          <p14:tracePt t="93933" x="7626350" y="1381125"/>
          <p14:tracePt t="93950" x="7550150" y="1403350"/>
          <p14:tracePt t="93967" x="7429500" y="1428750"/>
          <p14:tracePt t="93983" x="7331075" y="1444625"/>
          <p14:tracePt t="93999" x="7277100" y="1463675"/>
          <p14:tracePt t="94016" x="7188200" y="1485900"/>
          <p14:tracePt t="94033" x="7150100" y="1498600"/>
          <p14:tracePt t="94050" x="7096125" y="1504950"/>
          <p14:tracePt t="94067" x="7026275" y="1504950"/>
          <p14:tracePt t="94083" x="6972300" y="1504950"/>
          <p14:tracePt t="94100" x="6927850" y="1504950"/>
          <p14:tracePt t="94116" x="6867525" y="1504950"/>
          <p14:tracePt t="94133" x="6845300" y="1504950"/>
          <p14:tracePt t="94150" x="6823075" y="1504950"/>
          <p14:tracePt t="94166" x="6788150" y="1504950"/>
          <p14:tracePt t="94183" x="6778625" y="1504950"/>
          <p14:tracePt t="94200" x="6769100" y="1504950"/>
          <p14:tracePt t="94216" x="6750050" y="1504950"/>
          <p14:tracePt t="94233" x="6740525" y="1504950"/>
          <p14:tracePt t="94250" x="6724650" y="1504950"/>
          <p14:tracePt t="94253" x="6708775" y="1504950"/>
          <p14:tracePt t="94266" x="6696075" y="1504950"/>
          <p14:tracePt t="94283" x="6686550" y="1504950"/>
          <p14:tracePt t="94299" x="6677025" y="1504950"/>
          <p14:tracePt t="94316" x="6657975" y="1504950"/>
          <p14:tracePt t="94333" x="6651625" y="1504950"/>
          <p14:tracePt t="94581" x="6654800" y="1504950"/>
          <p14:tracePt t="94589" x="6661150" y="1504950"/>
          <p14:tracePt t="94599" x="6670675" y="1504950"/>
          <p14:tracePt t="94616" x="6702425" y="1501775"/>
          <p14:tracePt t="94633" x="6740525" y="1495425"/>
          <p14:tracePt t="94650" x="6762750" y="1489075"/>
          <p14:tracePt t="94667" x="6826250" y="1482725"/>
          <p14:tracePt t="94683" x="6870700" y="1476375"/>
          <p14:tracePt t="94700" x="6915150" y="1463675"/>
          <p14:tracePt t="94717" x="7007225" y="1444625"/>
          <p14:tracePt t="94733" x="7051675" y="1438275"/>
          <p14:tracePt t="94750" x="7089775" y="1425575"/>
          <p14:tracePt t="94766" x="7137400" y="1419225"/>
          <p14:tracePt t="94782" x="7153275" y="1406525"/>
          <p14:tracePt t="94799" x="7162800" y="1406525"/>
          <p14:tracePt t="94816" x="7181850" y="1406525"/>
          <p14:tracePt t="94833" x="7197725" y="1406525"/>
          <p14:tracePt t="94849" x="7226300" y="1406525"/>
          <p14:tracePt t="94866" x="7261225" y="1406525"/>
          <p14:tracePt t="94883" x="7270750" y="1406525"/>
          <p14:tracePt t="94899" x="7286625" y="1406525"/>
          <p14:tracePt t="94916" x="7299325" y="1406525"/>
          <p14:tracePt t="94934" x="7308850" y="1406525"/>
          <p14:tracePt t="94950" x="7318375" y="1406525"/>
          <p14:tracePt t="94967" x="7340600" y="1406525"/>
          <p14:tracePt t="94983" x="7350125" y="1406525"/>
          <p14:tracePt t="95000" x="7359650" y="1403350"/>
          <p14:tracePt t="95016" x="7378700" y="1403350"/>
          <p14:tracePt t="95032" x="7385050" y="1403350"/>
          <p14:tracePt t="95067" x="7388225" y="1403350"/>
          <p14:tracePt t="97703" x="7388225" y="1422400"/>
          <p14:tracePt t="97711" x="7388225" y="1447800"/>
          <p14:tracePt t="97721" x="7388225" y="1473200"/>
          <p14:tracePt t="97733" x="7388225" y="1508125"/>
          <p14:tracePt t="97749" x="7385050" y="1552575"/>
          <p14:tracePt t="97766" x="7369175" y="1603375"/>
          <p14:tracePt t="97799" x="7343775" y="1685925"/>
          <p14:tracePt t="97832" x="7296150" y="1797050"/>
          <p14:tracePt t="97850" x="7264400" y="1828800"/>
          <p14:tracePt t="97866" x="7226300" y="1879600"/>
          <p14:tracePt t="97883" x="7194550" y="1911350"/>
          <p14:tracePt t="97899" x="7172325" y="1930400"/>
          <p14:tracePt t="97916" x="7127875" y="1949450"/>
          <p14:tracePt t="97932" x="7112000" y="1965325"/>
          <p14:tracePt t="97949" x="7096125" y="1965325"/>
          <p14:tracePt t="97966" x="7067550" y="1965325"/>
          <p14:tracePt t="97982" x="7054850" y="1965325"/>
          <p14:tracePt t="97999" x="7023100" y="1955800"/>
          <p14:tracePt t="98016" x="6988175" y="1939925"/>
          <p14:tracePt t="98032" x="6972300" y="1930400"/>
          <p14:tracePt t="98049" x="6962775" y="1898650"/>
          <p14:tracePt t="98066" x="6943725" y="1863725"/>
          <p14:tracePt t="98083" x="6931025" y="1831975"/>
          <p14:tracePt t="98099" x="6911975" y="1809750"/>
          <p14:tracePt t="98116" x="6896100" y="1774825"/>
          <p14:tracePt t="98133" x="6886575" y="1758950"/>
          <p14:tracePt t="98149" x="6877050" y="1749425"/>
          <p14:tracePt t="98166" x="6854825" y="1727200"/>
          <p14:tracePt t="98182" x="6845300" y="1717675"/>
          <p14:tracePt t="98199" x="6835775" y="1708150"/>
          <p14:tracePt t="98216" x="6823075" y="1704975"/>
          <p14:tracePt t="98232" x="6807200" y="1704975"/>
          <p14:tracePt t="98249" x="6797675" y="1704975"/>
          <p14:tracePt t="98266" x="6788150" y="1704975"/>
          <p14:tracePt t="98282" x="6781800" y="1704975"/>
          <p14:tracePt t="98359" x="6778625" y="1704975"/>
          <p14:tracePt t="98381" x="6772275" y="1704975"/>
          <p14:tracePt t="98395" x="6765925" y="1704975"/>
          <p14:tracePt t="98416" x="6756400" y="1704975"/>
          <p14:tracePt t="98459" x="6753225" y="1704975"/>
          <p14:tracePt t="98466" x="6746875" y="1711325"/>
          <p14:tracePt t="98483" x="6743700" y="1714500"/>
          <p14:tracePt t="98500" x="6737350" y="1724025"/>
          <p14:tracePt t="98517" x="6721475" y="1746250"/>
          <p14:tracePt t="98533" x="6705600" y="1755775"/>
          <p14:tracePt t="98551" x="6692900" y="1771650"/>
          <p14:tracePt t="98566" x="6683375" y="1787525"/>
          <p14:tracePt t="98582" x="6677025" y="1797050"/>
          <p14:tracePt t="98599" x="6670675" y="1806575"/>
          <p14:tracePt t="98616" x="6648450" y="1841500"/>
          <p14:tracePt t="98632" x="6638925" y="1857375"/>
          <p14:tracePt t="98650" x="6626225" y="1873250"/>
          <p14:tracePt t="98667" x="6613525" y="1898650"/>
          <p14:tracePt t="98683" x="6594475" y="1911350"/>
          <p14:tracePt t="98700" x="6584950" y="1920875"/>
          <p14:tracePt t="98716" x="6572250" y="1933575"/>
          <p14:tracePt t="98732" x="6572250" y="1955800"/>
          <p14:tracePt t="98749" x="6565900" y="1965325"/>
          <p14:tracePt t="98766" x="6559550" y="2006600"/>
          <p14:tracePt t="98782" x="6546850" y="2028825"/>
          <p14:tracePt t="98799" x="6543675" y="2044700"/>
          <p14:tracePt t="98816" x="6537325" y="2073275"/>
          <p14:tracePt t="98833" x="6537325" y="2082800"/>
          <p14:tracePt t="98849" x="6537325" y="2092325"/>
          <p14:tracePt t="98866" x="6537325" y="2111375"/>
          <p14:tracePt t="98882" x="6537325" y="2120900"/>
          <p14:tracePt t="98899" x="6537325" y="2130425"/>
          <p14:tracePt t="98916" x="6537325" y="2146300"/>
          <p14:tracePt t="98932" x="6537325" y="2162175"/>
          <p14:tracePt t="98949" x="6537325" y="2171700"/>
          <p14:tracePt t="98966" x="6537325" y="2184400"/>
          <p14:tracePt t="98982" x="6537325" y="2193925"/>
          <p14:tracePt t="98999" x="6537325" y="2209800"/>
          <p14:tracePt t="99016" x="6537325" y="2219325"/>
          <p14:tracePt t="99032" x="6537325" y="2225675"/>
          <p14:tracePt t="99295" x="6537325" y="2222500"/>
          <p14:tracePt t="99301" x="6537325" y="2219325"/>
          <p14:tracePt t="99315" x="6537325" y="2203450"/>
          <p14:tracePt t="99333" x="6537325" y="2174875"/>
          <p14:tracePt t="99349" x="6537325" y="2152650"/>
          <p14:tracePt t="99366" x="6537325" y="2095500"/>
          <p14:tracePt t="99383" x="6537325" y="2076450"/>
          <p14:tracePt t="99399" x="6537325" y="2044700"/>
          <p14:tracePt t="99415" x="6537325" y="2006600"/>
          <p14:tracePt t="99432" x="6537325" y="1984375"/>
          <p14:tracePt t="99449" x="6537325" y="1939925"/>
          <p14:tracePt t="99465" x="6553200" y="1882775"/>
          <p14:tracePt t="99483" x="6565900" y="1844675"/>
          <p14:tracePt t="99499" x="6565900" y="1800225"/>
          <p14:tracePt t="99516" x="6565900" y="1762125"/>
          <p14:tracePt t="99533" x="6572250" y="1743075"/>
          <p14:tracePt t="99549" x="6572250" y="1733550"/>
          <p14:tracePt t="99566" x="6572250" y="1724025"/>
          <p14:tracePt t="99851" x="6578600" y="1724025"/>
          <p14:tracePt t="99859" x="6581775" y="1724025"/>
          <p14:tracePt t="99866" x="6588125" y="1724025"/>
          <p14:tracePt t="99883" x="6591300" y="1730375"/>
          <p14:tracePt t="99887" x="6597650" y="1736725"/>
          <p14:tracePt t="99901" x="6607175" y="1746250"/>
          <p14:tracePt t="99916" x="6607175" y="1755775"/>
          <p14:tracePt t="99932" x="6607175" y="1765300"/>
          <p14:tracePt t="99948" x="6613525" y="1787525"/>
          <p14:tracePt t="99965" x="6613525" y="1819275"/>
          <p14:tracePt t="99982" x="6613525" y="1851025"/>
          <p14:tracePt t="99999" x="6613525" y="1873250"/>
          <p14:tracePt t="100015" x="6613525" y="1892300"/>
          <p14:tracePt t="100032" x="6619875" y="1908175"/>
          <p14:tracePt t="100049" x="6623050" y="1917700"/>
          <p14:tracePt t="100065" x="6629400" y="1943100"/>
          <p14:tracePt t="100082" x="6629400" y="1955800"/>
          <p14:tracePt t="100099" x="6635750" y="1965325"/>
          <p14:tracePt t="100115" x="6635750" y="1978025"/>
          <p14:tracePt t="100132" x="6635750" y="1993900"/>
          <p14:tracePt t="100150" x="6635750" y="2009775"/>
          <p14:tracePt t="100166" x="6635750" y="2019300"/>
          <p14:tracePt t="100182" x="6635750" y="2022475"/>
          <p14:tracePt t="100215" x="6635750" y="2032000"/>
          <p14:tracePt t="100232" x="6635750" y="2044700"/>
          <p14:tracePt t="100249" x="6635750" y="2047875"/>
          <p14:tracePt t="100265" x="6635750" y="2057400"/>
          <p14:tracePt t="100282" x="6635750" y="2066925"/>
          <p14:tracePt t="100299" x="6635750" y="2076450"/>
          <p14:tracePt t="100316" x="6635750" y="2098675"/>
          <p14:tracePt t="100332" x="6632575" y="2108200"/>
          <p14:tracePt t="100349" x="6632575" y="2117725"/>
          <p14:tracePt t="100365" x="6626225" y="2130425"/>
          <p14:tracePt t="100382" x="6626225" y="2146300"/>
          <p14:tracePt t="100399" x="6626225" y="2152650"/>
          <p14:tracePt t="100416" x="6623050" y="2155825"/>
          <p14:tracePt t="100433" x="6623050" y="2162175"/>
          <p14:tracePt t="100674" x="6623050" y="2165350"/>
          <p14:tracePt t="100930" x="6623050" y="2178050"/>
          <p14:tracePt t="100937" x="6623050" y="2181225"/>
          <p14:tracePt t="100950" x="6623050" y="2190750"/>
          <p14:tracePt t="100966" x="6623050" y="2200275"/>
          <p14:tracePt t="100982" x="6623050" y="2209800"/>
          <p14:tracePt t="101016" x="6721475" y="2339975"/>
          <p14:tracePt t="101050" x="6918325" y="2520950"/>
          <p14:tracePt t="101066" x="7013575" y="2597150"/>
          <p14:tracePt t="101082" x="7115175" y="2657475"/>
          <p14:tracePt t="101100" x="7210425" y="2692400"/>
          <p14:tracePt t="101116" x="7245350" y="2698750"/>
          <p14:tracePt t="101465" x="7258050" y="2689225"/>
          <p14:tracePt t="101471" x="7270750" y="2676525"/>
          <p14:tracePt t="101483" x="7277100" y="2667000"/>
          <p14:tracePt t="101499" x="7289800" y="2635250"/>
          <p14:tracePt t="101516" x="7312025" y="2600325"/>
          <p14:tracePt t="101533" x="7324725" y="2568575"/>
          <p14:tracePt t="101550" x="7324725" y="2543175"/>
          <p14:tracePt t="101582" x="7324725" y="2517775"/>
          <p14:tracePt t="101615" x="7324725" y="2501900"/>
          <p14:tracePt t="101658" x="7324725" y="2498725"/>
          <p14:tracePt t="101671" x="7324725" y="2492375"/>
          <p14:tracePt t="101682" x="7324725" y="2489200"/>
          <p14:tracePt t="101699" x="7318375" y="2473325"/>
          <p14:tracePt t="101716" x="7302500" y="2463800"/>
          <p14:tracePt t="101732" x="7280275" y="2451100"/>
          <p14:tracePt t="101749" x="7229475" y="2432050"/>
          <p14:tracePt t="101765" x="7185025" y="2419350"/>
          <p14:tracePt t="101783" x="7124700" y="2419350"/>
          <p14:tracePt t="101799" x="7026275" y="2406650"/>
          <p14:tracePt t="101815" x="6943725" y="2406650"/>
          <p14:tracePt t="101832" x="6861175" y="2406650"/>
          <p14:tracePt t="101849" x="6756400" y="2406650"/>
          <p14:tracePt t="101865" x="6696075" y="2406650"/>
          <p14:tracePt t="101882" x="6645275" y="2406650"/>
          <p14:tracePt t="101900" x="6550025" y="2409825"/>
          <p14:tracePt t="101916" x="6492875" y="2428875"/>
          <p14:tracePt t="101933" x="6457950" y="2441575"/>
          <p14:tracePt t="101936" x="6429375" y="2447925"/>
          <p14:tracePt t="101949" x="6391275" y="2460625"/>
          <p14:tracePt t="101966" x="6356350" y="2473325"/>
          <p14:tracePt t="101983" x="6330950" y="2492375"/>
          <p14:tracePt t="101999" x="6289675" y="2505075"/>
          <p14:tracePt t="102015" x="6264275" y="2514600"/>
          <p14:tracePt t="102032" x="6254750" y="2524125"/>
          <p14:tracePt t="102049" x="6229350" y="2546350"/>
          <p14:tracePt t="102065" x="6216650" y="2568575"/>
          <p14:tracePt t="102082" x="6207125" y="2593975"/>
          <p14:tracePt t="102099" x="6181725" y="2628900"/>
          <p14:tracePt t="102115" x="6172200" y="2638425"/>
          <p14:tracePt t="102132" x="6162675" y="2647950"/>
          <p14:tracePt t="102149" x="6146800" y="2670175"/>
          <p14:tracePt t="102165" x="6130925" y="2679700"/>
          <p14:tracePt t="102182" x="6121400" y="2689225"/>
          <p14:tracePt t="102199" x="6111875" y="2705100"/>
          <p14:tracePt t="102215" x="6108700" y="2708275"/>
          <p14:tracePt t="102232" x="6102350" y="2708275"/>
          <p14:tracePt t="102249" x="6102350" y="2714625"/>
          <p14:tracePt t="102329" x="6105525" y="2714625"/>
          <p14:tracePt t="102337" x="6108700" y="2714625"/>
          <p14:tracePt t="102349" x="6124575" y="2711450"/>
          <p14:tracePt t="102366" x="6156325" y="2698750"/>
          <p14:tracePt t="102383" x="6178550" y="2692400"/>
          <p14:tracePt t="102399" x="6226175" y="2676525"/>
          <p14:tracePt t="102415" x="6257925" y="2663825"/>
          <p14:tracePt t="102432" x="6315075" y="2635250"/>
          <p14:tracePt t="102449" x="6451600" y="2578100"/>
          <p14:tracePt t="102466" x="6565900" y="2524125"/>
          <p14:tracePt t="102483" x="6638925" y="2501900"/>
          <p14:tracePt t="102500" x="6715125" y="2476500"/>
          <p14:tracePt t="102516" x="6759575" y="2463800"/>
          <p14:tracePt t="102532" x="6791325" y="2463800"/>
          <p14:tracePt t="102549" x="6851650" y="2463800"/>
          <p14:tracePt t="102565" x="6889750" y="2463800"/>
          <p14:tracePt t="102582" x="6924675" y="2463800"/>
          <p14:tracePt t="102599" x="6959600" y="2463800"/>
          <p14:tracePt t="102615" x="6969125" y="2463800"/>
          <p14:tracePt t="102633" x="6985000" y="2463800"/>
          <p14:tracePt t="102649" x="6997700" y="2463800"/>
          <p14:tracePt t="102737" x="6991350" y="2463800"/>
          <p14:tracePt t="102746" x="6988175" y="2470150"/>
          <p14:tracePt t="102758" x="6959600" y="2486025"/>
          <p14:tracePt t="102765" x="6937375" y="2498725"/>
          <p14:tracePt t="102783" x="6892925" y="2527300"/>
          <p14:tracePt t="102799" x="6826250" y="2571750"/>
          <p14:tracePt t="102815" x="6794500" y="2597150"/>
          <p14:tracePt t="102832" x="6746875" y="2632075"/>
          <p14:tracePt t="102849" x="6661150" y="2679700"/>
          <p14:tracePt t="102865" x="6594475" y="2711450"/>
          <p14:tracePt t="102882" x="6527800" y="2749550"/>
          <p14:tracePt t="102899" x="6442075" y="2790825"/>
          <p14:tracePt t="102915" x="6394450" y="2809875"/>
          <p14:tracePt t="102932" x="6343650" y="2822575"/>
          <p14:tracePt t="102949" x="6276975" y="2841625"/>
          <p14:tracePt t="102965" x="6248400" y="2841625"/>
          <p14:tracePt t="102982" x="6219825" y="2841625"/>
          <p14:tracePt t="102999" x="6188075" y="2841625"/>
          <p14:tracePt t="103016" x="6178550" y="2841625"/>
          <p14:tracePt t="103032" x="6162675" y="2841625"/>
          <p14:tracePt t="103049" x="6146800" y="2841625"/>
          <p14:tracePt t="103065" x="6137275" y="2841625"/>
          <p14:tracePt t="103150" x="6140450" y="2841625"/>
          <p14:tracePt t="103158" x="6143625" y="2841625"/>
          <p14:tracePt t="103165" x="6149975" y="2835275"/>
          <p14:tracePt t="103183" x="6162675" y="2832100"/>
          <p14:tracePt t="103199" x="6197600" y="2832100"/>
          <p14:tracePt t="103215" x="6219825" y="2832100"/>
          <p14:tracePt t="103232" x="6248400" y="2832100"/>
          <p14:tracePt t="103250" x="6276975" y="2832100"/>
          <p14:tracePt t="103265" x="6302375" y="2832100"/>
          <p14:tracePt t="103282" x="6311900" y="2832100"/>
          <p14:tracePt t="103299" x="6343650" y="2832100"/>
          <p14:tracePt t="103315" x="6359525" y="2832100"/>
          <p14:tracePt t="103332" x="6381750" y="2832100"/>
          <p14:tracePt t="103349" x="6423025" y="2832100"/>
          <p14:tracePt t="103365" x="6467475" y="2819400"/>
          <p14:tracePt t="103382" x="6499225" y="2800350"/>
          <p14:tracePt t="103399" x="6540500" y="2787650"/>
          <p14:tracePt t="103415" x="6556375" y="2781300"/>
          <p14:tracePt t="103433" x="6565900" y="2781300"/>
          <p14:tracePt t="103449" x="6584950" y="2781300"/>
          <p14:tracePt t="103565" x="6578600" y="2781300"/>
          <p14:tracePt t="103573" x="6569075" y="2781300"/>
          <p14:tracePt t="103582" x="6550025" y="2781300"/>
          <p14:tracePt t="103599" x="6454775" y="2787650"/>
          <p14:tracePt t="103615" x="6280150" y="2806700"/>
          <p14:tracePt t="103631" x="6064250" y="2832100"/>
          <p14:tracePt t="103649" x="5521325" y="2844800"/>
          <p14:tracePt t="103666" x="5041900" y="2806700"/>
          <p14:tracePt t="103683" x="4416425" y="2730500"/>
          <p14:tracePt t="103700" x="3346450" y="2527300"/>
          <p14:tracePt t="103717" x="2651125" y="2336800"/>
          <p14:tracePt t="103734" x="1778000" y="2035175"/>
          <p14:tracePt t="103750" x="1355725" y="1901825"/>
          <p14:tracePt t="103766" x="1041400" y="1800225"/>
          <p14:tracePt t="103782" x="876300" y="1733550"/>
          <p14:tracePt t="103799" x="701675" y="1657350"/>
          <p14:tracePt t="103815" x="644525" y="1625600"/>
          <p14:tracePt t="103832" x="606425" y="1612900"/>
          <p14:tracePt t="103849" x="577850" y="1600200"/>
          <p14:tracePt t="103865" x="561975" y="1600200"/>
          <p14:tracePt t="103882" x="552450" y="1597025"/>
          <p14:tracePt t="103899" x="549275" y="1577975"/>
          <p14:tracePt t="103915" x="549275" y="1568450"/>
          <p14:tracePt t="103933" x="549275" y="1552575"/>
          <p14:tracePt t="103950" x="574675" y="1508125"/>
          <p14:tracePt t="103966" x="587375" y="1479550"/>
          <p14:tracePt t="103983" x="600075" y="1441450"/>
          <p14:tracePt t="103987" x="606425" y="1428750"/>
          <p14:tracePt t="103999" x="609600" y="1397000"/>
          <p14:tracePt t="104015" x="615950" y="1381125"/>
          <p14:tracePt t="104032" x="631825" y="1371600"/>
          <p14:tracePt t="104049" x="666750" y="1343025"/>
          <p14:tracePt t="104065" x="733425" y="1320800"/>
          <p14:tracePt t="104082" x="819150" y="1304925"/>
          <p14:tracePt t="104099" x="936625" y="1295400"/>
          <p14:tracePt t="104116" x="1000125" y="1308100"/>
          <p14:tracePt t="104132" x="1054100" y="1320800"/>
          <p14:tracePt t="104149" x="1162050" y="1374775"/>
          <p14:tracePt t="104165" x="1219200" y="1403350"/>
          <p14:tracePt t="104182" x="1257300" y="1435100"/>
          <p14:tracePt t="104199" x="1285875" y="1457325"/>
          <p14:tracePt t="104215" x="1289050" y="1466850"/>
          <p14:tracePt t="104232" x="1289050" y="1482725"/>
          <p14:tracePt t="104249" x="1289050" y="1498600"/>
          <p14:tracePt t="104266" x="1289050" y="1508125"/>
          <p14:tracePt t="104282" x="1273175" y="1517650"/>
          <p14:tracePt t="104299" x="1244600" y="1552575"/>
          <p14:tracePt t="104315" x="1203325" y="1577975"/>
          <p14:tracePt t="104331" x="1165225" y="1612900"/>
          <p14:tracePt t="104348" x="1060450" y="1673225"/>
          <p14:tracePt t="104365" x="1019175" y="1698625"/>
          <p14:tracePt t="104382" x="981075" y="1730375"/>
          <p14:tracePt t="104399" x="939800" y="1749425"/>
          <p14:tracePt t="104416" x="927100" y="1758950"/>
          <p14:tracePt t="104432" x="917575" y="1768475"/>
          <p14:tracePt t="104449" x="904875" y="1787525"/>
          <p14:tracePt t="104465" x="895350" y="1800225"/>
          <p14:tracePt t="104482" x="879475" y="1809750"/>
          <p14:tracePt t="104484" x="873125" y="1812925"/>
          <p14:tracePt t="104499" x="863600" y="1819275"/>
          <p14:tracePt t="104515" x="854075" y="1822450"/>
          <p14:tracePt t="104532" x="844550" y="1822450"/>
          <p14:tracePt t="104548" x="828675" y="1822450"/>
          <p14:tracePt t="104581" x="825500" y="1822450"/>
          <p14:tracePt t="104599" x="812800" y="1822450"/>
          <p14:tracePt t="105549" x="866775" y="1857375"/>
          <p14:tracePt t="105556" x="1006475" y="1911350"/>
          <p14:tracePt t="105565" x="1158875" y="1981200"/>
          <p14:tracePt t="105582" x="1517650" y="2105025"/>
          <p14:tracePt t="105603" x="2165350" y="2349500"/>
          <p14:tracePt t="105617" x="2606675" y="2540000"/>
          <p14:tracePt t="105651" x="3536950" y="2924175"/>
          <p14:tracePt t="105684" x="4340225" y="3282950"/>
          <p14:tracePt t="105700" x="4597400" y="3390900"/>
          <p14:tracePt t="105716" x="4775200" y="3476625"/>
          <p14:tracePt t="105732" x="4956175" y="3552825"/>
          <p14:tracePt t="105748" x="5140325" y="3638550"/>
          <p14:tracePt t="105766" x="5207000" y="3667125"/>
          <p14:tracePt t="105782" x="5251450" y="3679825"/>
          <p14:tracePt t="105799" x="5314950" y="3692525"/>
          <p14:tracePt t="105815" x="5353050" y="3692525"/>
          <p14:tracePt t="105831" x="5403850" y="3683000"/>
          <p14:tracePt t="105848" x="5476875" y="3663950"/>
          <p14:tracePt t="105865" x="5521325" y="3657600"/>
          <p14:tracePt t="105881" x="5546725" y="3644900"/>
          <p14:tracePt t="105898" x="5594350" y="3619500"/>
          <p14:tracePt t="105916" x="5641975" y="3606800"/>
          <p14:tracePt t="105932" x="5680075" y="3581400"/>
          <p14:tracePt t="105949" x="5784850" y="3530600"/>
          <p14:tracePt t="105965" x="5854700" y="3473450"/>
          <p14:tracePt t="105981" x="5915025" y="3429000"/>
          <p14:tracePt t="105998" x="6026150" y="3340100"/>
          <p14:tracePt t="106015" x="6086475" y="3295650"/>
          <p14:tracePt t="106031" x="6124575" y="3276600"/>
          <p14:tracePt t="106048" x="6165850" y="3257550"/>
          <p14:tracePt t="106064" x="6184900" y="3248025"/>
          <p14:tracePt t="106082" x="6197600" y="3248025"/>
          <p14:tracePt t="106098" x="6213475" y="3248025"/>
          <p14:tracePt t="106115" x="6223000" y="3248025"/>
          <p14:tracePt t="106131" x="6232525" y="3248025"/>
          <p14:tracePt t="106149" x="6242050" y="3248025"/>
          <p14:tracePt t="106369" x="6242050" y="3254375"/>
          <p14:tracePt t="106377" x="6248400" y="3260725"/>
          <p14:tracePt t="106384" x="6251575" y="3263900"/>
          <p14:tracePt t="106399" x="6280150" y="3276600"/>
          <p14:tracePt t="106415" x="6334125" y="3289300"/>
          <p14:tracePt t="106432" x="6410325" y="3305175"/>
          <p14:tracePt t="106449" x="6578600" y="3346450"/>
          <p14:tracePt t="106466" x="6677025" y="3368675"/>
          <p14:tracePt t="106482" x="6816725" y="3397250"/>
          <p14:tracePt t="106499" x="7073900" y="3441700"/>
          <p14:tracePt t="106515" x="7235825" y="3460750"/>
          <p14:tracePt t="106531" x="7416800" y="3470275"/>
          <p14:tracePt t="106549" x="7581900" y="3476625"/>
          <p14:tracePt t="106565" x="7664450" y="3476625"/>
          <p14:tracePt t="106581" x="7731125" y="3476625"/>
          <p14:tracePt t="106599" x="7826375" y="3476625"/>
          <p14:tracePt t="106615" x="7886700" y="3476625"/>
          <p14:tracePt t="106631" x="7940675" y="3476625"/>
          <p14:tracePt t="106649" x="8026400" y="3467100"/>
          <p14:tracePt t="106665" x="8089900" y="3454400"/>
          <p14:tracePt t="106681" x="8153400" y="3454400"/>
          <p14:tracePt t="106698" x="8223250" y="3441700"/>
          <p14:tracePt t="106716" x="8255000" y="3435350"/>
          <p14:tracePt t="106732" x="8277225" y="3422650"/>
          <p14:tracePt t="106749" x="8293100" y="3422650"/>
          <p14:tracePt t="106765" x="8308975" y="3416300"/>
          <p14:tracePt t="106781" x="8318500" y="3416300"/>
          <p14:tracePt t="106799" x="8331200" y="3416300"/>
          <p14:tracePt t="106841" x="8331200" y="3419475"/>
          <p14:tracePt t="106849" x="8331200" y="3429000"/>
          <p14:tracePt t="106865" x="8331200" y="3438525"/>
          <p14:tracePt t="106881" x="8324850" y="3448050"/>
          <p14:tracePt t="106899" x="8302625" y="3482975"/>
          <p14:tracePt t="106915" x="8255000" y="3508375"/>
          <p14:tracePt t="106931" x="8194675" y="3562350"/>
          <p14:tracePt t="106949" x="8099425" y="3613150"/>
          <p14:tracePt t="106965" x="8029575" y="3660775"/>
          <p14:tracePt t="106983" x="7940675" y="3692525"/>
          <p14:tracePt t="106999" x="7804150" y="3740150"/>
          <p14:tracePt t="107016" x="7718425" y="3756025"/>
          <p14:tracePt t="107033" x="7632700" y="3771900"/>
          <p14:tracePt t="107048" x="7502525" y="3771900"/>
          <p14:tracePt t="107065" x="7423150" y="3771900"/>
          <p14:tracePt t="107081" x="7337425" y="3787775"/>
          <p14:tracePt t="107098" x="7207250" y="3797300"/>
          <p14:tracePt t="107115" x="7124700" y="3797300"/>
          <p14:tracePt t="107131" x="7042150" y="3797300"/>
          <p14:tracePt t="107148" x="6946900" y="3797300"/>
          <p14:tracePt t="107165" x="6877050" y="3797300"/>
          <p14:tracePt t="107182" x="6804025" y="3790950"/>
          <p14:tracePt t="107199" x="6645275" y="3749675"/>
          <p14:tracePt t="107215" x="6562725" y="3733800"/>
          <p14:tracePt t="107231" x="6473825" y="3711575"/>
          <p14:tracePt t="107249" x="6340475" y="3679825"/>
          <p14:tracePt t="107265" x="6264275" y="3663950"/>
          <p14:tracePt t="107281" x="6200775" y="3651250"/>
          <p14:tracePt t="107299" x="6137275" y="3625850"/>
          <p14:tracePt t="107315" x="6115050" y="3625850"/>
          <p14:tracePt t="107331" x="6086475" y="3625850"/>
          <p14:tracePt t="107349" x="6070600" y="3625850"/>
          <p14:tracePt t="107365" x="6061075" y="3625850"/>
          <p14:tracePt t="107381" x="6045200" y="3625850"/>
          <p14:tracePt t="107398" x="6035675" y="3625850"/>
          <p14:tracePt t="107415" x="6032500" y="3625850"/>
          <p14:tracePt t="107432" x="6026150" y="3625850"/>
          <p14:tracePt t="107465" x="6026150" y="3632200"/>
          <p14:tracePt t="107482" x="6026150" y="3641725"/>
          <p14:tracePt t="107499" x="6026150" y="3657600"/>
          <p14:tracePt t="107519" x="6026150" y="3660775"/>
          <p14:tracePt t="107532" x="6026150" y="3667125"/>
          <p14:tracePt t="107548" x="6035675" y="3683000"/>
          <p14:tracePt t="107565" x="6045200" y="3686175"/>
          <p14:tracePt t="107582" x="6064250" y="3686175"/>
          <p14:tracePt t="107598" x="6099175" y="3686175"/>
          <p14:tracePt t="107615" x="6134100" y="3686175"/>
          <p14:tracePt t="107631" x="6156325" y="3686175"/>
          <p14:tracePt t="107648" x="6175375" y="3686175"/>
          <p14:tracePt t="107665" x="6181725" y="3686175"/>
          <p14:tracePt t="107720" x="6188075" y="3686175"/>
          <p14:tracePt t="107727" x="6191250" y="3686175"/>
          <p14:tracePt t="107733" x="6200775" y="3683000"/>
          <p14:tracePt t="107748" x="6232525" y="3667125"/>
          <p14:tracePt t="107765" x="6276975" y="3654425"/>
          <p14:tracePt t="107782" x="6324600" y="3638550"/>
          <p14:tracePt t="107799" x="6521450" y="3613150"/>
          <p14:tracePt t="107815" x="6619875" y="3590925"/>
          <p14:tracePt t="107833" x="6740525" y="3581400"/>
          <p14:tracePt t="107849" x="6842125" y="3581400"/>
          <p14:tracePt t="107865" x="6946900" y="3581400"/>
          <p14:tracePt t="107882" x="7029450" y="3581400"/>
          <p14:tracePt t="107898" x="7178675" y="3581400"/>
          <p14:tracePt t="107915" x="7308850" y="3575050"/>
          <p14:tracePt t="107931" x="7448550" y="3556000"/>
          <p14:tracePt t="107949" x="7600950" y="3540125"/>
          <p14:tracePt t="107966" x="7693025" y="3540125"/>
          <p14:tracePt t="107983" x="7778750" y="3533775"/>
          <p14:tracePt t="107999" x="7858125" y="3533775"/>
          <p14:tracePt t="108015" x="7893050" y="3533775"/>
          <p14:tracePt t="108031" x="7915275" y="3533775"/>
          <p14:tracePt t="108048" x="7956550" y="3533775"/>
          <p14:tracePt t="108065" x="7978775" y="3533775"/>
          <p14:tracePt t="108081" x="8007350" y="3533775"/>
          <p14:tracePt t="108098" x="8054975" y="3533775"/>
          <p14:tracePt t="108115" x="8093075" y="3536950"/>
          <p14:tracePt t="108132" x="8137525" y="3543300"/>
          <p14:tracePt t="108148" x="8201025" y="3562350"/>
          <p14:tracePt t="108165" x="8245475" y="3568700"/>
          <p14:tracePt t="108181" x="8283575" y="3575050"/>
          <p14:tracePt t="108198" x="8331200" y="3594100"/>
          <p14:tracePt t="108215" x="8362950" y="3603625"/>
          <p14:tracePt t="108232" x="8385175" y="3609975"/>
          <p14:tracePt t="108249" x="8416925" y="3625850"/>
          <p14:tracePt t="108265" x="8432800" y="3638550"/>
          <p14:tracePt t="108282" x="8451850" y="3654425"/>
          <p14:tracePt t="108298" x="8477250" y="3670300"/>
          <p14:tracePt t="108315" x="8486775" y="3679825"/>
          <p14:tracePt t="108331" x="8496300" y="3683000"/>
          <p14:tracePt t="108349" x="8512175" y="3698875"/>
          <p14:tracePt t="108365" x="8528050" y="3705225"/>
          <p14:tracePt t="108383" x="8543925" y="3721100"/>
          <p14:tracePt t="108399" x="8553450" y="3724275"/>
          <p14:tracePt t="108415" x="8562975" y="3730625"/>
          <p14:tracePt t="108432" x="8582025" y="3740150"/>
          <p14:tracePt t="108448" x="8594725" y="3740150"/>
          <p14:tracePt t="108465" x="8597900" y="3740150"/>
          <p14:tracePt t="109049" x="8623300" y="3752850"/>
          <p14:tracePt t="109055" x="8642350" y="3765550"/>
          <p14:tracePt t="109065" x="8661400" y="3771900"/>
          <p14:tracePt t="109083" x="8680450" y="3787775"/>
          <p14:tracePt t="109099" x="8693150" y="3803650"/>
          <p14:tracePt t="109115" x="8693150" y="3806825"/>
          <p14:tracePt t="109148" x="8680450" y="3806825"/>
          <p14:tracePt t="109181" x="8613775" y="3784600"/>
          <p14:tracePt t="109199" x="8556625" y="3765550"/>
          <p14:tracePt t="109216" x="8502650" y="3752850"/>
          <p14:tracePt t="109233" x="8439150" y="3733800"/>
          <p14:tracePt t="109249" x="8394700" y="3727450"/>
          <p14:tracePt t="109265" x="8359775" y="3727450"/>
          <p14:tracePt t="109282" x="8296275" y="3721100"/>
          <p14:tracePt t="109298" x="8251825" y="3721100"/>
          <p14:tracePt t="109314" x="8197850" y="3714750"/>
          <p14:tracePt t="109332" x="8112125" y="3708400"/>
          <p14:tracePt t="109348" x="8051800" y="3708400"/>
          <p14:tracePt t="109364" x="7997825" y="3708400"/>
          <p14:tracePt t="109382" x="7943850" y="3708400"/>
          <p14:tracePt t="109398" x="7921625" y="3708400"/>
          <p14:tracePt t="109414" x="7893050" y="3708400"/>
          <p14:tracePt t="109432" x="7851775" y="3717925"/>
          <p14:tracePt t="109448" x="7807325" y="3730625"/>
          <p14:tracePt t="109464" x="7769225" y="3743325"/>
          <p14:tracePt t="109482" x="7734300" y="3759200"/>
          <p14:tracePt t="109499" x="7708900" y="3771900"/>
          <p14:tracePt t="109515" x="7699375" y="3787775"/>
          <p14:tracePt t="109532" x="7686675" y="3803650"/>
          <p14:tracePt t="109548" x="7673975" y="3813175"/>
          <p14:tracePt t="109565" x="7661275" y="3813175"/>
          <p14:tracePt t="109581" x="7645400" y="3813175"/>
          <p14:tracePt t="109598" x="7604125" y="3813175"/>
          <p14:tracePt t="109615" x="7575550" y="3803650"/>
          <p14:tracePt t="109631" x="7543800" y="3790950"/>
          <p14:tracePt t="109648" x="7515225" y="3771900"/>
          <p14:tracePt t="109665" x="7505700" y="3771900"/>
          <p14:tracePt t="109682" x="7483475" y="3762375"/>
          <p14:tracePt t="109698" x="7480300" y="3759200"/>
          <p14:tracePt t="109754" x="7480300" y="3752850"/>
          <p14:tracePt t="109768" x="7480300" y="3749675"/>
          <p14:tracePt t="109776" x="7480300" y="3743325"/>
          <p14:tracePt t="109783" x="7486650" y="3736975"/>
          <p14:tracePt t="109798" x="7521575" y="3727450"/>
          <p14:tracePt t="109814" x="7575550" y="3705225"/>
          <p14:tracePt t="109831" x="7639050" y="3692525"/>
          <p14:tracePt t="109848" x="7705725" y="3679825"/>
          <p14:tracePt t="109865" x="7721600" y="3679825"/>
          <p14:tracePt t="109882" x="7734300" y="3679825"/>
          <p14:tracePt t="109898" x="7740650" y="3679825"/>
          <p14:tracePt t="109933" x="7750175" y="3679825"/>
          <p14:tracePt t="109948" x="7753350" y="3679825"/>
          <p14:tracePt t="109964" x="7759700" y="3679825"/>
          <p14:tracePt t="110198" x="7766050" y="3679825"/>
          <p14:tracePt t="110205" x="7769225" y="3679825"/>
          <p14:tracePt t="110214" x="7775575" y="3679825"/>
          <p14:tracePt t="110232" x="7778750" y="3689350"/>
          <p14:tracePt t="110248" x="7778750" y="3698875"/>
          <p14:tracePt t="110264" x="7778750" y="3708400"/>
          <p14:tracePt t="110281" x="7775575" y="3736975"/>
          <p14:tracePt t="110298" x="7766050" y="3759200"/>
          <p14:tracePt t="110314" x="7740650" y="3790950"/>
          <p14:tracePt t="110332" x="7654925" y="3848100"/>
          <p14:tracePt t="110348" x="7578725" y="3879850"/>
          <p14:tracePt t="110364" x="7477125" y="3930650"/>
          <p14:tracePt t="110382" x="7305675" y="3987800"/>
          <p14:tracePt t="110398" x="7216775" y="4029075"/>
          <p14:tracePt t="110414" x="7137400" y="4060825"/>
          <p14:tracePt t="110432" x="7023100" y="4108450"/>
          <p14:tracePt t="110449" x="6959600" y="4121150"/>
          <p14:tracePt t="110465" x="6902450" y="4133850"/>
          <p14:tracePt t="110482" x="6854825" y="4152900"/>
          <p14:tracePt t="110498" x="6832600" y="4152900"/>
          <p14:tracePt t="110514" x="6800850" y="4152900"/>
          <p14:tracePt t="110532" x="6775450" y="4152900"/>
          <p14:tracePt t="110548" x="6753225" y="4152900"/>
          <p14:tracePt t="110564" x="6731000" y="4152900"/>
          <p14:tracePt t="110582" x="6718300" y="4152900"/>
          <p14:tracePt t="110598" x="6702425" y="4152900"/>
          <p14:tracePt t="110615" x="6692900" y="4152900"/>
          <p14:tracePt t="110632" x="6677025" y="4152900"/>
          <p14:tracePt t="110648" x="6667500" y="4146550"/>
          <p14:tracePt t="110665" x="6651625" y="4140200"/>
          <p14:tracePt t="110682" x="6638925" y="4140200"/>
          <p14:tracePt t="110698" x="6629400" y="4140200"/>
          <p14:tracePt t="110715" x="6629400" y="4137025"/>
          <p14:tracePt t="110732" x="6629400" y="4121150"/>
          <p14:tracePt t="110748" x="6629400" y="4111625"/>
          <p14:tracePt t="110765" x="6629400" y="4095750"/>
          <p14:tracePt t="110781" x="6629400" y="4083050"/>
          <p14:tracePt t="110798" x="6629400" y="4073525"/>
          <p14:tracePt t="110815" x="6629400" y="4064000"/>
          <p14:tracePt t="110832" x="6613525" y="4041775"/>
          <p14:tracePt t="110849" x="6597650" y="4032250"/>
          <p14:tracePt t="110865" x="6588125" y="4025900"/>
          <p14:tracePt t="110882" x="6572250" y="4016375"/>
          <p14:tracePt t="110898" x="6562725" y="4013200"/>
          <p14:tracePt t="110914" x="6546850" y="4013200"/>
          <p14:tracePt t="110931" x="6534150" y="4013200"/>
          <p14:tracePt t="110964" x="6534150" y="4006850"/>
          <p14:tracePt t="112368" x="6534150" y="4003675"/>
          <p14:tracePt t="112382" x="6534150" y="3997325"/>
          <p14:tracePt t="112976" x="6527800" y="4010025"/>
          <p14:tracePt t="112985" x="6521450" y="4022725"/>
          <p14:tracePt t="112998" x="6508750" y="4060825"/>
          <p14:tracePt t="113015" x="6499225" y="4083050"/>
          <p14:tracePt t="113031" x="6473825" y="4121150"/>
          <p14:tracePt t="113048" x="6467475" y="4130675"/>
          <p14:tracePt t="113064" x="6467475" y="4140200"/>
          <p14:tracePt t="113097" x="6467475" y="4168775"/>
          <p14:tracePt t="113131" x="6467475" y="4178300"/>
          <p14:tracePt t="113168" x="6467475" y="4184650"/>
          <p14:tracePt t="113760" x="6483350" y="4187825"/>
          <p14:tracePt t="113767" x="6508750" y="4197350"/>
          <p14:tracePt t="113781" x="6540500" y="4206875"/>
          <p14:tracePt t="113798" x="6575425" y="4206875"/>
          <p14:tracePt t="113815" x="6613525" y="4206875"/>
          <p14:tracePt t="114067" x="6667500" y="4222750"/>
          <p14:tracePt t="114074" x="6737350" y="4241800"/>
          <p14:tracePt t="114081" x="6810375" y="4257675"/>
          <p14:tracePt t="114115" x="7019925" y="4333875"/>
          <p14:tracePt t="114148" x="7299325" y="4419600"/>
          <p14:tracePt t="114152" x="7346950" y="4425950"/>
          <p14:tracePt t="114167" x="7448550" y="4425950"/>
          <p14:tracePt t="114181" x="7566025" y="4425950"/>
          <p14:tracePt t="114197" x="7693025" y="4425950"/>
          <p14:tracePt t="114214" x="7810500" y="4413250"/>
          <p14:tracePt t="114231" x="7931150" y="4391025"/>
          <p14:tracePt t="114247" x="7997825" y="4368800"/>
          <p14:tracePt t="114264" x="8035925" y="4356100"/>
          <p14:tracePt t="114282" x="8070850" y="4343400"/>
          <p14:tracePt t="114298" x="8099425" y="4343400"/>
          <p14:tracePt t="114315" x="8121650" y="4343400"/>
          <p14:tracePt t="114331" x="8162925" y="4343400"/>
          <p14:tracePt t="114347" x="8197850" y="4343400"/>
          <p14:tracePt t="114364" x="8220075" y="4343400"/>
          <p14:tracePt t="114381" x="8242300" y="4343400"/>
          <p14:tracePt t="114397" x="8255000" y="4343400"/>
          <p14:tracePt t="114415" x="8267700" y="4343400"/>
          <p14:tracePt t="114431" x="8270875" y="4343400"/>
          <p14:tracePt t="114519" x="8277225" y="4343400"/>
          <p14:tracePt t="114554" x="8277225" y="4346575"/>
          <p14:tracePt t="114561" x="8277225" y="4349750"/>
          <p14:tracePt t="114568" x="8277225" y="4356100"/>
          <p14:tracePt t="114581" x="8277225" y="4371975"/>
          <p14:tracePt t="114597" x="8277225" y="4381500"/>
          <p14:tracePt t="114614" x="8277225" y="4391025"/>
          <p14:tracePt t="114630" x="8264525" y="4406900"/>
          <p14:tracePt t="114647" x="8239125" y="4435475"/>
          <p14:tracePt t="114664" x="8201025" y="4460875"/>
          <p14:tracePt t="114681" x="8096250" y="4511675"/>
          <p14:tracePt t="114697" x="8048625" y="4549775"/>
          <p14:tracePt t="114714" x="7997825" y="4597400"/>
          <p14:tracePt t="114731" x="7899400" y="4673600"/>
          <p14:tracePt t="114748" x="7807325" y="4733925"/>
          <p14:tracePt t="114764" x="7705725" y="4784725"/>
          <p14:tracePt t="114781" x="7588250" y="4838700"/>
          <p14:tracePt t="114797" x="7499350" y="4870450"/>
          <p14:tracePt t="114814" x="7423150" y="4892675"/>
          <p14:tracePt t="114830" x="7334250" y="4914900"/>
          <p14:tracePt t="114847" x="7289800" y="4914900"/>
          <p14:tracePt t="114864" x="7245350" y="4914900"/>
          <p14:tracePt t="114881" x="7181850" y="4914900"/>
          <p14:tracePt t="114897" x="7146925" y="4914900"/>
          <p14:tracePt t="114914" x="7086600" y="4911725"/>
          <p14:tracePt t="114931" x="7016750" y="4902200"/>
          <p14:tracePt t="114947" x="6972300" y="4895850"/>
          <p14:tracePt t="114965" x="6940550" y="4889500"/>
          <p14:tracePt t="114981" x="6889750" y="4867275"/>
          <p14:tracePt t="114998" x="6854825" y="4854575"/>
          <p14:tracePt t="115014" x="6807200" y="4841875"/>
          <p14:tracePt t="115031" x="6743700" y="4806950"/>
          <p14:tracePt t="115047" x="6705600" y="4794250"/>
          <p14:tracePt t="115064" x="6667500" y="4781550"/>
          <p14:tracePt t="115081" x="6645275" y="4775200"/>
          <p14:tracePt t="115097" x="6629400" y="4775200"/>
          <p14:tracePt t="115114" x="6619875" y="4775200"/>
          <p14:tracePt t="115131" x="6607175" y="4775200"/>
          <p14:tracePt t="115147" x="6597650" y="4775200"/>
          <p14:tracePt t="115164" x="6584950" y="4775200"/>
          <p14:tracePt t="116846" x="6683375" y="4797425"/>
          <p14:tracePt t="116854" x="6797675" y="4826000"/>
          <p14:tracePt t="116865" x="6921500" y="4876800"/>
          <p14:tracePt t="116882" x="7413625" y="5019675"/>
          <p14:tracePt t="116900" x="7677150" y="5070475"/>
          <p14:tracePt t="116916" x="7966075" y="5118100"/>
          <p14:tracePt t="116931" x="8105775" y="5133975"/>
          <p14:tracePt t="116964" x="8315325" y="5133975"/>
          <p14:tracePt t="116998" x="8420100" y="5111750"/>
          <p14:tracePt t="117015" x="8435975" y="5095875"/>
          <p14:tracePt t="117031" x="8445500" y="5089525"/>
          <p14:tracePt t="117047" x="8445500" y="5080000"/>
          <p14:tracePt t="117064" x="8445500" y="5076825"/>
          <p14:tracePt t="117080" x="8435975" y="5070475"/>
          <p14:tracePt t="117097" x="8423275" y="5067300"/>
          <p14:tracePt t="117114" x="8413750" y="5060950"/>
          <p14:tracePt t="117130" x="8394700" y="5060950"/>
          <p14:tracePt t="117164" x="8391525" y="5060950"/>
          <p14:tracePt t="117181" x="8375650" y="5060950"/>
          <p14:tracePt t="117198" x="8337550" y="5070475"/>
          <p14:tracePt t="117201" x="8312150" y="5076825"/>
          <p14:tracePt t="117214" x="8274050" y="5092700"/>
          <p14:tracePt t="117230" x="8089900" y="5181600"/>
          <p14:tracePt t="117247" x="7940675" y="5264150"/>
          <p14:tracePt t="117264" x="7820025" y="5324475"/>
          <p14:tracePt t="117280" x="7645400" y="5413375"/>
          <p14:tracePt t="117297" x="7534275" y="5445125"/>
          <p14:tracePt t="117314" x="7445375" y="5486400"/>
          <p14:tracePt t="117330" x="7312025" y="5508625"/>
          <p14:tracePt t="117347" x="7219950" y="5508625"/>
          <p14:tracePt t="117364" x="7137400" y="5508625"/>
          <p14:tracePt t="117381" x="7058025" y="5508625"/>
          <p14:tracePt t="117397" x="7029450" y="5508625"/>
          <p14:tracePt t="117414" x="7007225" y="5508625"/>
          <p14:tracePt t="117430" x="6972300" y="5502275"/>
          <p14:tracePt t="117447" x="6950075" y="5483225"/>
          <p14:tracePt t="117464" x="6927850" y="5470525"/>
          <p14:tracePt t="117481" x="6896100" y="5448300"/>
          <p14:tracePt t="117497" x="6883400" y="5438775"/>
          <p14:tracePt t="117514" x="6870700" y="5422900"/>
          <p14:tracePt t="117530" x="6861175" y="5422900"/>
          <p14:tracePt t="117547" x="6858000" y="5422900"/>
          <p14:tracePt t="117581" x="6851650" y="5407025"/>
          <p14:tracePt t="117598" x="6845300" y="5403850"/>
          <p14:tracePt t="117614" x="6842125" y="5397500"/>
          <p14:tracePt t="117703" x="6832600" y="5397500"/>
          <p14:tracePt t="118894" x="6864350" y="5375275"/>
          <p14:tracePt t="118901" x="6937375" y="5327650"/>
          <p14:tracePt t="118915" x="7108825" y="5235575"/>
          <p14:tracePt t="118930" x="7232650" y="5162550"/>
          <p14:tracePt t="118947" x="7334250" y="5111750"/>
          <p14:tracePt t="118965" x="7445375" y="5083175"/>
          <p14:tracePt t="118980" x="7508875" y="5067300"/>
          <p14:tracePt t="119014" x="7613650" y="5054600"/>
          <p14:tracePt t="119047" x="7753350" y="5054600"/>
          <p14:tracePt t="119064" x="7804150" y="5054600"/>
          <p14:tracePt t="119080" x="7851775" y="5054600"/>
          <p14:tracePt t="119097" x="7861300" y="5054600"/>
          <p14:tracePt t="119114" x="7870825" y="5054600"/>
          <p14:tracePt t="119131" x="7886700" y="5054600"/>
          <p14:tracePt t="119147" x="7896225" y="5054600"/>
          <p14:tracePt t="119164" x="7905750" y="5060950"/>
          <p14:tracePt t="119181" x="7940675" y="5080000"/>
          <p14:tracePt t="119197" x="7962900" y="5086350"/>
          <p14:tracePt t="119215" x="8004175" y="5095875"/>
          <p14:tracePt t="119230" x="8026400" y="5095875"/>
          <p14:tracePt t="119247" x="8054975" y="5095875"/>
          <p14:tracePt t="119265" x="8093075" y="5095875"/>
          <p14:tracePt t="119280" x="8156575" y="5092700"/>
          <p14:tracePt t="119297" x="8201025" y="5086350"/>
          <p14:tracePt t="119314" x="8245475" y="5080000"/>
          <p14:tracePt t="119330" x="8286750" y="5080000"/>
          <p14:tracePt t="119347" x="8299450" y="5080000"/>
          <p14:tracePt t="119364" x="8308975" y="5080000"/>
          <p14:tracePt t="119380" x="8315325" y="5080000"/>
          <p14:tracePt t="119444" x="8318500" y="5080000"/>
          <p14:tracePt t="119688" x="8318500" y="5089525"/>
          <p14:tracePt t="119698" x="8318500" y="5092700"/>
          <p14:tracePt t="119715" x="8318500" y="5102225"/>
          <p14:tracePt t="119730" x="8318500" y="5108575"/>
          <p14:tracePt t="119747" x="8318500" y="5111750"/>
          <p14:tracePt t="119823" x="8318500" y="5118100"/>
          <p14:tracePt t="119837" x="8318500" y="5121275"/>
          <p14:tracePt t="119865" x="8318500" y="5143500"/>
          <p14:tracePt t="119880" x="8318500" y="5153025"/>
          <p14:tracePt t="119896" x="8318500" y="5156200"/>
          <p14:tracePt t="119931" x="8318500" y="5162550"/>
          <p14:tracePt t="119994" x="8318500" y="5165725"/>
          <p14:tracePt t="120001" x="8318500" y="5172075"/>
          <p14:tracePt t="120013" x="8318500" y="5175250"/>
          <p14:tracePt t="120030" x="8318500" y="5191125"/>
          <p14:tracePt t="120047" x="8318500" y="5200650"/>
          <p14:tracePt t="120065" x="8318500" y="5207000"/>
          <p14:tracePt t="120097" x="8318500" y="5216525"/>
          <p14:tracePt t="120115" x="8302625" y="5229225"/>
          <p14:tracePt t="120130" x="8283575" y="5241925"/>
          <p14:tracePt t="120147" x="8245475" y="5254625"/>
          <p14:tracePt t="120164" x="8178800" y="5299075"/>
          <p14:tracePt t="120180" x="8131175" y="5327650"/>
          <p14:tracePt t="120197" x="8099425" y="5365750"/>
          <p14:tracePt t="120214" x="8035925" y="5435600"/>
          <p14:tracePt t="120230" x="7985125" y="5480050"/>
          <p14:tracePt t="120247" x="7905750" y="5534025"/>
          <p14:tracePt t="120264" x="7766050" y="5600700"/>
          <p14:tracePt t="120280" x="7696200" y="5629275"/>
          <p14:tracePt t="120297" x="7645400" y="5645150"/>
          <p14:tracePt t="120314" x="7540625" y="5673725"/>
          <p14:tracePt t="120331" x="7489825" y="5673725"/>
          <p14:tracePt t="120348" x="7439025" y="5673725"/>
          <p14:tracePt t="120365" x="7378700" y="5673725"/>
          <p14:tracePt t="120381" x="7346950" y="5673725"/>
          <p14:tracePt t="120397" x="7331075" y="5673725"/>
          <p14:tracePt t="120414" x="7312025" y="5667375"/>
          <p14:tracePt t="120430" x="7305675" y="5648325"/>
          <p14:tracePt t="120447" x="7305675" y="5638800"/>
          <p14:tracePt t="120464" x="7305675" y="5626100"/>
          <p14:tracePt t="120480" x="7305675" y="5616575"/>
          <p14:tracePt t="120497" x="7308850" y="5600700"/>
          <p14:tracePt t="120514" x="7318375" y="5578475"/>
          <p14:tracePt t="120530" x="7324725" y="5568950"/>
          <p14:tracePt t="120547" x="7324725" y="5553075"/>
          <p14:tracePt t="120564" x="7324725" y="5540375"/>
          <p14:tracePt t="120581" x="7324725" y="5530850"/>
          <p14:tracePt t="120598" x="7324725" y="5524500"/>
          <p14:tracePt t="120614" x="7324725" y="5521325"/>
          <p14:tracePt t="120972" x="7369175" y="5524500"/>
          <p14:tracePt t="120979" x="7416800" y="5530850"/>
          <p14:tracePt t="120986" x="7477125" y="5540375"/>
          <p14:tracePt t="120997" x="7537450" y="5549900"/>
          <p14:tracePt t="121014" x="7664450" y="5603875"/>
          <p14:tracePt t="121030" x="7731125" y="5632450"/>
          <p14:tracePt t="121064" x="7947025" y="5711825"/>
          <p14:tracePt t="121097" x="8086725" y="5740400"/>
          <p14:tracePt t="121114" x="8156575" y="5759450"/>
          <p14:tracePt t="121130" x="8191500" y="5759450"/>
          <p14:tracePt t="121147" x="8223250" y="5759450"/>
          <p14:tracePt t="121164" x="8235950" y="5759450"/>
          <p14:tracePt t="121180" x="8242300" y="5759450"/>
          <p14:tracePt t="121197" x="8242300" y="5743575"/>
          <p14:tracePt t="121214" x="8242300" y="5727700"/>
          <p14:tracePt t="121230" x="8245475" y="5724525"/>
          <p14:tracePt t="121247" x="8261350" y="5715000"/>
          <p14:tracePt t="121265" x="8277225" y="5699125"/>
          <p14:tracePt t="121281" x="8286750" y="5689600"/>
          <p14:tracePt t="121298" x="8296275" y="5680075"/>
          <p14:tracePt t="121314" x="8312150" y="5673725"/>
          <p14:tracePt t="121331" x="8312150" y="5664200"/>
          <p14:tracePt t="121347" x="8312150" y="5648325"/>
          <p14:tracePt t="121364" x="8318500" y="5638800"/>
          <p14:tracePt t="121380" x="8328025" y="5629275"/>
          <p14:tracePt t="121397" x="8337550" y="5619750"/>
          <p14:tracePt t="121414" x="8356600" y="5603875"/>
          <p14:tracePt t="121430" x="8369300" y="5588000"/>
          <p14:tracePt t="121447" x="8378825" y="5572125"/>
          <p14:tracePt t="121464" x="8388350" y="5556250"/>
          <p14:tracePt t="121480" x="8397875" y="5540375"/>
          <p14:tracePt t="121497" x="8413750" y="5530850"/>
          <p14:tracePt t="121514" x="8429625" y="5514975"/>
          <p14:tracePt t="121531" x="8439150" y="5505450"/>
          <p14:tracePt t="121547" x="8448675" y="5489575"/>
          <p14:tracePt t="121565" x="8470900" y="5486400"/>
          <p14:tracePt t="121581" x="8480425" y="5486400"/>
          <p14:tracePt t="121597" x="8489950" y="5486400"/>
          <p14:tracePt t="121630" x="8493125" y="5486400"/>
          <p14:tracePt t="121647" x="8499475" y="5486400"/>
          <p14:tracePt t="121664" x="8505825" y="5486400"/>
          <p14:tracePt t="121751" x="8502650" y="5486400"/>
          <p14:tracePt t="121757" x="8496300" y="5486400"/>
          <p14:tracePt t="121764" x="8493125" y="5499100"/>
          <p14:tracePt t="121780" x="8477250" y="5508625"/>
          <p14:tracePt t="121797" x="8445500" y="5527675"/>
          <p14:tracePt t="121814" x="8356600" y="5594350"/>
          <p14:tracePt t="121831" x="8277225" y="5651500"/>
          <p14:tracePt t="121848" x="8210550" y="5680075"/>
          <p14:tracePt t="121864" x="8134350" y="5721350"/>
          <p14:tracePt t="121880" x="8080375" y="5734050"/>
          <p14:tracePt t="121897" x="8035925" y="5746750"/>
          <p14:tracePt t="121913" x="7947025" y="5765800"/>
          <p14:tracePt t="121930" x="7912100" y="5772150"/>
          <p14:tracePt t="121947" x="7867650" y="5772150"/>
          <p14:tracePt t="121964" x="7820025" y="5772150"/>
          <p14:tracePt t="121980" x="7791450" y="5772150"/>
          <p14:tracePt t="121997" x="7747000" y="5772150"/>
          <p14:tracePt t="122013" x="7661275" y="5772150"/>
          <p14:tracePt t="122030" x="7600950" y="5772150"/>
          <p14:tracePt t="122047" x="7550150" y="5772150"/>
          <p14:tracePt t="122064" x="7486650" y="5772150"/>
          <p14:tracePt t="122080" x="7458075" y="5772150"/>
          <p14:tracePt t="122097" x="7413625" y="5768975"/>
          <p14:tracePt t="122114" x="7350125" y="5762625"/>
          <p14:tracePt t="122131" x="7296150" y="5756275"/>
          <p14:tracePt t="122147" x="7261225" y="5756275"/>
          <p14:tracePt t="122164" x="7213600" y="5756275"/>
          <p14:tracePt t="122180" x="7185025" y="5756275"/>
          <p14:tracePt t="122196" x="7175500" y="5756275"/>
          <p14:tracePt t="122214" x="7159625" y="5756275"/>
          <p14:tracePt t="122230" x="7137400" y="5765800"/>
          <p14:tracePt t="122247" x="7121525" y="5781675"/>
          <p14:tracePt t="122264" x="7092950" y="5797550"/>
          <p14:tracePt t="122280" x="7077075" y="5803900"/>
          <p14:tracePt t="122297" x="7061200" y="5807075"/>
          <p14:tracePt t="122314" x="7048500" y="5813425"/>
          <p14:tracePt t="122330" x="7032625" y="5816600"/>
          <p14:tracePt t="122347" x="7023100" y="5816600"/>
          <p14:tracePt t="122364" x="7007225" y="5832475"/>
          <p14:tracePt t="122380" x="6997700" y="5838825"/>
          <p14:tracePt t="122397" x="6981825" y="5838825"/>
          <p14:tracePt t="122414" x="6969125" y="5838825"/>
          <p14:tracePt t="122430" x="6959600" y="5838825"/>
          <p14:tracePt t="122446" x="6950075" y="5842000"/>
          <p14:tracePt t="123793" x="6985000" y="5851525"/>
          <p14:tracePt t="123801" x="7054850" y="5857875"/>
          <p14:tracePt t="123814" x="7172325" y="5876925"/>
          <p14:tracePt t="123830" x="7280275" y="5892800"/>
          <p14:tracePt t="123847" x="7362825" y="5899150"/>
          <p14:tracePt t="123864" x="7458075" y="5899150"/>
          <p14:tracePt t="123897" x="7585075" y="5899150"/>
          <p14:tracePt t="123931" x="7686675" y="5895975"/>
          <p14:tracePt t="123947" x="7715250" y="5889625"/>
          <p14:tracePt t="123964" x="7766050" y="5876925"/>
          <p14:tracePt t="123980" x="7785100" y="5876925"/>
          <p14:tracePt t="123997" x="7810500" y="5876925"/>
          <p14:tracePt t="124013" x="7823200" y="5876925"/>
          <p14:tracePt t="124030" x="7832725" y="5876925"/>
          <p14:tracePt t="124047" x="7839075" y="5876925"/>
          <p14:tracePt t="124086" x="7845425" y="5876925"/>
          <p14:tracePt t="124097" x="7854950" y="5876925"/>
          <p14:tracePt t="124113" x="7867650" y="5876925"/>
          <p14:tracePt t="124129" x="7874000" y="5876925"/>
          <p14:tracePt t="124146" x="7877175" y="5876925"/>
          <p14:tracePt t="124208" x="7883525" y="5876925"/>
          <p14:tracePt t="124217" x="7889875" y="5876925"/>
          <p14:tracePt t="124230" x="7893050" y="5876925"/>
          <p14:tracePt t="124247" x="7902575" y="5876925"/>
          <p14:tracePt t="124263" x="7908925" y="5876925"/>
          <p14:tracePt t="124709" x="7908925" y="5873750"/>
          <p14:tracePt t="125949" x="7905750" y="5880100"/>
          <p14:tracePt t="125956" x="7902575" y="5886450"/>
          <p14:tracePt t="125964" x="7896225" y="5889625"/>
          <p14:tracePt t="125980" x="7886700" y="5911850"/>
          <p14:tracePt t="125997" x="7874000" y="5937250"/>
          <p14:tracePt t="126013" x="7839075" y="5962650"/>
          <p14:tracePt t="126047" x="7769225" y="6022975"/>
          <p14:tracePt t="126080" x="7651750" y="6102350"/>
          <p14:tracePt t="126097" x="7604125" y="6146800"/>
          <p14:tracePt t="126113" x="7518400" y="6194425"/>
          <p14:tracePt t="126129" x="7480300" y="6219825"/>
          <p14:tracePt t="126146" x="7426325" y="6254750"/>
          <p14:tracePt t="126163" x="7334250" y="6276975"/>
          <p14:tracePt t="126179" x="7270750" y="6289675"/>
          <p14:tracePt t="126196" x="7207250" y="6305550"/>
          <p14:tracePt t="126213" x="7143750" y="6324600"/>
          <p14:tracePt t="126229" x="7099300" y="6324600"/>
          <p14:tracePt t="126246" x="7061200" y="6324600"/>
          <p14:tracePt t="126263" x="6962775" y="6305550"/>
          <p14:tracePt t="126280" x="6899275" y="6292850"/>
          <p14:tracePt t="126297" x="6854825" y="6280150"/>
          <p14:tracePt t="126314" x="6797675" y="6261100"/>
          <p14:tracePt t="126330" x="6765925" y="6242050"/>
          <p14:tracePt t="126347" x="6743700" y="6235700"/>
          <p14:tracePt t="126363" x="6702425" y="6235700"/>
          <p14:tracePt t="126379" x="6680200" y="6235700"/>
          <p14:tracePt t="126396" x="6645275" y="6235700"/>
          <p14:tracePt t="126413" x="6588125" y="6235700"/>
          <p14:tracePt t="126430" x="6569075" y="6235700"/>
          <p14:tracePt t="126447" x="6546850" y="6235700"/>
          <p14:tracePt t="126464" x="6511925" y="6235700"/>
          <p14:tracePt t="126480" x="6496050" y="6235700"/>
          <p14:tracePt t="126496" x="6473825" y="6235700"/>
          <p14:tracePt t="126512" x="6438900" y="6254750"/>
          <p14:tracePt t="126529" x="6410325" y="6267450"/>
          <p14:tracePt t="126546" x="6394450" y="6276975"/>
          <p14:tracePt t="126563" x="6378575" y="6292850"/>
          <p14:tracePt t="126579" x="6362700" y="6308725"/>
          <p14:tracePt t="126597" x="6353175" y="6318250"/>
          <p14:tracePt t="126613" x="6337300" y="6334125"/>
          <p14:tracePt t="126629" x="6327775" y="6343650"/>
          <p14:tracePt t="126646" x="6311900" y="6362700"/>
          <p14:tracePt t="126663" x="6289675" y="6375400"/>
          <p14:tracePt t="126680" x="6280150" y="6384925"/>
          <p14:tracePt t="126697" x="6264275" y="6397625"/>
          <p14:tracePt t="126713" x="6254750" y="6416675"/>
          <p14:tracePt t="126730" x="6254750" y="6426200"/>
          <p14:tracePt t="126746" x="6257925" y="6435725"/>
          <p14:tracePt t="126763" x="6276975" y="6451600"/>
          <p14:tracePt t="126779" x="6292850" y="6467475"/>
          <p14:tracePt t="126796" x="6318250" y="6486525"/>
          <p14:tracePt t="126814" x="6359525" y="6505575"/>
          <p14:tracePt t="126830" x="6407150" y="6530975"/>
          <p14:tracePt t="126847" x="6461125" y="6546850"/>
          <p14:tracePt t="126864" x="6562725" y="6565900"/>
          <p14:tracePt t="126880" x="6616700" y="6581775"/>
          <p14:tracePt t="126897" x="6651625" y="6588125"/>
          <p14:tracePt t="126912" x="6692900" y="6588125"/>
          <p14:tracePt t="126929" x="6708775" y="6588125"/>
          <p14:tracePt t="126946" x="6737350" y="6588125"/>
          <p14:tracePt t="126963" x="6778625" y="6588125"/>
          <p14:tracePt t="126980" x="6807200" y="6588125"/>
          <p14:tracePt t="126997" x="6858000" y="6588125"/>
          <p14:tracePt t="127013" x="6937375" y="6588125"/>
          <p14:tracePt t="127029" x="6981825" y="6588125"/>
          <p14:tracePt t="127046" x="7004050" y="6588125"/>
          <p14:tracePt t="127063" x="7042150" y="6588125"/>
          <p14:tracePt t="127079" x="7064375" y="6588125"/>
          <p14:tracePt t="127097" x="7102475" y="6578600"/>
          <p14:tracePt t="127113" x="7165975" y="6565900"/>
          <p14:tracePt t="127129" x="7204075" y="6553200"/>
          <p14:tracePt t="127146" x="7248525" y="6540500"/>
          <p14:tracePt t="127162" x="7305675" y="6515100"/>
          <p14:tracePt t="127179" x="7331075" y="6489700"/>
          <p14:tracePt t="127197" x="7366000" y="6442075"/>
          <p14:tracePt t="127213" x="7391400" y="6378575"/>
          <p14:tracePt t="127229" x="7404100" y="6324600"/>
          <p14:tracePt t="127247" x="7404100" y="6270625"/>
          <p14:tracePt t="127263" x="7404100" y="6210300"/>
          <p14:tracePt t="127280" x="7404100" y="6165850"/>
          <p14:tracePt t="127296" x="7404100" y="6137275"/>
          <p14:tracePt t="127313" x="7404100" y="6102350"/>
          <p14:tracePt t="127329" x="7404100" y="6092825"/>
          <p14:tracePt t="127346" x="7404100" y="6073775"/>
          <p14:tracePt t="127348" x="7404100" y="6061075"/>
          <p14:tracePt t="127364" x="7404100" y="6051550"/>
          <p14:tracePt t="127380" x="7404100" y="6032500"/>
          <p14:tracePt t="127397" x="7400925" y="6022975"/>
          <p14:tracePt t="127413" x="7388225" y="5994400"/>
          <p14:tracePt t="127429" x="7372350" y="5978525"/>
          <p14:tracePt t="127446" x="7340600" y="5965825"/>
          <p14:tracePt t="127462" x="7273925" y="5940425"/>
          <p14:tracePt t="127479" x="7229475" y="5927725"/>
          <p14:tracePt t="127496" x="7172325" y="5905500"/>
          <p14:tracePt t="127513" x="7099300" y="5892800"/>
          <p14:tracePt t="127530" x="7038975" y="5892800"/>
          <p14:tracePt t="127546" x="6981825" y="5892800"/>
          <p14:tracePt t="127563" x="6892925" y="5895975"/>
          <p14:tracePt t="127579" x="6838950" y="5908675"/>
          <p14:tracePt t="127596" x="6784975" y="5930900"/>
          <p14:tracePt t="127613" x="6702425" y="5949950"/>
          <p14:tracePt t="127629" x="6619875" y="5959475"/>
          <p14:tracePt t="127646" x="6556375" y="5972175"/>
          <p14:tracePt t="127663" x="6480175" y="5997575"/>
          <p14:tracePt t="127679" x="6442075" y="6010275"/>
          <p14:tracePt t="127696" x="6419850" y="6022975"/>
          <p14:tracePt t="127713" x="6391275" y="6038850"/>
          <p14:tracePt t="127729" x="6381750" y="6054725"/>
          <p14:tracePt t="127746" x="6369050" y="6064250"/>
          <p14:tracePt t="127763" x="6356350" y="6080125"/>
          <p14:tracePt t="127779" x="6337300" y="6108700"/>
          <p14:tracePt t="127797" x="6327775" y="6134100"/>
          <p14:tracePt t="127813" x="6315075" y="6175375"/>
          <p14:tracePt t="127829" x="6315075" y="6197600"/>
          <p14:tracePt t="127846" x="6315075" y="6226175"/>
          <p14:tracePt t="127863" x="6315075" y="6251575"/>
          <p14:tracePt t="127879" x="6315075" y="6280150"/>
          <p14:tracePt t="127897" x="6315075" y="6302375"/>
          <p14:tracePt t="127913" x="6330950" y="6346825"/>
          <p14:tracePt t="127930" x="6340475" y="6369050"/>
          <p14:tracePt t="127947" x="6378575" y="6400800"/>
          <p14:tracePt t="127962" x="6470650" y="6477000"/>
          <p14:tracePt t="127979" x="6537325" y="6505575"/>
          <p14:tracePt t="127996" x="6604000" y="6527800"/>
          <p14:tracePt t="128013" x="6683375" y="6556375"/>
          <p14:tracePt t="128029" x="6759575" y="6569075"/>
          <p14:tracePt t="128046" x="6845300" y="6584950"/>
          <p14:tracePt t="128063" x="6953250" y="6600825"/>
          <p14:tracePt t="128079" x="6997700" y="6600825"/>
          <p14:tracePt t="128096" x="7042150" y="6600825"/>
          <p14:tracePt t="128112" x="7102475" y="6600825"/>
          <p14:tracePt t="128129" x="7140575" y="6600825"/>
          <p14:tracePt t="128146" x="7162800" y="6600825"/>
          <p14:tracePt t="128162" x="7204075" y="6584950"/>
          <p14:tracePt t="128179" x="7213600" y="6575425"/>
          <p14:tracePt t="128196" x="7223125" y="6565900"/>
          <p14:tracePt t="128212" x="7245350" y="6540500"/>
          <p14:tracePt t="128229" x="7245350" y="6511925"/>
          <p14:tracePt t="128247" x="7235825" y="6464300"/>
          <p14:tracePt t="128263" x="7216775" y="6416675"/>
          <p14:tracePt t="128279" x="7197725" y="6391275"/>
          <p14:tracePt t="128296" x="7175500" y="6369050"/>
          <p14:tracePt t="128312" x="7162800" y="6356350"/>
          <p14:tracePt t="128330" x="7153275" y="6346825"/>
          <p14:tracePt t="128347" x="7143750" y="6337300"/>
          <p14:tracePt t="128363" x="7108825" y="6315075"/>
          <p14:tracePt t="128379" x="7086600" y="6302375"/>
          <p14:tracePt t="128396" x="7048500" y="6289675"/>
          <p14:tracePt t="128413" x="6969125" y="6276975"/>
          <p14:tracePt t="128429" x="6924675" y="6270625"/>
          <p14:tracePt t="128446" x="6886575" y="6270625"/>
          <p14:tracePt t="128462" x="6826250" y="6270625"/>
          <p14:tracePt t="128479" x="6781800" y="6270625"/>
          <p14:tracePt t="128496" x="6721475" y="6270625"/>
          <p14:tracePt t="128513" x="6635750" y="6270625"/>
          <p14:tracePt t="128530" x="6591300" y="6280150"/>
          <p14:tracePt t="128547" x="6546850" y="6280150"/>
          <p14:tracePt t="128564" x="6505575" y="6292850"/>
          <p14:tracePt t="128580" x="6473825" y="6305550"/>
          <p14:tracePt t="128598" x="6438900" y="6327775"/>
          <p14:tracePt t="128613" x="6416675" y="6334125"/>
          <p14:tracePt t="128629" x="6394450" y="6343650"/>
          <p14:tracePt t="128646" x="6384925" y="6353175"/>
          <p14:tracePt t="128663" x="6362700" y="6359525"/>
          <p14:tracePt t="128680" x="6353175" y="6362700"/>
          <p14:tracePt t="128698" x="6337300" y="6362700"/>
          <p14:tracePt t="128713" x="6324600" y="6362700"/>
          <p14:tracePt t="128730" x="6315075" y="6362700"/>
          <p14:tracePt t="128746" x="6308725" y="63627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5643563" y="301625"/>
            <a:ext cx="3500437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7030A0"/>
                </a:solidFill>
              </a:rPr>
              <a:t>Cyathe</a:t>
            </a:r>
            <a:r>
              <a:rPr lang="fr-FR" altLang="fr-FR"/>
              <a:t> des </a:t>
            </a:r>
            <a:r>
              <a:rPr lang="fr-FR" altLang="fr-FR" i="1">
                <a:solidFill>
                  <a:srgbClr val="FF0000"/>
                </a:solidFill>
              </a:rPr>
              <a:t>Euphorbia</a:t>
            </a:r>
            <a:r>
              <a:rPr lang="fr-FR" altLang="fr-FR" i="1"/>
              <a:t> = </a:t>
            </a:r>
            <a:r>
              <a:rPr lang="fr-FR" altLang="fr-FR"/>
              <a:t>cyme multipare avec </a:t>
            </a:r>
            <a:r>
              <a:rPr lang="fr-FR" altLang="fr-FR" i="1"/>
              <a:t>: </a:t>
            </a:r>
          </a:p>
          <a:p>
            <a:pPr eaLnBrk="1" hangingPunct="1"/>
            <a:r>
              <a:rPr lang="fr-FR" altLang="fr-FR"/>
              <a:t>*</a:t>
            </a:r>
            <a:r>
              <a:rPr lang="fr-FR" altLang="fr-FR">
                <a:solidFill>
                  <a:srgbClr val="339933"/>
                </a:solidFill>
              </a:rPr>
              <a:t>une seule fleur femelle centrale réduite au gynécée</a:t>
            </a:r>
          </a:p>
          <a:p>
            <a:pPr eaLnBrk="1" hangingPunct="1"/>
            <a:r>
              <a:rPr lang="fr-FR" altLang="fr-FR"/>
              <a:t>*</a:t>
            </a:r>
            <a:r>
              <a:rPr lang="fr-FR" altLang="fr-FR">
                <a:solidFill>
                  <a:srgbClr val="FF0066"/>
                </a:solidFill>
              </a:rPr>
              <a:t>5 cymes de n fleurs mâles périphériques réduites chacune à 1 seule étamine</a:t>
            </a:r>
          </a:p>
          <a:p>
            <a:pPr eaLnBrk="1" hangingPunct="1"/>
            <a:r>
              <a:rPr lang="fr-FR" altLang="fr-FR"/>
              <a:t>*</a:t>
            </a:r>
            <a:r>
              <a:rPr lang="fr-FR" altLang="fr-FR">
                <a:solidFill>
                  <a:srgbClr val="C00000"/>
                </a:solidFill>
              </a:rPr>
              <a:t>des bractées externes +ou- colorées </a:t>
            </a:r>
            <a:r>
              <a:rPr lang="fr-FR" altLang="fr-FR">
                <a:solidFill>
                  <a:srgbClr val="0000FF"/>
                </a:solidFill>
              </a:rPr>
              <a:t>portant des glandes nectarifères</a:t>
            </a:r>
          </a:p>
        </p:txBody>
      </p:sp>
      <p:pic>
        <p:nvPicPr>
          <p:cNvPr id="31747" name="Picture 9"/>
          <p:cNvPicPr>
            <a:picLocks noChangeAspect="1" noChangeArrowheads="1"/>
          </p:cNvPicPr>
          <p:nvPr/>
        </p:nvPicPr>
        <p:blipFill>
          <a:blip r:embed="rId4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6"/>
          <a:stretch>
            <a:fillRect/>
          </a:stretch>
        </p:blipFill>
        <p:spPr bwMode="auto">
          <a:xfrm>
            <a:off x="0" y="336550"/>
            <a:ext cx="2643188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/>
          <p:cNvPicPr>
            <a:picLocks noChangeAspect="1" noChangeArrowheads="1"/>
          </p:cNvPicPr>
          <p:nvPr/>
        </p:nvPicPr>
        <p:blipFill>
          <a:blip r:embed="rId5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20534" b="61266"/>
          <a:stretch>
            <a:fillRect/>
          </a:stretch>
        </p:blipFill>
        <p:spPr bwMode="auto">
          <a:xfrm>
            <a:off x="2928938" y="4926013"/>
            <a:ext cx="200025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/>
          <p:cNvPicPr>
            <a:picLocks noChangeAspect="1" noChangeArrowheads="1"/>
          </p:cNvPicPr>
          <p:nvPr/>
        </p:nvPicPr>
        <p:blipFill>
          <a:blip r:embed="rId5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45650" r="9183" b="4549"/>
          <a:stretch>
            <a:fillRect/>
          </a:stretch>
        </p:blipFill>
        <p:spPr bwMode="auto">
          <a:xfrm>
            <a:off x="3000375" y="2714625"/>
            <a:ext cx="22034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1"/>
          <p:cNvPicPr>
            <a:picLocks noChangeAspect="1" noChangeArrowheads="1"/>
          </p:cNvPicPr>
          <p:nvPr/>
        </p:nvPicPr>
        <p:blipFill>
          <a:blip r:embed="rId4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4" t="13951" r="16544" b="68726"/>
          <a:stretch>
            <a:fillRect/>
          </a:stretch>
        </p:blipFill>
        <p:spPr bwMode="auto">
          <a:xfrm>
            <a:off x="3571875" y="0"/>
            <a:ext cx="11001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51" name="Connecteur droit avec flèche 7"/>
          <p:cNvCxnSpPr>
            <a:cxnSpLocks noChangeShapeType="1"/>
          </p:cNvCxnSpPr>
          <p:nvPr/>
        </p:nvCxnSpPr>
        <p:spPr bwMode="auto">
          <a:xfrm rot="10800000">
            <a:off x="2071688" y="1357313"/>
            <a:ext cx="3714750" cy="4286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Connecteur droit avec flèche 9"/>
          <p:cNvCxnSpPr>
            <a:cxnSpLocks noChangeShapeType="1"/>
          </p:cNvCxnSpPr>
          <p:nvPr/>
        </p:nvCxnSpPr>
        <p:spPr bwMode="auto">
          <a:xfrm rot="10800000">
            <a:off x="4143375" y="3000375"/>
            <a:ext cx="1643063" cy="714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Connecteur droit avec flèche 11"/>
          <p:cNvCxnSpPr>
            <a:cxnSpLocks noChangeShapeType="1"/>
          </p:cNvCxnSpPr>
          <p:nvPr/>
        </p:nvCxnSpPr>
        <p:spPr bwMode="auto">
          <a:xfrm rot="10800000" flipV="1">
            <a:off x="1500188" y="3071813"/>
            <a:ext cx="4357687" cy="22860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Connecteur droit avec flèche 14"/>
          <p:cNvCxnSpPr>
            <a:cxnSpLocks noChangeShapeType="1"/>
          </p:cNvCxnSpPr>
          <p:nvPr/>
        </p:nvCxnSpPr>
        <p:spPr bwMode="auto">
          <a:xfrm rot="16200000" flipV="1">
            <a:off x="3964782" y="2678906"/>
            <a:ext cx="2286000" cy="12144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5" name="Connecteur droit avec flèche 16"/>
          <p:cNvCxnSpPr>
            <a:cxnSpLocks noChangeShapeType="1"/>
          </p:cNvCxnSpPr>
          <p:nvPr/>
        </p:nvCxnSpPr>
        <p:spPr bwMode="auto">
          <a:xfrm rot="10800000" flipV="1">
            <a:off x="4714875" y="6143625"/>
            <a:ext cx="1000125" cy="21431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6" name="Connecteur droit avec flèche 18"/>
          <p:cNvCxnSpPr>
            <a:cxnSpLocks noChangeShapeType="1"/>
          </p:cNvCxnSpPr>
          <p:nvPr/>
        </p:nvCxnSpPr>
        <p:spPr bwMode="auto">
          <a:xfrm rot="10800000" flipV="1">
            <a:off x="4786313" y="4929188"/>
            <a:ext cx="1143000" cy="7143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81"/>
    </mc:Choice>
    <mc:Fallback>
      <p:transition spd="slow" advTm="20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62" x="6276975" y="6362700"/>
          <p14:tracePt t="6569" x="6216650" y="6343650"/>
          <p14:tracePt t="6590" x="6035675" y="6273800"/>
          <p14:tracePt t="6607" x="5803900" y="6162675"/>
          <p14:tracePt t="6625" x="5260975" y="5864225"/>
          <p14:tracePt t="6640" x="4860925" y="5572125"/>
          <p14:tracePt t="6660" x="4298950" y="5108575"/>
          <p14:tracePt t="6687" x="3778250" y="4460875"/>
          <p14:tracePt t="6721" x="3394075" y="3771900"/>
          <p14:tracePt t="6739" x="3365500" y="3549650"/>
          <p14:tracePt t="6754" x="3368675" y="3467100"/>
          <p14:tracePt t="6770" x="3384550" y="3403600"/>
          <p14:tracePt t="6785" x="3409950" y="3355975"/>
          <p14:tracePt t="6803" x="3473450" y="3286125"/>
          <p14:tracePt t="6819" x="3517900" y="3235325"/>
          <p14:tracePt t="6835" x="3536950" y="3197225"/>
          <p14:tracePt t="6853" x="3540125" y="3127375"/>
          <p14:tracePt t="6870" x="3473450" y="3054350"/>
          <p14:tracePt t="6889" x="3028950" y="2749550"/>
          <p14:tracePt t="6903" x="2527300" y="2451100"/>
          <p14:tracePt t="6921" x="1993900" y="2216150"/>
          <p14:tracePt t="6937" x="1444625" y="2009775"/>
          <p14:tracePt t="6954" x="965200" y="1844675"/>
          <p14:tracePt t="6971" x="765175" y="1787525"/>
          <p14:tracePt t="7247" x="781050" y="1727200"/>
          <p14:tracePt t="7255" x="806450" y="1666875"/>
          <p14:tracePt t="7270" x="895350" y="1539875"/>
          <p14:tracePt t="7287" x="1038225" y="1381125"/>
          <p14:tracePt t="7302" x="1263650" y="1171575"/>
          <p14:tracePt t="7320" x="1371600" y="1066800"/>
          <p14:tracePt t="7336" x="1463675" y="917575"/>
          <p14:tracePt t="7353" x="1524000" y="771525"/>
          <p14:tracePt t="7369" x="1524000" y="727075"/>
          <p14:tracePt t="7385" x="1524000" y="695325"/>
          <p14:tracePt t="7403" x="1511300" y="676275"/>
          <p14:tracePt t="7419" x="1498600" y="660400"/>
          <p14:tracePt t="7436" x="1498600" y="654050"/>
          <p14:tracePt t="7453" x="1498600" y="644525"/>
          <p14:tracePt t="7485" x="1498600" y="638175"/>
          <p14:tracePt t="7503" x="1498600" y="635000"/>
          <p14:tracePt t="7532" x="1495425" y="635000"/>
          <p14:tracePt t="7539" x="1489075" y="628650"/>
          <p14:tracePt t="7553" x="1479550" y="619125"/>
          <p14:tracePt t="7569" x="1470025" y="603250"/>
          <p14:tracePt t="7585" x="1460500" y="593725"/>
          <p14:tracePt t="7602" x="1438275" y="552450"/>
          <p14:tracePt t="7619" x="1425575" y="530225"/>
          <p14:tracePt t="7635" x="1416050" y="514350"/>
          <p14:tracePt t="7653" x="1393825" y="492125"/>
          <p14:tracePt t="7670" x="1377950" y="482600"/>
          <p14:tracePt t="7686" x="1352550" y="469900"/>
          <p14:tracePt t="7703" x="1282700" y="463550"/>
          <p14:tracePt t="7719" x="1222375" y="457200"/>
          <p14:tracePt t="7735" x="1143000" y="457200"/>
          <p14:tracePt t="7753" x="1047750" y="457200"/>
          <p14:tracePt t="7769" x="1012825" y="457200"/>
          <p14:tracePt t="7785" x="984250" y="457200"/>
          <p14:tracePt t="7803" x="936625" y="457200"/>
          <p14:tracePt t="7819" x="904875" y="457200"/>
          <p14:tracePt t="7836" x="869950" y="460375"/>
          <p14:tracePt t="7853" x="819150" y="485775"/>
          <p14:tracePt t="7869" x="793750" y="514350"/>
          <p14:tracePt t="7885" x="762000" y="539750"/>
          <p14:tracePt t="7903" x="739775" y="584200"/>
          <p14:tracePt t="7919" x="727075" y="593725"/>
          <p14:tracePt t="7936" x="698500" y="615950"/>
          <p14:tracePt t="7953" x="654050" y="660400"/>
          <p14:tracePt t="7969" x="596900" y="698500"/>
          <p14:tracePt t="7985" x="530225" y="727075"/>
          <p14:tracePt t="8002" x="450850" y="774700"/>
          <p14:tracePt t="8019" x="422275" y="800100"/>
          <p14:tracePt t="8035" x="396875" y="819150"/>
          <p14:tracePt t="8053" x="377825" y="860425"/>
          <p14:tracePt t="8070" x="361950" y="892175"/>
          <p14:tracePt t="8086" x="361950" y="914400"/>
          <p14:tracePt t="8103" x="349250" y="962025"/>
          <p14:tracePt t="8119" x="349250" y="1000125"/>
          <p14:tracePt t="8135" x="339725" y="1060450"/>
          <p14:tracePt t="8153" x="346075" y="1155700"/>
          <p14:tracePt t="8169" x="352425" y="1190625"/>
          <p14:tracePt t="8186" x="365125" y="1238250"/>
          <p14:tracePt t="8203" x="390525" y="1301750"/>
          <p14:tracePt t="8219" x="403225" y="1346200"/>
          <p14:tracePt t="8236" x="415925" y="1390650"/>
          <p14:tracePt t="8252" x="415925" y="1485900"/>
          <p14:tracePt t="8268" x="415925" y="1524000"/>
          <p14:tracePt t="8285" x="415925" y="1546225"/>
          <p14:tracePt t="8302" x="422275" y="1577975"/>
          <p14:tracePt t="8319" x="422275" y="1603375"/>
          <p14:tracePt t="8335" x="438150" y="1612900"/>
          <p14:tracePt t="8352" x="447675" y="1625600"/>
          <p14:tracePt t="8369" x="447675" y="1641475"/>
          <p14:tracePt t="8385" x="450850" y="1651000"/>
          <p14:tracePt t="8403" x="457200" y="1666875"/>
          <p14:tracePt t="8419" x="460375" y="1676400"/>
          <p14:tracePt t="8436" x="469900" y="1692275"/>
          <p14:tracePt t="8453" x="485775" y="1708150"/>
          <p14:tracePt t="8469" x="492125" y="1717675"/>
          <p14:tracePt t="8486" x="495300" y="1727200"/>
          <p14:tracePt t="8502" x="495300" y="1746250"/>
          <p14:tracePt t="8518" x="508000" y="1746250"/>
          <p14:tracePt t="8536" x="517525" y="1746250"/>
          <p14:tracePt t="8552" x="555625" y="1758950"/>
          <p14:tracePt t="8569" x="603250" y="1771650"/>
          <p14:tracePt t="8585" x="647700" y="1784350"/>
          <p14:tracePt t="8602" x="704850" y="1809750"/>
          <p14:tracePt t="8619" x="742950" y="1822450"/>
          <p14:tracePt t="8635" x="771525" y="1835150"/>
          <p14:tracePt t="8652" x="822325" y="1851025"/>
          <p14:tracePt t="8669" x="866775" y="1851025"/>
          <p14:tracePt t="8685" x="904875" y="1870075"/>
          <p14:tracePt t="8702" x="968375" y="1885950"/>
          <p14:tracePt t="8719" x="1006475" y="1892300"/>
          <p14:tracePt t="8736" x="1035050" y="1895475"/>
          <p14:tracePt t="8753" x="1060450" y="1895475"/>
          <p14:tracePt t="8769" x="1069975" y="1895475"/>
          <p14:tracePt t="8785" x="1085850" y="1895475"/>
          <p14:tracePt t="8802" x="1101725" y="1895475"/>
          <p14:tracePt t="8818" x="1111250" y="1895475"/>
          <p14:tracePt t="8836" x="1120775" y="1895475"/>
          <p14:tracePt t="8853" x="1139825" y="1895475"/>
          <p14:tracePt t="8869" x="1149350" y="1889125"/>
          <p14:tracePt t="8886" x="1165225" y="1879600"/>
          <p14:tracePt t="8903" x="1193800" y="1847850"/>
          <p14:tracePt t="8918" x="1206500" y="1822450"/>
          <p14:tracePt t="8935" x="1219200" y="1793875"/>
          <p14:tracePt t="8952" x="1235075" y="1771650"/>
          <p14:tracePt t="8968" x="1247775" y="1762125"/>
          <p14:tracePt t="8985" x="1260475" y="1746250"/>
          <p14:tracePt t="9002" x="1263650" y="1739900"/>
          <p14:tracePt t="9088" x="1263650" y="1736725"/>
          <p14:tracePt t="9197" x="1263650" y="1730375"/>
          <p14:tracePt t="9203" x="1263650" y="1724025"/>
          <p14:tracePt t="9219" x="1263650" y="1714500"/>
          <p14:tracePt t="9236" x="1270000" y="1695450"/>
          <p14:tracePt t="9252" x="1289050" y="1628775"/>
          <p14:tracePt t="9269" x="1311275" y="1552575"/>
          <p14:tracePt t="9286" x="1327150" y="1476375"/>
          <p14:tracePt t="9303" x="1339850" y="1387475"/>
          <p14:tracePt t="9318" x="1339850" y="1298575"/>
          <p14:tracePt t="9335" x="1339850" y="1162050"/>
          <p14:tracePt t="9352" x="1339850" y="1000125"/>
          <p14:tracePt t="9368" x="1339850" y="927100"/>
          <p14:tracePt t="9385" x="1336675" y="866775"/>
          <p14:tracePt t="9402" x="1323975" y="796925"/>
          <p14:tracePt t="9418" x="1323975" y="774700"/>
          <p14:tracePt t="9435" x="1317625" y="765175"/>
          <p14:tracePt t="9452" x="1317625" y="749300"/>
          <p14:tracePt t="9553" x="1314450" y="749300"/>
          <p14:tracePt t="9561" x="1301750" y="749300"/>
          <p14:tracePt t="9639" x="1301750" y="752475"/>
          <p14:tracePt t="9652" x="1301750" y="762000"/>
          <p14:tracePt t="9660" x="1301750" y="765175"/>
          <p14:tracePt t="9668" x="1301750" y="771525"/>
          <p14:tracePt t="9685" x="1301750" y="781050"/>
          <p14:tracePt t="9702" x="1311275" y="790575"/>
          <p14:tracePt t="9718" x="1320800" y="796925"/>
          <p14:tracePt t="9736" x="1330325" y="800100"/>
          <p14:tracePt t="9752" x="1343025" y="800100"/>
          <p14:tracePt t="9768" x="1358900" y="800100"/>
          <p14:tracePt t="9785" x="1374775" y="800100"/>
          <p14:tracePt t="9788" x="1384300" y="800100"/>
          <p14:tracePt t="9802" x="1416050" y="819150"/>
          <p14:tracePt t="9818" x="1454150" y="825500"/>
          <p14:tracePt t="9835" x="1498600" y="831850"/>
          <p14:tracePt t="9852" x="1562100" y="838200"/>
          <p14:tracePt t="9868" x="1606550" y="850900"/>
          <p14:tracePt t="9886" x="1635125" y="850900"/>
          <p14:tracePt t="9902" x="1676400" y="850900"/>
          <p14:tracePt t="9919" x="1692275" y="850900"/>
          <p14:tracePt t="9936" x="1708150" y="857250"/>
          <p14:tracePt t="9952" x="1746250" y="857250"/>
          <p14:tracePt t="9969" x="1778000" y="873125"/>
          <p14:tracePt t="9985" x="1806575" y="879475"/>
          <p14:tracePt t="10001" x="1854200" y="898525"/>
          <p14:tracePt t="10019" x="1879600" y="904875"/>
          <p14:tracePt t="10035" x="1908175" y="917575"/>
          <p14:tracePt t="10052" x="1943100" y="939800"/>
          <p14:tracePt t="10069" x="1974850" y="952500"/>
          <p14:tracePt t="10086" x="1997075" y="965200"/>
          <p14:tracePt t="10103" x="2057400" y="996950"/>
          <p14:tracePt t="10118" x="2095500" y="1022350"/>
          <p14:tracePt t="10135" x="2127250" y="1047750"/>
          <p14:tracePt t="10152" x="2171700" y="1079500"/>
          <p14:tracePt t="10168" x="2187575" y="1092200"/>
          <p14:tracePt t="10185" x="2209800" y="1101725"/>
          <p14:tracePt t="10202" x="2225675" y="1120775"/>
          <p14:tracePt t="10218" x="2235200" y="1130300"/>
          <p14:tracePt t="10235" x="2244725" y="1139825"/>
          <p14:tracePt t="10252" x="2263775" y="1152525"/>
          <p14:tracePt t="10268" x="2273300" y="1155700"/>
          <p14:tracePt t="10302" x="2279650" y="1155700"/>
          <p14:tracePt t="11517" x="2251075" y="1146175"/>
          <p14:tracePt t="11524" x="2200275" y="1120775"/>
          <p14:tracePt t="11540" x="2085975" y="1060450"/>
          <p14:tracePt t="11556" x="1984375" y="1009650"/>
          <p14:tracePt t="11568" x="1908175" y="971550"/>
          <p14:tracePt t="11585" x="1847850" y="942975"/>
          <p14:tracePt t="11619" x="1768475" y="904875"/>
          <p14:tracePt t="11652" x="1701800" y="876300"/>
          <p14:tracePt t="11669" x="1670050" y="857250"/>
          <p14:tracePt t="11685" x="1654175" y="847725"/>
          <p14:tracePt t="11702" x="1635125" y="841375"/>
          <p14:tracePt t="11718" x="1625600" y="835025"/>
          <p14:tracePt t="11735" x="1616075" y="835025"/>
          <p14:tracePt t="11752" x="1600200" y="835025"/>
          <p14:tracePt t="11768" x="1584325" y="835025"/>
          <p14:tracePt t="11785" x="1574800" y="835025"/>
          <p14:tracePt t="11802" x="1562100" y="835025"/>
          <p14:tracePt t="11818" x="1549400" y="835025"/>
          <p14:tracePt t="11835" x="1536700" y="835025"/>
          <p14:tracePt t="11851" x="1520825" y="835025"/>
          <p14:tracePt t="11868" x="1498600" y="835025"/>
          <p14:tracePt t="11885" x="1470025" y="831850"/>
          <p14:tracePt t="11902" x="1419225" y="806450"/>
          <p14:tracePt t="11918" x="1397000" y="800100"/>
          <p14:tracePt t="11935" x="1374775" y="800100"/>
          <p14:tracePt t="11952" x="1346200" y="793750"/>
          <p14:tracePt t="11968" x="1336675" y="790575"/>
          <p14:tracePt t="11985" x="1327150" y="784225"/>
          <p14:tracePt t="12002" x="1308100" y="774700"/>
          <p14:tracePt t="12018" x="1298575" y="765175"/>
          <p14:tracePt t="12035" x="1285875" y="755650"/>
          <p14:tracePt t="12052" x="1273175" y="749300"/>
          <p14:tracePt t="12069" x="1260475" y="742950"/>
          <p14:tracePt t="12085" x="1260475" y="733425"/>
          <p14:tracePt t="12101" x="1257300" y="723900"/>
          <p14:tracePt t="12118" x="1247775" y="714375"/>
          <p14:tracePt t="12135" x="1238250" y="698500"/>
          <p14:tracePt t="12152" x="1222375" y="688975"/>
          <p14:tracePt t="12168" x="1206500" y="685800"/>
          <p14:tracePt t="12186" x="1196975" y="685800"/>
          <p14:tracePt t="12202" x="1181100" y="685800"/>
          <p14:tracePt t="12218" x="1171575" y="685800"/>
          <p14:tracePt t="12235" x="1162050" y="685800"/>
          <p14:tracePt t="12251" x="1158875" y="685800"/>
          <p14:tracePt t="12453" x="1152525" y="666750"/>
          <p14:tracePt t="12460" x="1139825" y="654050"/>
          <p14:tracePt t="12469" x="1133475" y="635000"/>
          <p14:tracePt t="12485" x="1120775" y="612775"/>
          <p14:tracePt t="12501" x="1108075" y="596900"/>
          <p14:tracePt t="12518" x="1095375" y="584200"/>
          <p14:tracePt t="12535" x="1079500" y="577850"/>
          <p14:tracePt t="12552" x="1076325" y="571500"/>
          <p14:tracePt t="12568" x="1066800" y="568325"/>
          <p14:tracePt t="12586" x="1060450" y="568325"/>
          <p14:tracePt t="12602" x="1047750" y="561975"/>
          <p14:tracePt t="12619" x="1035050" y="558800"/>
          <p14:tracePt t="12635" x="1031875" y="558800"/>
          <p14:tracePt t="12651" x="1025525" y="558800"/>
          <p14:tracePt t="12685" x="1022350" y="558800"/>
          <p14:tracePt t="12702" x="1006475" y="558800"/>
          <p14:tracePt t="12718" x="996950" y="558800"/>
          <p14:tracePt t="12736" x="981075" y="558800"/>
          <p14:tracePt t="12752" x="968375" y="558800"/>
          <p14:tracePt t="12768" x="958850" y="558800"/>
          <p14:tracePt t="12785" x="949325" y="558800"/>
          <p14:tracePt t="12801" x="927100" y="568325"/>
          <p14:tracePt t="12818" x="917575" y="581025"/>
          <p14:tracePt t="12835" x="908050" y="593725"/>
          <p14:tracePt t="12838" x="901700" y="600075"/>
          <p14:tracePt t="12851" x="892175" y="622300"/>
          <p14:tracePt t="12868" x="873125" y="654050"/>
          <p14:tracePt t="12885" x="854075" y="676275"/>
          <p14:tracePt t="12902" x="838200" y="698500"/>
          <p14:tracePt t="12918" x="822325" y="720725"/>
          <p14:tracePt t="12935" x="812800" y="730250"/>
          <p14:tracePt t="12951" x="806450" y="746125"/>
          <p14:tracePt t="12968" x="806450" y="762000"/>
          <p14:tracePt t="12985" x="806450" y="771525"/>
          <p14:tracePt t="13002" x="806450" y="784225"/>
          <p14:tracePt t="13018" x="796925" y="790575"/>
          <p14:tracePt t="13737" x="841375" y="803275"/>
          <p14:tracePt t="13744" x="914400" y="822325"/>
          <p14:tracePt t="13752" x="993775" y="841375"/>
          <p14:tracePt t="13768" x="1139825" y="895350"/>
          <p14:tracePt t="13785" x="1270000" y="930275"/>
          <p14:tracePt t="13801" x="1520825" y="1022350"/>
          <p14:tracePt t="13818" x="1663700" y="1085850"/>
          <p14:tracePt t="13852" x="2146300" y="1254125"/>
          <p14:tracePt t="13886" x="2609850" y="1444625"/>
          <p14:tracePt t="13903" x="2743200" y="1504950"/>
          <p14:tracePt t="13919" x="2857500" y="1568450"/>
          <p14:tracePt t="13935" x="2955925" y="1609725"/>
          <p14:tracePt t="13952" x="3057525" y="1628775"/>
          <p14:tracePt t="13969" x="3095625" y="1628775"/>
          <p14:tracePt t="13985" x="3140075" y="1628775"/>
          <p14:tracePt t="14002" x="3197225" y="1612900"/>
          <p14:tracePt t="14018" x="3219450" y="1597025"/>
          <p14:tracePt t="14035" x="3251200" y="1584325"/>
          <p14:tracePt t="14051" x="3276600" y="1568450"/>
          <p14:tracePt t="14068" x="3308350" y="1555750"/>
          <p14:tracePt t="14086" x="3330575" y="1536700"/>
          <p14:tracePt t="14102" x="3375025" y="1520825"/>
          <p14:tracePt t="14118" x="3384550" y="1511300"/>
          <p14:tracePt t="14135" x="3394075" y="1501775"/>
          <p14:tracePt t="14151" x="3413125" y="1479550"/>
          <p14:tracePt t="14168" x="3425825" y="1470025"/>
          <p14:tracePt t="14185" x="3435350" y="1454150"/>
          <p14:tracePt t="14202" x="3454400" y="1403350"/>
          <p14:tracePt t="14219" x="3473450" y="1358900"/>
          <p14:tracePt t="14237" x="3492500" y="1266825"/>
          <p14:tracePt t="14252" x="3508375" y="1203325"/>
          <p14:tracePt t="14269" x="3521075" y="1149350"/>
          <p14:tracePt t="14285" x="3540125" y="1111250"/>
          <p14:tracePt t="14301" x="3568700" y="1038225"/>
          <p14:tracePt t="14318" x="3578225" y="1000125"/>
          <p14:tracePt t="14335" x="3590925" y="962025"/>
          <p14:tracePt t="14351" x="3609975" y="920750"/>
          <p14:tracePt t="14368" x="3616325" y="898525"/>
          <p14:tracePt t="14385" x="3622675" y="876300"/>
          <p14:tracePt t="14402" x="3638550" y="831850"/>
          <p14:tracePt t="14418" x="3651250" y="809625"/>
          <p14:tracePt t="14434" x="3670300" y="777875"/>
          <p14:tracePt t="14451" x="3689350" y="736600"/>
          <p14:tracePt t="14468" x="3689350" y="714375"/>
          <p14:tracePt t="14486" x="3698875" y="682625"/>
          <p14:tracePt t="14502" x="3698875" y="660400"/>
          <p14:tracePt t="14519" x="3705225" y="638175"/>
          <p14:tracePt t="14536" x="3730625" y="593725"/>
          <p14:tracePt t="14551" x="3740150" y="571500"/>
          <p14:tracePt t="14568" x="3752850" y="539750"/>
          <p14:tracePt t="14584" x="3765550" y="517525"/>
          <p14:tracePt t="14601" x="3790950" y="473075"/>
          <p14:tracePt t="14618" x="3800475" y="450850"/>
          <p14:tracePt t="14636" x="3806825" y="422275"/>
          <p14:tracePt t="14652" x="3806825" y="381000"/>
          <p14:tracePt t="14668" x="3806825" y="358775"/>
          <p14:tracePt t="14685" x="3806825" y="349250"/>
          <p14:tracePt t="14701" x="3806825" y="317500"/>
          <p14:tracePt t="14718" x="3806825" y="307975"/>
          <p14:tracePt t="14735" x="3806825" y="298450"/>
          <p14:tracePt t="14752" x="3806825" y="276225"/>
          <p14:tracePt t="14769" x="3806825" y="266700"/>
          <p14:tracePt t="14786" x="3806825" y="257175"/>
          <p14:tracePt t="15002" x="3806825" y="269875"/>
          <p14:tracePt t="15008" x="3806825" y="282575"/>
          <p14:tracePt t="15018" x="3806825" y="298450"/>
          <p14:tracePt t="15036" x="3813175" y="361950"/>
          <p14:tracePt t="15051" x="3819525" y="422275"/>
          <p14:tracePt t="15069" x="3819525" y="485775"/>
          <p14:tracePt t="15101" x="3819525" y="612775"/>
          <p14:tracePt t="15135" x="3819525" y="695325"/>
          <p14:tracePt t="15151" x="3819525" y="742950"/>
          <p14:tracePt t="15169" x="3819525" y="765175"/>
          <p14:tracePt t="15186" x="3819525" y="803275"/>
          <p14:tracePt t="15202" x="3819525" y="819150"/>
          <p14:tracePt t="15218" x="3819525" y="841375"/>
          <p14:tracePt t="15235" x="3819525" y="850900"/>
          <p14:tracePt t="15251" x="3819525" y="866775"/>
          <p14:tracePt t="15268" x="3819525" y="876300"/>
          <p14:tracePt t="15285" x="3819525" y="892175"/>
          <p14:tracePt t="15302" x="3819525" y="904875"/>
          <p14:tracePt t="15319" x="3819525" y="914400"/>
          <p14:tracePt t="15336" x="3819525" y="936625"/>
          <p14:tracePt t="15352" x="3813175" y="946150"/>
          <p14:tracePt t="15368" x="3810000" y="955675"/>
          <p14:tracePt t="15384" x="3794125" y="965200"/>
          <p14:tracePt t="15386" x="3787775" y="968375"/>
          <p14:tracePt t="15401" x="3778250" y="993775"/>
          <p14:tracePt t="15418" x="3765550" y="1016000"/>
          <p14:tracePt t="15435" x="3759200" y="1044575"/>
          <p14:tracePt t="15452" x="3752850" y="1079500"/>
          <p14:tracePt t="15469" x="3746500" y="1108075"/>
          <p14:tracePt t="15485" x="3736975" y="1133475"/>
          <p14:tracePt t="15502" x="3717925" y="1174750"/>
          <p14:tracePt t="15518" x="3705225" y="1196975"/>
          <p14:tracePt t="15534" x="3695700" y="1222375"/>
          <p14:tracePt t="15551" x="3670300" y="1257300"/>
          <p14:tracePt t="15568" x="3657600" y="1289050"/>
          <p14:tracePt t="15585" x="3648075" y="1311275"/>
          <p14:tracePt t="15601" x="3648075" y="1352550"/>
          <p14:tracePt t="15618" x="3648075" y="1374775"/>
          <p14:tracePt t="15636" x="3648075" y="1412875"/>
          <p14:tracePt t="15652" x="3641725" y="1444625"/>
          <p14:tracePt t="15668" x="3635375" y="1466850"/>
          <p14:tracePt t="15686" x="3635375" y="1504950"/>
          <p14:tracePt t="15701" x="3635375" y="1527175"/>
          <p14:tracePt t="15718" x="3635375" y="1558925"/>
          <p14:tracePt t="15735" x="3635375" y="1581150"/>
          <p14:tracePt t="15751" x="3635375" y="1619250"/>
          <p14:tracePt t="15768" x="3638550" y="1641475"/>
          <p14:tracePt t="15785" x="3651250" y="1679575"/>
          <p14:tracePt t="15802" x="3660775" y="1714500"/>
          <p14:tracePt t="15818" x="3673475" y="1746250"/>
          <p14:tracePt t="15836" x="3692525" y="1781175"/>
          <p14:tracePt t="15851" x="3705225" y="1809750"/>
          <p14:tracePt t="15868" x="3708400" y="1825625"/>
          <p14:tracePt t="15884" x="3721100" y="1857375"/>
          <p14:tracePt t="15886" x="3721100" y="1866900"/>
          <p14:tracePt t="15901" x="3730625" y="1882775"/>
          <p14:tracePt t="15918" x="3743325" y="1898650"/>
          <p14:tracePt t="15935" x="3746500" y="1924050"/>
          <p14:tracePt t="15951" x="3752850" y="1943100"/>
          <p14:tracePt t="15968" x="3762375" y="1965325"/>
          <p14:tracePt t="15986" x="3775075" y="1984375"/>
          <p14:tracePt t="16002" x="3784600" y="2009775"/>
          <p14:tracePt t="16019" x="3803650" y="2025650"/>
          <p14:tracePt t="16036" x="3816350" y="2044700"/>
          <p14:tracePt t="16051" x="3825875" y="2057400"/>
          <p14:tracePt t="16068" x="3835400" y="2066925"/>
          <p14:tracePt t="16084" x="3851275" y="2082800"/>
          <p14:tracePt t="16101" x="3867150" y="2095500"/>
          <p14:tracePt t="16119" x="3876675" y="2105025"/>
          <p14:tracePt t="16136" x="3905250" y="2127250"/>
          <p14:tracePt t="16152" x="3927475" y="2146300"/>
          <p14:tracePt t="16169" x="3946525" y="2155825"/>
          <p14:tracePt t="16185" x="3971925" y="2184400"/>
          <p14:tracePt t="16201" x="3981450" y="2193925"/>
          <p14:tracePt t="16218" x="3997325" y="2203450"/>
          <p14:tracePt t="16235" x="4032250" y="2222500"/>
          <p14:tracePt t="16251" x="4057650" y="2238375"/>
          <p14:tracePt t="16268" x="4086225" y="2251075"/>
          <p14:tracePt t="16286" x="4130675" y="2270125"/>
          <p14:tracePt t="16302" x="4152900" y="2282825"/>
          <p14:tracePt t="16318" x="4168775" y="2298700"/>
          <p14:tracePt t="16335" x="4191000" y="2314575"/>
          <p14:tracePt t="16351" x="4200525" y="2324100"/>
          <p14:tracePt t="16367" x="4210050" y="2324100"/>
          <p14:tracePt t="16385" x="4216400" y="2327275"/>
          <p14:tracePt t="16643" x="4219575" y="2327275"/>
          <p14:tracePt t="16650" x="4229100" y="2327275"/>
          <p14:tracePt t="16657" x="4235450" y="2327275"/>
          <p14:tracePt t="16668" x="4238625" y="2327275"/>
          <p14:tracePt t="16702" x="4264025" y="2327275"/>
          <p14:tracePt t="16736" x="4295775" y="2282825"/>
          <p14:tracePt t="16752" x="4308475" y="2257425"/>
          <p14:tracePt t="16768" x="4321175" y="2228850"/>
          <p14:tracePt t="16784" x="4333875" y="2203450"/>
          <p14:tracePt t="16801" x="4356100" y="2162175"/>
          <p14:tracePt t="16818" x="4368800" y="2136775"/>
          <p14:tracePt t="16835" x="4387850" y="2073275"/>
          <p14:tracePt t="16852" x="4406900" y="2028825"/>
          <p14:tracePt t="16869" x="4413250" y="1997075"/>
          <p14:tracePt t="16886" x="4413250" y="1958975"/>
          <p14:tracePt t="16901" x="4413250" y="1949450"/>
          <p14:tracePt t="16918" x="4413250" y="1936750"/>
          <p14:tracePt t="16935" x="4413250" y="1917700"/>
          <p14:tracePt t="16951" x="4419600" y="1908175"/>
          <p14:tracePt t="16969" x="4429125" y="1885950"/>
          <p14:tracePt t="16986" x="4448175" y="1828800"/>
          <p14:tracePt t="17002" x="4470400" y="1755775"/>
          <p14:tracePt t="17019" x="4486275" y="1670050"/>
          <p14:tracePt t="17035" x="4511675" y="1536700"/>
          <p14:tracePt t="17051" x="4552950" y="1403350"/>
          <p14:tracePt t="17068" x="4591050" y="1241425"/>
          <p14:tracePt t="17084" x="4625975" y="1108075"/>
          <p14:tracePt t="17101" x="4670425" y="908050"/>
          <p14:tracePt t="17118" x="4686300" y="768350"/>
          <p14:tracePt t="17134" x="4702175" y="682625"/>
          <p14:tracePt t="17151" x="4730750" y="590550"/>
          <p14:tracePt t="17168" x="4743450" y="536575"/>
          <p14:tracePt t="17184" x="4756150" y="492125"/>
          <p14:tracePt t="17201" x="4775200" y="428625"/>
          <p14:tracePt t="17218" x="4775200" y="393700"/>
          <p14:tracePt t="17236" x="4775200" y="336550"/>
          <p14:tracePt t="17252" x="4775200" y="301625"/>
          <p14:tracePt t="17269" x="4775200" y="273050"/>
          <p14:tracePt t="17285" x="4775200" y="238125"/>
          <p14:tracePt t="17301" x="4775200" y="228600"/>
          <p14:tracePt t="17344" x="4768850" y="228600"/>
          <p14:tracePt t="17353" x="4765675" y="228600"/>
          <p14:tracePt t="17369" x="4759325" y="228600"/>
          <p14:tracePt t="17385" x="4746625" y="228600"/>
          <p14:tracePt t="17402" x="4730750" y="238125"/>
          <p14:tracePt t="17419" x="4721225" y="254000"/>
          <p14:tracePt t="17434" x="4708525" y="263525"/>
          <p14:tracePt t="17451" x="4695825" y="276225"/>
          <p14:tracePt t="17467" x="4679950" y="276225"/>
          <p14:tracePt t="17485" x="4660900" y="276225"/>
          <p14:tracePt t="17501" x="4638675" y="276225"/>
          <p14:tracePt t="17518" x="4606925" y="266700"/>
          <p14:tracePt t="17535" x="4562475" y="222250"/>
          <p14:tracePt t="17551" x="4530725" y="190500"/>
          <p14:tracePt t="17568" x="4483100" y="155575"/>
          <p14:tracePt t="17585" x="4387850" y="95250"/>
          <p14:tracePt t="17601" x="4308475" y="63500"/>
          <p14:tracePt t="17617" x="4241800" y="34925"/>
          <p14:tracePt t="17635" x="4178300" y="9525"/>
          <p14:tracePt t="17651" x="4152900" y="0"/>
          <p14:tracePt t="17667" x="4130675" y="0"/>
          <p14:tracePt t="17685" x="4108450" y="0"/>
          <p14:tracePt t="17701" x="4098925" y="0"/>
          <p14:tracePt t="17718" x="4086225" y="0"/>
          <p14:tracePt t="17736" x="4070350" y="0"/>
          <p14:tracePt t="17752" x="4060825" y="0"/>
          <p14:tracePt t="17768" x="4051300" y="0"/>
          <p14:tracePt t="17785" x="4029075" y="0"/>
          <p14:tracePt t="17802" x="4019550" y="0"/>
          <p14:tracePt t="17818" x="4010025" y="6350"/>
          <p14:tracePt t="17835" x="3968750" y="28575"/>
          <p14:tracePt t="17851" x="3943350" y="60325"/>
          <p14:tracePt t="17868" x="3911600" y="85725"/>
          <p14:tracePt t="17886" x="3873500" y="142875"/>
          <p14:tracePt t="17902" x="3841750" y="168275"/>
          <p14:tracePt t="17918" x="3825875" y="200025"/>
          <p14:tracePt t="17935" x="3806825" y="234950"/>
          <p14:tracePt t="17952" x="3787775" y="257175"/>
          <p14:tracePt t="17968" x="3771900" y="269875"/>
          <p14:tracePt t="17985" x="3730625" y="285750"/>
          <p14:tracePt t="18001" x="3708400" y="285750"/>
          <p14:tracePt t="18018" x="3679825" y="285750"/>
          <p14:tracePt t="18036" x="3663950" y="285750"/>
          <p14:tracePt t="18052" x="3654425" y="285750"/>
          <p14:tracePt t="18069" x="3651250" y="292100"/>
          <p14:tracePt t="18086" x="3651250" y="311150"/>
          <p14:tracePt t="18101" x="3651250" y="333375"/>
          <p14:tracePt t="18118" x="3651250" y="377825"/>
          <p14:tracePt t="18135" x="3660775" y="441325"/>
          <p14:tracePt t="18151" x="3667125" y="476250"/>
          <p14:tracePt t="18168" x="3679825" y="508000"/>
          <p14:tracePt t="18185" x="3705225" y="565150"/>
          <p14:tracePt t="18201" x="3717925" y="619125"/>
          <p14:tracePt t="18218" x="3730625" y="682625"/>
          <p14:tracePt t="18235" x="3752850" y="771525"/>
          <p14:tracePt t="18251" x="3765550" y="828675"/>
          <p14:tracePt t="18268" x="3765550" y="885825"/>
          <p14:tracePt t="18285" x="3781425" y="968375"/>
          <p14:tracePt t="18301" x="3794125" y="1031875"/>
          <p14:tracePt t="18318" x="3810000" y="1095375"/>
          <p14:tracePt t="18336" x="3835400" y="1187450"/>
          <p14:tracePt t="18351" x="3851275" y="1260475"/>
          <p14:tracePt t="18368" x="3867150" y="1346200"/>
          <p14:tracePt t="18385" x="3886200" y="1435100"/>
          <p14:tracePt t="18401" x="3895725" y="1492250"/>
          <p14:tracePt t="18421" x="3895725" y="1539875"/>
          <p14:tracePt t="18435" x="3895725" y="1549400"/>
          <p14:tracePt t="18451" x="3895725" y="1558925"/>
          <p14:tracePt t="18468" x="3895725" y="1565275"/>
          <p14:tracePt t="18502" x="3892550" y="1536700"/>
          <p14:tracePt t="18518" x="3879850" y="1492250"/>
          <p14:tracePt t="18535" x="3857625" y="1412875"/>
          <p14:tracePt t="18552" x="3844925" y="1368425"/>
          <p14:tracePt t="18568" x="3819525" y="1327150"/>
          <p14:tracePt t="18586" x="3794125" y="1263650"/>
          <p14:tracePt t="18602" x="3781425" y="1203325"/>
          <p14:tracePt t="18618" x="3749675" y="1136650"/>
          <p14:tracePt t="18636" x="3721100" y="1044575"/>
          <p14:tracePt t="18651" x="3708400" y="996950"/>
          <p14:tracePt t="18668" x="3689350" y="952500"/>
          <p14:tracePt t="18685" x="3670300" y="911225"/>
          <p14:tracePt t="18700" x="3660775" y="885825"/>
          <p14:tracePt t="18717" x="3648075" y="869950"/>
          <p14:tracePt t="18735" x="3638550" y="857250"/>
          <p14:tracePt t="18752" x="3638550" y="835025"/>
          <p14:tracePt t="18768" x="3638550" y="819150"/>
          <p14:tracePt t="18786" x="3638550" y="803275"/>
          <p14:tracePt t="18802" x="3638550" y="790575"/>
          <p14:tracePt t="18818" x="3638550" y="784225"/>
          <p14:tracePt t="18872" x="3638550" y="787400"/>
          <p14:tracePt t="18879" x="3638550" y="790575"/>
          <p14:tracePt t="18886" x="3638550" y="800100"/>
          <p14:tracePt t="18901" x="3644900" y="812800"/>
          <p14:tracePt t="18918" x="3657600" y="828675"/>
          <p14:tracePt t="18935" x="3673475" y="869950"/>
          <p14:tracePt t="18951" x="3686175" y="892175"/>
          <p14:tracePt t="18968" x="3705225" y="923925"/>
          <p14:tracePt t="18985" x="3724275" y="981075"/>
          <p14:tracePt t="19000" x="3743325" y="1035050"/>
          <p14:tracePt t="19017" x="3759200" y="1098550"/>
          <p14:tracePt t="19036" x="3784600" y="1165225"/>
          <p14:tracePt t="19052" x="3797300" y="1203325"/>
          <p14:tracePt t="19069" x="3803650" y="1225550"/>
          <p14:tracePt t="19086" x="3816350" y="1273175"/>
          <p14:tracePt t="19101" x="3822700" y="1304925"/>
          <p14:tracePt t="19118" x="3835400" y="1343025"/>
          <p14:tracePt t="19135" x="3835400" y="1390650"/>
          <p14:tracePt t="19152" x="3835400" y="1435100"/>
          <p14:tracePt t="19168" x="3835400" y="1463675"/>
          <p14:tracePt t="19186" x="3835400" y="1524000"/>
          <p14:tracePt t="19202" x="3835400" y="1562100"/>
          <p14:tracePt t="19218" x="3841750" y="1600200"/>
          <p14:tracePt t="19234" x="3854450" y="1685925"/>
          <p14:tracePt t="19251" x="3854450" y="1730375"/>
          <p14:tracePt t="19267" x="3854450" y="1774825"/>
          <p14:tracePt t="19286" x="3854450" y="1838325"/>
          <p14:tracePt t="19302" x="3860800" y="1866900"/>
          <p14:tracePt t="19318" x="3867150" y="1905000"/>
          <p14:tracePt t="19335" x="3879850" y="1952625"/>
          <p14:tracePt t="19352" x="3886200" y="1974850"/>
          <p14:tracePt t="19368" x="3886200" y="2006600"/>
          <p14:tracePt t="19385" x="3886200" y="2032000"/>
          <p14:tracePt t="19401" x="3886200" y="2041525"/>
          <p14:tracePt t="19417" x="3886200" y="2057400"/>
          <p14:tracePt t="19435" x="3886200" y="2070100"/>
          <p14:tracePt t="19493" x="3895725" y="2070100"/>
          <p14:tracePt t="19500" x="3898900" y="2070100"/>
          <p14:tracePt t="19507" x="3905250" y="2060575"/>
          <p14:tracePt t="19517" x="3911600" y="2041525"/>
          <p14:tracePt t="19535" x="3924300" y="2000250"/>
          <p14:tracePt t="19551" x="3930650" y="1952625"/>
          <p14:tracePt t="19567" x="3930650" y="1901825"/>
          <p14:tracePt t="19585" x="3930650" y="1816100"/>
          <p14:tracePt t="19602" x="3927475" y="1755775"/>
          <p14:tracePt t="19619" x="3914775" y="1711325"/>
          <p14:tracePt t="19634" x="3895725" y="1638300"/>
          <p14:tracePt t="19650" x="3873500" y="1574800"/>
          <p14:tracePt t="19667" x="3857625" y="1489075"/>
          <p14:tracePt t="19684" x="3819525" y="1371600"/>
          <p14:tracePt t="19701" x="3790950" y="1304925"/>
          <p14:tracePt t="19717" x="3771900" y="1260475"/>
          <p14:tracePt t="19735" x="3736975" y="1193800"/>
          <p14:tracePt t="19751" x="3724275" y="1165225"/>
          <p14:tracePt t="19768" x="3705225" y="1117600"/>
          <p14:tracePt t="19784" x="3686175" y="1054100"/>
          <p14:tracePt t="19801" x="3667125" y="1009650"/>
          <p14:tracePt t="19817" x="3654425" y="971550"/>
          <p14:tracePt t="19835" x="3635375" y="927100"/>
          <p14:tracePt t="19851" x="3625850" y="904875"/>
          <p14:tracePt t="19867" x="3606800" y="873125"/>
          <p14:tracePt t="19884" x="3597275" y="850900"/>
          <p14:tracePt t="19901" x="3597275" y="841375"/>
          <p14:tracePt t="19918" x="3597275" y="828675"/>
          <p14:tracePt t="20021" x="3597275" y="838200"/>
          <p14:tracePt t="20028" x="3597275" y="844550"/>
          <p14:tracePt t="20035" x="3603625" y="847725"/>
          <p14:tracePt t="20051" x="3619500" y="863600"/>
          <p14:tracePt t="20068" x="3629025" y="901700"/>
          <p14:tracePt t="20085" x="3673475" y="987425"/>
          <p14:tracePt t="20101" x="3705225" y="1035050"/>
          <p14:tracePt t="20118" x="3733800" y="1082675"/>
          <p14:tracePt t="20135" x="3771900" y="1143000"/>
          <p14:tracePt t="20151" x="3794125" y="1181100"/>
          <p14:tracePt t="20167" x="3819525" y="1222375"/>
          <p14:tracePt t="20185" x="3844925" y="1279525"/>
          <p14:tracePt t="20201" x="3857625" y="1314450"/>
          <p14:tracePt t="20217" x="3867150" y="1339850"/>
          <p14:tracePt t="20235" x="3892550" y="1381125"/>
          <p14:tracePt t="20251" x="3905250" y="1406525"/>
          <p14:tracePt t="20268" x="3914775" y="1435100"/>
          <p14:tracePt t="20284" x="3921125" y="1450975"/>
          <p14:tracePt t="20300" x="3921125" y="1460500"/>
          <p14:tracePt t="20317" x="3921125" y="1482725"/>
          <p14:tracePt t="20335" x="3921125" y="1514475"/>
          <p14:tracePt t="20351" x="3921125" y="1543050"/>
          <p14:tracePt t="20368" x="3940175" y="1568450"/>
          <p14:tracePt t="20385" x="3949700" y="1609725"/>
          <p14:tracePt t="20402" x="3962400" y="1631950"/>
          <p14:tracePt t="20406" x="3962400" y="1651000"/>
          <p14:tracePt t="20418" x="3968750" y="1663700"/>
          <p14:tracePt t="20435" x="3968750" y="1701800"/>
          <p14:tracePt t="20450" x="3975100" y="1739900"/>
          <p14:tracePt t="20467" x="3981450" y="1784350"/>
          <p14:tracePt t="20484" x="4000500" y="1851025"/>
          <p14:tracePt t="20500" x="4013200" y="1885950"/>
          <p14:tracePt t="20517" x="4025900" y="1933575"/>
          <p14:tracePt t="20534" x="4032250" y="1987550"/>
          <p14:tracePt t="20551" x="4032250" y="2009775"/>
          <p14:tracePt t="20568" x="4032250" y="2038350"/>
          <p14:tracePt t="20584" x="4032250" y="2054225"/>
          <p14:tracePt t="20601" x="4032250" y="2063750"/>
          <p14:tracePt t="20618" x="4032250" y="2079625"/>
          <p14:tracePt t="20634" x="4032250" y="2082800"/>
          <p14:tracePt t="20668" x="4019550" y="2082800"/>
          <p14:tracePt t="20685" x="3981450" y="2025650"/>
          <p14:tracePt t="20701" x="3952875" y="1962150"/>
          <p14:tracePt t="20718" x="3917950" y="1892300"/>
          <p14:tracePt t="20734" x="3870325" y="1778000"/>
          <p14:tracePt t="20750" x="3829050" y="1685925"/>
          <p14:tracePt t="20768" x="3813175" y="1603375"/>
          <p14:tracePt t="20784" x="3794125" y="1511300"/>
          <p14:tracePt t="20801" x="3794125" y="1460500"/>
          <p14:tracePt t="20818" x="3794125" y="1406525"/>
          <p14:tracePt t="20834" x="3794125" y="1320800"/>
          <p14:tracePt t="20851" x="3787775" y="1260475"/>
          <p14:tracePt t="20868" x="3787775" y="1222375"/>
          <p14:tracePt t="20884" x="3775075" y="1174750"/>
          <p14:tracePt t="20901" x="3775075" y="1158875"/>
          <p14:tracePt t="20917" x="3775075" y="1143000"/>
          <p14:tracePt t="20920" x="3775075" y="1136650"/>
          <p14:tracePt t="20934" x="3775075" y="1127125"/>
          <p14:tracePt t="20951" x="3775075" y="1117600"/>
          <p14:tracePt t="20968" x="3775075" y="1108075"/>
          <p14:tracePt t="20984" x="3775075" y="1069975"/>
          <p14:tracePt t="21000" x="3775075" y="1041400"/>
          <p14:tracePt t="21017" x="3784600" y="1009650"/>
          <p14:tracePt t="21035" x="3784600" y="971550"/>
          <p14:tracePt t="21051" x="3784600" y="962025"/>
          <p14:tracePt t="21068" x="3784600" y="955675"/>
          <p14:tracePt t="21413" x="3787775" y="968375"/>
          <p14:tracePt t="21421" x="3787775" y="987425"/>
          <p14:tracePt t="21434" x="3800475" y="1041400"/>
          <p14:tracePt t="21450" x="3816350" y="1104900"/>
          <p14:tracePt t="21468" x="3829050" y="1168400"/>
          <p14:tracePt t="21500" x="3860800" y="1260475"/>
          <p14:tracePt t="21534" x="3886200" y="1327150"/>
          <p14:tracePt t="21550" x="3892550" y="1355725"/>
          <p14:tracePt t="21568" x="3892550" y="1377950"/>
          <p14:tracePt t="21584" x="3892550" y="1419225"/>
          <p14:tracePt t="21601" x="3892550" y="1435100"/>
          <p14:tracePt t="21618" x="3892550" y="1457325"/>
          <p14:tracePt t="21635" x="3892550" y="1470025"/>
          <p14:tracePt t="21651" x="3892550" y="1479550"/>
          <p14:tracePt t="21668" x="3892550" y="1489075"/>
          <p14:tracePt t="21684" x="3892550" y="1511300"/>
          <p14:tracePt t="21700" x="3898900" y="1533525"/>
          <p14:tracePt t="21718" x="3898900" y="1543050"/>
          <p14:tracePt t="21735" x="3914775" y="1581150"/>
          <p14:tracePt t="21751" x="3914775" y="1590675"/>
          <p14:tracePt t="21768" x="3921125" y="1600200"/>
          <p14:tracePt t="21785" x="3921125" y="1622425"/>
          <p14:tracePt t="21801" x="3921125" y="1631950"/>
          <p14:tracePt t="21817" x="3921125" y="1635125"/>
          <p14:tracePt t="21834" x="3924300" y="1635125"/>
          <p14:tracePt t="22192" x="3937000" y="1628775"/>
          <p14:tracePt t="22200" x="3946525" y="1616075"/>
          <p14:tracePt t="22206" x="3962400" y="1597025"/>
          <p14:tracePt t="22222" x="3994150" y="1549400"/>
          <p14:tracePt t="22238" x="4019550" y="1524000"/>
          <p14:tracePt t="22254" x="4051300" y="1492250"/>
          <p14:tracePt t="22275" x="4070350" y="1473200"/>
          <p14:tracePt t="22301" x="4092575" y="1441450"/>
          <p14:tracePt t="22334" x="4114800" y="1355725"/>
          <p14:tracePt t="22351" x="4111625" y="1301750"/>
          <p14:tracePt t="22368" x="4092575" y="1238250"/>
          <p14:tracePt t="22384" x="4057650" y="1152525"/>
          <p14:tracePt t="22400" x="4035425" y="1098550"/>
          <p14:tracePt t="22417" x="4016375" y="1050925"/>
          <p14:tracePt t="22434" x="3990975" y="1009650"/>
          <p14:tracePt t="22450" x="3981450" y="977900"/>
          <p14:tracePt t="22468" x="3962400" y="955675"/>
          <p14:tracePt t="22484" x="3943350" y="911225"/>
          <p14:tracePt t="22501" x="3933825" y="895350"/>
          <p14:tracePt t="22518" x="3924300" y="885825"/>
          <p14:tracePt t="22534" x="3908425" y="866775"/>
          <p14:tracePt t="22550" x="3898900" y="860425"/>
          <p14:tracePt t="22568" x="3892550" y="860425"/>
          <p14:tracePt t="22584" x="3892550" y="857250"/>
          <p14:tracePt t="22850" x="3895725" y="857250"/>
          <p14:tracePt t="22857" x="3905250" y="857250"/>
          <p14:tracePt t="22868" x="3911600" y="857250"/>
          <p14:tracePt t="22885" x="3924300" y="857250"/>
          <p14:tracePt t="22901" x="3946525" y="857250"/>
          <p14:tracePt t="22918" x="3956050" y="857250"/>
          <p14:tracePt t="22934" x="3971925" y="857250"/>
          <p14:tracePt t="22951" x="3981450" y="857250"/>
          <p14:tracePt t="22967" x="4003675" y="857250"/>
          <p14:tracePt t="22984" x="4016375" y="857250"/>
          <p14:tracePt t="23000" x="4025900" y="857250"/>
          <p14:tracePt t="23018" x="4041775" y="857250"/>
          <p14:tracePt t="23034" x="4057650" y="857250"/>
          <p14:tracePt t="23051" x="4067175" y="857250"/>
          <p14:tracePt t="23067" x="4076700" y="857250"/>
          <p14:tracePt t="23084" x="4095750" y="857250"/>
          <p14:tracePt t="23100" x="4105275" y="857250"/>
          <p14:tracePt t="23117" x="4111625" y="857250"/>
          <p14:tracePt t="23134" x="4124325" y="857250"/>
          <p14:tracePt t="23150" x="4140200" y="857250"/>
          <p14:tracePt t="23167" x="4149725" y="863600"/>
          <p14:tracePt t="23184" x="4181475" y="866775"/>
          <p14:tracePt t="23200" x="4206875" y="866775"/>
          <p14:tracePt t="23217" x="4222750" y="866775"/>
          <p14:tracePt t="23234" x="4235450" y="866775"/>
          <p14:tracePt t="23250" x="4251325" y="866775"/>
          <p14:tracePt t="23267" x="4260850" y="866775"/>
          <p14:tracePt t="23284" x="4276725" y="866775"/>
          <p14:tracePt t="23400" x="4276725" y="873125"/>
          <p14:tracePt t="23414" x="4276725" y="876300"/>
          <p14:tracePt t="23421" x="4276725" y="889000"/>
          <p14:tracePt t="23442" x="4276725" y="892175"/>
          <p14:tracePt t="23450" x="4273550" y="892175"/>
          <p14:tracePt t="23468" x="4264025" y="892175"/>
          <p14:tracePt t="23470" x="4257675" y="892175"/>
          <p14:tracePt t="23483" x="4238625" y="892175"/>
          <p14:tracePt t="23500" x="4216400" y="892175"/>
          <p14:tracePt t="23517" x="4194175" y="892175"/>
          <p14:tracePt t="23534" x="4152900" y="892175"/>
          <p14:tracePt t="23550" x="4124325" y="892175"/>
          <p14:tracePt t="23568" x="4102100" y="898525"/>
          <p14:tracePt t="23584" x="4060825" y="904875"/>
          <p14:tracePt t="23601" x="4038600" y="904875"/>
          <p14:tracePt t="23618" x="4010025" y="904875"/>
          <p14:tracePt t="23634" x="3978275" y="904875"/>
          <p14:tracePt t="23650" x="3956050" y="904875"/>
          <p14:tracePt t="23668" x="3946525" y="904875"/>
          <p14:tracePt t="23683" x="3930650" y="904875"/>
          <p14:tracePt t="23700" x="3921125" y="904875"/>
          <p14:tracePt t="23717" x="3905250" y="904875"/>
          <p14:tracePt t="23734" x="3889375" y="904875"/>
          <p14:tracePt t="23985" x="3898900" y="904875"/>
          <p14:tracePt t="23992" x="3908425" y="904875"/>
          <p14:tracePt t="24001" x="3927475" y="904875"/>
          <p14:tracePt t="24033" x="4003675" y="904875"/>
          <p14:tracePt t="24068" x="4054475" y="904875"/>
          <p14:tracePt t="24084" x="4089400" y="904875"/>
          <p14:tracePt t="24101" x="4111625" y="904875"/>
          <p14:tracePt t="24118" x="4121150" y="904875"/>
          <p14:tracePt t="24134" x="4133850" y="904875"/>
          <p14:tracePt t="24150" x="4149725" y="904875"/>
          <p14:tracePt t="24167" x="4165600" y="904875"/>
          <p14:tracePt t="24183" x="4184650" y="904875"/>
          <p14:tracePt t="24200" x="4200525" y="904875"/>
          <p14:tracePt t="24217" x="4216400" y="904875"/>
          <p14:tracePt t="24234" x="4257675" y="904875"/>
          <p14:tracePt t="24251" x="4279900" y="904875"/>
          <p14:tracePt t="24268" x="4292600" y="904875"/>
          <p14:tracePt t="24284" x="4327525" y="904875"/>
          <p14:tracePt t="24300" x="4343400" y="904875"/>
          <p14:tracePt t="24317" x="4352925" y="904875"/>
          <p14:tracePt t="24334" x="4362450" y="904875"/>
          <p14:tracePt t="24385" x="4356100" y="904875"/>
          <p14:tracePt t="24391" x="4349750" y="908050"/>
          <p14:tracePt t="24400" x="4346575" y="914400"/>
          <p14:tracePt t="24418" x="4337050" y="917575"/>
          <p14:tracePt t="24434" x="4321175" y="923925"/>
          <p14:tracePt t="24450" x="4305300" y="930275"/>
          <p14:tracePt t="24467" x="4295775" y="930275"/>
          <p14:tracePt t="24484" x="4283075" y="930275"/>
          <p14:tracePt t="24500" x="4270375" y="930275"/>
          <p14:tracePt t="24517" x="4251325" y="930275"/>
          <p14:tracePt t="24534" x="4222750" y="930275"/>
          <p14:tracePt t="24551" x="4194175" y="930275"/>
          <p14:tracePt t="24567" x="4171950" y="930275"/>
          <p14:tracePt t="24583" x="4133850" y="930275"/>
          <p14:tracePt t="24600" x="4111625" y="930275"/>
          <p14:tracePt t="24617" x="4083050" y="930275"/>
          <p14:tracePt t="24635" x="4048125" y="930275"/>
          <p14:tracePt t="24651" x="4032250" y="930275"/>
          <p14:tracePt t="24668" x="4022725" y="930275"/>
          <p14:tracePt t="24684" x="4010025" y="930275"/>
          <p14:tracePt t="24700" x="4000500" y="930275"/>
          <p14:tracePt t="24717" x="3994150" y="930275"/>
          <p14:tracePt t="24984" x="4000500" y="930275"/>
          <p14:tracePt t="24990" x="4013200" y="930275"/>
          <p14:tracePt t="25000" x="4032250" y="930275"/>
          <p14:tracePt t="25017" x="4060825" y="930275"/>
          <p14:tracePt t="25034" x="4114800" y="930275"/>
          <p14:tracePt t="25050" x="4152900" y="930275"/>
          <p14:tracePt t="25068" x="4194175" y="930275"/>
          <p14:tracePt t="25084" x="4264025" y="930275"/>
          <p14:tracePt t="25101" x="4302125" y="920750"/>
          <p14:tracePt t="25118" x="4327525" y="908050"/>
          <p14:tracePt t="25133" x="4352925" y="901700"/>
          <p14:tracePt t="25150" x="4362450" y="895350"/>
          <p14:tracePt t="25167" x="4371975" y="895350"/>
          <p14:tracePt t="25184" x="4387850" y="892175"/>
          <p14:tracePt t="25201" x="4403725" y="892175"/>
          <p14:tracePt t="25218" x="4413250" y="892175"/>
          <p14:tracePt t="25234" x="4413250" y="885825"/>
          <p14:tracePt t="25250" x="4416425" y="885825"/>
          <p14:tracePt t="25448" x="4410075" y="885825"/>
          <p14:tracePt t="25454" x="4403725" y="885825"/>
          <p14:tracePt t="25467" x="4394200" y="885825"/>
          <p14:tracePt t="25484" x="4356100" y="885825"/>
          <p14:tracePt t="25501" x="4330700" y="876300"/>
          <p14:tracePt t="25517" x="4298950" y="857250"/>
          <p14:tracePt t="25534" x="4267200" y="844550"/>
          <p14:tracePt t="25550" x="4235450" y="844550"/>
          <p14:tracePt t="25567" x="4219575" y="844550"/>
          <p14:tracePt t="25583" x="4206875" y="844550"/>
          <p14:tracePt t="25600" x="4191000" y="844550"/>
          <p14:tracePt t="25619" x="4175125" y="844550"/>
          <p14:tracePt t="25634" x="4165600" y="844550"/>
          <p14:tracePt t="25651" x="4156075" y="844550"/>
          <p14:tracePt t="25667" x="4140200" y="844550"/>
          <p14:tracePt t="25683" x="4127500" y="841375"/>
          <p14:tracePt t="25700" x="4117975" y="841375"/>
          <p14:tracePt t="25717" x="4108450" y="841375"/>
          <p14:tracePt t="25734" x="4092575" y="841375"/>
          <p14:tracePt t="25797" x="4086225" y="841375"/>
          <p14:tracePt t="25804" x="4083050" y="841375"/>
          <p14:tracePt t="25817" x="4076700" y="841375"/>
          <p14:tracePt t="25833" x="4073525" y="841375"/>
          <p14:tracePt t="25850" x="4067175" y="841375"/>
          <p14:tracePt t="25867" x="4064000" y="841375"/>
          <p14:tracePt t="25884" x="4041775" y="847725"/>
          <p14:tracePt t="25901" x="4032250" y="850900"/>
          <p14:tracePt t="25918" x="4019550" y="850900"/>
          <p14:tracePt t="25934" x="4010025" y="850900"/>
          <p14:tracePt t="25950" x="3994150" y="850900"/>
          <p14:tracePt t="25967" x="3984625" y="850900"/>
          <p14:tracePt t="25984" x="3968750" y="850900"/>
          <p14:tracePt t="27112" x="3981450" y="863600"/>
          <p14:tracePt t="27119" x="4000500" y="876300"/>
          <p14:tracePt t="27134" x="4054475" y="889000"/>
          <p14:tracePt t="27150" x="4102100" y="901700"/>
          <p14:tracePt t="27168" x="4165600" y="927100"/>
          <p14:tracePt t="27184" x="4200525" y="927100"/>
          <p14:tracePt t="27200" x="4238625" y="927100"/>
          <p14:tracePt t="27233" x="4302125" y="927100"/>
          <p14:tracePt t="27268" x="4343400" y="927100"/>
          <p14:tracePt t="27284" x="4346575" y="927100"/>
          <p14:tracePt t="27301" x="4352925" y="927100"/>
          <p14:tracePt t="27334" x="4352925" y="933450"/>
          <p14:tracePt t="27350" x="4352925" y="942975"/>
          <p14:tracePt t="27367" x="4352925" y="955675"/>
          <p14:tracePt t="27383" x="4352925" y="984250"/>
          <p14:tracePt t="27400" x="4352925" y="1006475"/>
          <p14:tracePt t="27417" x="4352925" y="1035050"/>
          <p14:tracePt t="27433" x="4349750" y="1044575"/>
          <p14:tracePt t="27450" x="4346575" y="1054100"/>
          <p14:tracePt t="27466" x="4346575" y="1063625"/>
          <p14:tracePt t="27483" x="4346575" y="1082675"/>
          <p14:tracePt t="27500" x="4346575" y="1089025"/>
          <p14:tracePt t="27517" x="4346575" y="1092200"/>
          <p14:tracePt t="27548" x="4340225" y="1092200"/>
          <p14:tracePt t="27555" x="4330700" y="1092200"/>
          <p14:tracePt t="27568" x="4321175" y="1092200"/>
          <p14:tracePt t="27584" x="4311650" y="1092200"/>
          <p14:tracePt t="27600" x="4302125" y="1092200"/>
          <p14:tracePt t="27617" x="4279900" y="1076325"/>
          <p14:tracePt t="27633" x="4270375" y="1044575"/>
          <p14:tracePt t="27650" x="4244975" y="1022350"/>
          <p14:tracePt t="27667" x="4206875" y="984250"/>
          <p14:tracePt t="27683" x="4197350" y="974725"/>
          <p14:tracePt t="27700" x="4187825" y="965200"/>
          <p14:tracePt t="27717" x="4171950" y="946150"/>
          <p14:tracePt t="27733" x="4156075" y="939800"/>
          <p14:tracePt t="27750" x="4146550" y="930275"/>
          <p14:tracePt t="27768" x="4133850" y="923925"/>
          <p14:tracePt t="27784" x="4124325" y="920750"/>
          <p14:tracePt t="27801" x="4108450" y="920750"/>
          <p14:tracePt t="27818" x="4092575" y="920750"/>
          <p14:tracePt t="27948" x="4092575" y="927100"/>
          <p14:tracePt t="27955" x="4092575" y="930275"/>
          <p14:tracePt t="27968" x="4092575" y="939800"/>
          <p14:tracePt t="27983" x="4092575" y="955675"/>
          <p14:tracePt t="28000" x="4092575" y="965200"/>
          <p14:tracePt t="28017" x="4105275" y="981075"/>
          <p14:tracePt t="28033" x="4121150" y="990600"/>
          <p14:tracePt t="28050" x="4130675" y="1006475"/>
          <p14:tracePt t="28067" x="4146550" y="1022350"/>
          <p14:tracePt t="28083" x="4156075" y="1031875"/>
          <p14:tracePt t="28100" x="4171950" y="1041400"/>
          <p14:tracePt t="28118" x="4184650" y="1060450"/>
          <p14:tracePt t="28133" x="4194175" y="1069975"/>
          <p14:tracePt t="28150" x="4203700" y="1079500"/>
          <p14:tracePt t="28168" x="4210050" y="1108075"/>
          <p14:tracePt t="28183" x="4222750" y="1123950"/>
          <p14:tracePt t="28200" x="4222750" y="1146175"/>
          <p14:tracePt t="28218" x="4225925" y="1171575"/>
          <p14:tracePt t="28234" x="4225925" y="1187450"/>
          <p14:tracePt t="28250" x="4238625" y="1216025"/>
          <p14:tracePt t="28267" x="4244975" y="1244600"/>
          <p14:tracePt t="28283" x="4248150" y="1260475"/>
          <p14:tracePt t="28300" x="4248150" y="1273175"/>
          <p14:tracePt t="28317" x="4248150" y="1295400"/>
          <p14:tracePt t="28334" x="4248150" y="1311275"/>
          <p14:tracePt t="28350" x="4248150" y="1330325"/>
          <p14:tracePt t="28367" x="4248150" y="1352550"/>
          <p14:tracePt t="28384" x="4248150" y="1368425"/>
          <p14:tracePt t="28400" x="4248150" y="1390650"/>
          <p14:tracePt t="28417" x="4248150" y="1416050"/>
          <p14:tracePt t="28433" x="4248150" y="1438275"/>
          <p14:tracePt t="28450" x="4248150" y="1450975"/>
          <p14:tracePt t="28467" x="4248150" y="1473200"/>
          <p14:tracePt t="28483" x="4244975" y="1501775"/>
          <p14:tracePt t="28500" x="4244975" y="1517650"/>
          <p14:tracePt t="28517" x="4241800" y="1543050"/>
          <p14:tracePt t="28533" x="4241800" y="1552575"/>
          <p14:tracePt t="28550" x="4235450" y="1562100"/>
          <p14:tracePt t="28568" x="4235450" y="1577975"/>
          <p14:tracePt t="28583" x="4235450" y="1600200"/>
          <p14:tracePt t="28600" x="4235450" y="1616075"/>
          <p14:tracePt t="28617" x="4235450" y="1647825"/>
          <p14:tracePt t="28634" x="4235450" y="1657350"/>
          <p14:tracePt t="28650" x="4235450" y="1666875"/>
          <p14:tracePt t="28667" x="4235450" y="1689100"/>
          <p14:tracePt t="28683" x="4235450" y="1701800"/>
          <p14:tracePt t="28700" x="4235450" y="1711325"/>
          <p14:tracePt t="28717" x="4235450" y="1736725"/>
          <p14:tracePt t="28733" x="4235450" y="1758950"/>
          <p14:tracePt t="28750" x="4235450" y="1781175"/>
          <p14:tracePt t="28767" x="4235450" y="1803400"/>
          <p14:tracePt t="28783" x="4235450" y="1812925"/>
          <p14:tracePt t="28799" x="4235450" y="1822450"/>
          <p14:tracePt t="28817" x="4235450" y="1835150"/>
          <p14:tracePt t="28833" x="4235450" y="1851025"/>
          <p14:tracePt t="28850" x="4235450" y="1860550"/>
          <p14:tracePt t="28932" x="4232275" y="1860550"/>
          <p14:tracePt t="28939" x="4225925" y="1860550"/>
          <p14:tracePt t="28950" x="4216400" y="1860550"/>
          <p14:tracePt t="28967" x="4210050" y="1809750"/>
          <p14:tracePt t="28983" x="4210050" y="1758950"/>
          <p14:tracePt t="29000" x="4210050" y="1698625"/>
          <p14:tracePt t="29018" x="4210050" y="1603375"/>
          <p14:tracePt t="29034" x="4200525" y="1520825"/>
          <p14:tracePt t="29051" x="4194175" y="1447800"/>
          <p14:tracePt t="29054" x="4194175" y="1412875"/>
          <p14:tracePt t="29068" x="4181475" y="1374775"/>
          <p14:tracePt t="29087" x="4178300" y="1336675"/>
          <p14:tracePt t="29100" x="4178300" y="1320800"/>
          <p14:tracePt t="29118" x="4171950" y="1301750"/>
          <p14:tracePt t="29134" x="4171950" y="1292225"/>
          <p14:tracePt t="29150" x="4165600" y="1276350"/>
          <p14:tracePt t="29168" x="4165600" y="1244600"/>
          <p14:tracePt t="29184" x="4165600" y="1228725"/>
          <p14:tracePt t="29200" x="4165600" y="1212850"/>
          <p14:tracePt t="29217" x="4165600" y="1193800"/>
          <p14:tracePt t="29233" x="4165600" y="1181100"/>
          <p14:tracePt t="29250" x="4165600" y="1171575"/>
          <p14:tracePt t="29267" x="4165600" y="1162050"/>
          <p14:tracePt t="29554" x="4165600" y="1165225"/>
          <p14:tracePt t="29569" x="4165600" y="1168400"/>
          <p14:tracePt t="29575" x="4165600" y="1174750"/>
          <p14:tracePt t="29583" x="4168775" y="1174750"/>
          <p14:tracePt t="29600" x="4171950" y="1177925"/>
          <p14:tracePt t="29617" x="4187825" y="1190625"/>
          <p14:tracePt t="29633" x="4197350" y="1190625"/>
          <p14:tracePt t="29650" x="4213225" y="1190625"/>
          <p14:tracePt t="29667" x="4225925" y="1190625"/>
          <p14:tracePt t="29684" x="4238625" y="1190625"/>
          <p14:tracePt t="29700" x="4248150" y="1190625"/>
          <p14:tracePt t="29718" x="4267200" y="1190625"/>
          <p14:tracePt t="29734" x="4276725" y="1190625"/>
          <p14:tracePt t="29751" x="4283075" y="1190625"/>
          <p14:tracePt t="29810" x="4286250" y="1190625"/>
          <p14:tracePt t="29817" x="4292600" y="1190625"/>
          <p14:tracePt t="29825" x="4295775" y="1190625"/>
          <p14:tracePt t="29833" x="4302125" y="1190625"/>
          <p14:tracePt t="29850" x="4318000" y="1190625"/>
          <p14:tracePt t="29868" x="4330700" y="1190625"/>
          <p14:tracePt t="29884" x="4340225" y="1190625"/>
          <p14:tracePt t="29900" x="4349750" y="1190625"/>
          <p14:tracePt t="29918" x="4371975" y="1190625"/>
          <p14:tracePt t="29933" x="4381500" y="1190625"/>
          <p14:tracePt t="29950" x="4394200" y="1190625"/>
          <p14:tracePt t="29968" x="4435475" y="1187450"/>
          <p14:tracePt t="29984" x="4457700" y="1187450"/>
          <p14:tracePt t="30001" x="4495800" y="1174750"/>
          <p14:tracePt t="30017" x="4537075" y="1174750"/>
          <p14:tracePt t="30033" x="4552950" y="1174750"/>
          <p14:tracePt t="30050" x="4562475" y="1174750"/>
          <p14:tracePt t="30068" x="4575175" y="1168400"/>
          <p14:tracePt t="30084" x="4591050" y="1168400"/>
          <p14:tracePt t="30101" x="4600575" y="1168400"/>
          <p14:tracePt t="30118" x="4610100" y="1168400"/>
          <p14:tracePt t="30134" x="4616450" y="1168400"/>
          <p14:tracePt t="30150" x="4619625" y="1168400"/>
          <p14:tracePt t="30166" x="4635500" y="1168400"/>
          <p14:tracePt t="30183" x="4641850" y="1168400"/>
          <p14:tracePt t="30199" x="4645025" y="1168400"/>
          <p14:tracePt t="30217" x="4651375" y="1168400"/>
          <p14:tracePt t="30233" x="4654550" y="1168400"/>
          <p14:tracePt t="30268" x="4670425" y="1168400"/>
          <p14:tracePt t="30300" x="4673600" y="1168400"/>
          <p14:tracePt t="30488" x="4667250" y="1168400"/>
          <p14:tracePt t="30496" x="4657725" y="1168400"/>
          <p14:tracePt t="30503" x="4645025" y="1168400"/>
          <p14:tracePt t="30516" x="4610100" y="1168400"/>
          <p14:tracePt t="30533" x="4578350" y="1168400"/>
          <p14:tracePt t="30550" x="4543425" y="1168400"/>
          <p14:tracePt t="30567" x="4502150" y="1168400"/>
          <p14:tracePt t="30583" x="4479925" y="1168400"/>
          <p14:tracePt t="30600" x="4451350" y="1168400"/>
          <p14:tracePt t="30617" x="4438650" y="1168400"/>
          <p14:tracePt t="30633" x="4425950" y="1168400"/>
          <p14:tracePt t="30650" x="4416425" y="1168400"/>
          <p14:tracePt t="30667" x="4384675" y="1168400"/>
          <p14:tracePt t="30684" x="4368800" y="1168400"/>
          <p14:tracePt t="30700" x="4346575" y="1168400"/>
          <p14:tracePt t="30717" x="4327525" y="1168400"/>
          <p14:tracePt t="30733" x="4318000" y="1168400"/>
          <p14:tracePt t="30750" x="4308475" y="1168400"/>
          <p14:tracePt t="30767" x="4286250" y="1168400"/>
          <p14:tracePt t="30783" x="4276725" y="1168400"/>
          <p14:tracePt t="30800" x="4267200" y="1168400"/>
          <p14:tracePt t="30818" x="4254500" y="1168400"/>
          <p14:tracePt t="30833" x="4238625" y="1168400"/>
          <p14:tracePt t="30850" x="4229100" y="1168400"/>
          <p14:tracePt t="31204" x="4235450" y="1168400"/>
          <p14:tracePt t="31211" x="4251325" y="1168400"/>
          <p14:tracePt t="31218" x="4264025" y="1168400"/>
          <p14:tracePt t="31234" x="4286250" y="1171575"/>
          <p14:tracePt t="31251" x="4314825" y="1177925"/>
          <p14:tracePt t="31267" x="4368800" y="1177925"/>
          <p14:tracePt t="31283" x="4406900" y="1190625"/>
          <p14:tracePt t="31316" x="4514850" y="1190625"/>
          <p14:tracePt t="31350" x="4572000" y="1190625"/>
          <p14:tracePt t="31367" x="4597400" y="1190625"/>
          <p14:tracePt t="31384" x="4613275" y="1190625"/>
          <p14:tracePt t="31400" x="4625975" y="1190625"/>
          <p14:tracePt t="31417" x="4645025" y="1190625"/>
          <p14:tracePt t="31434" x="4660900" y="1190625"/>
          <p14:tracePt t="31451" x="4670425" y="1190625"/>
          <p14:tracePt t="31467" x="4679950" y="1190625"/>
          <p14:tracePt t="32111" x="4664075" y="1184275"/>
          <p14:tracePt t="32118" x="4645025" y="1171575"/>
          <p14:tracePt t="32134" x="4594225" y="1120775"/>
          <p14:tracePt t="32150" x="4546600" y="1076325"/>
          <p14:tracePt t="32166" x="4498975" y="1009650"/>
          <p14:tracePt t="32200" x="4438650" y="923925"/>
          <p14:tracePt t="32233" x="4384675" y="876300"/>
          <p14:tracePt t="32250" x="4375150" y="860425"/>
          <p14:tracePt t="32267" x="4356100" y="844550"/>
          <p14:tracePt t="32283" x="4346575" y="835025"/>
          <p14:tracePt t="32299" x="4337050" y="831850"/>
          <p14:tracePt t="32316" x="4321175" y="815975"/>
          <p14:tracePt t="32333" x="4308475" y="809625"/>
          <p14:tracePt t="32350" x="4308475" y="806450"/>
          <p14:tracePt t="32396" x="4305300" y="806450"/>
          <p14:tracePt t="32403" x="4298950" y="800100"/>
          <p14:tracePt t="32417" x="4295775" y="800100"/>
          <p14:tracePt t="32433" x="4295775" y="790575"/>
          <p14:tracePt t="32450" x="4289425" y="781050"/>
          <p14:tracePt t="32467" x="4289425" y="765175"/>
          <p14:tracePt t="32484" x="4286250" y="762000"/>
          <p14:tracePt t="32500" x="4286250" y="755650"/>
          <p14:tracePt t="32517" x="4286250" y="746125"/>
          <p14:tracePt t="32533" x="4279900" y="739775"/>
          <p14:tracePt t="32550" x="4276725" y="730250"/>
          <p14:tracePt t="32583" x="4270375" y="727075"/>
          <p14:tracePt t="32600" x="4260850" y="717550"/>
          <p14:tracePt t="32616" x="4254500" y="717550"/>
          <p14:tracePt t="32633" x="4244975" y="704850"/>
          <p14:tracePt t="32650" x="4235450" y="701675"/>
          <p14:tracePt t="32667" x="4219575" y="685800"/>
          <p14:tracePt t="32683" x="4206875" y="685800"/>
          <p14:tracePt t="32700" x="4194175" y="682625"/>
          <p14:tracePt t="32716" x="4191000" y="682625"/>
          <p14:tracePt t="32732" x="4181475" y="676275"/>
          <p14:tracePt t="32751" x="4171950" y="666750"/>
          <p14:tracePt t="32766" x="4149725" y="660400"/>
          <p14:tracePt t="33130" x="4162425" y="660400"/>
          <p14:tracePt t="33138" x="4175125" y="660400"/>
          <p14:tracePt t="33149" x="4184650" y="660400"/>
          <p14:tracePt t="33166" x="4232275" y="660400"/>
          <p14:tracePt t="33183" x="4254500" y="660400"/>
          <p14:tracePt t="33216" x="4330700" y="660400"/>
          <p14:tracePt t="33249" x="4356100" y="660400"/>
          <p14:tracePt t="33266" x="4371975" y="660400"/>
          <p14:tracePt t="33283" x="4381500" y="660400"/>
          <p14:tracePt t="33300" x="4387850" y="660400"/>
          <p14:tracePt t="33316" x="4400550" y="660400"/>
          <p14:tracePt t="33333" x="4406900" y="660400"/>
          <p14:tracePt t="33350" x="4416425" y="660400"/>
          <p14:tracePt t="33366" x="4422775" y="660400"/>
          <p14:tracePt t="33383" x="4432300" y="660400"/>
          <p14:tracePt t="33400" x="4435475" y="660400"/>
          <p14:tracePt t="33438" x="4441825" y="660400"/>
          <p14:tracePt t="33453" x="4445000" y="660400"/>
          <p14:tracePt t="33481" x="4451350" y="660400"/>
          <p14:tracePt t="33568" x="4448175" y="660400"/>
          <p14:tracePt t="33574" x="4445000" y="660400"/>
          <p14:tracePt t="33583" x="4438650" y="660400"/>
          <p14:tracePt t="33600" x="4425950" y="660400"/>
          <p14:tracePt t="33616" x="4397375" y="660400"/>
          <p14:tracePt t="33633" x="4362450" y="654050"/>
          <p14:tracePt t="33650" x="4324350" y="641350"/>
          <p14:tracePt t="33666" x="4283075" y="628650"/>
          <p14:tracePt t="33684" x="4260850" y="628650"/>
          <p14:tracePt t="33700" x="4244975" y="628650"/>
          <p14:tracePt t="33717" x="4229100" y="628650"/>
          <p14:tracePt t="33733" x="4219575" y="628650"/>
          <p14:tracePt t="33749" x="4210050" y="628650"/>
          <p14:tracePt t="33766" x="4194175" y="628650"/>
          <p14:tracePt t="33839" x="4191000" y="628650"/>
          <p14:tracePt t="33867" x="4184650" y="628650"/>
          <p14:tracePt t="33880" x="4181475" y="628650"/>
          <p14:tracePt t="33895" x="4175125" y="628650"/>
          <p14:tracePt t="34003" x="4175125" y="631825"/>
          <p14:tracePt t="34024" x="4178300" y="631825"/>
          <p14:tracePt t="34031" x="4181475" y="631825"/>
          <p14:tracePt t="34038" x="4187825" y="631825"/>
          <p14:tracePt t="34050" x="4191000" y="631825"/>
          <p14:tracePt t="34066" x="4213225" y="631825"/>
          <p14:tracePt t="34083" x="4222750" y="631825"/>
          <p14:tracePt t="34087" x="4225925" y="631825"/>
          <p14:tracePt t="34100" x="4238625" y="638175"/>
          <p14:tracePt t="34116" x="4276725" y="638175"/>
          <p14:tracePt t="34133" x="4292600" y="638175"/>
          <p14:tracePt t="34150" x="4314825" y="638175"/>
          <p14:tracePt t="34166" x="4340225" y="638175"/>
          <p14:tracePt t="34182" x="4356100" y="638175"/>
          <p14:tracePt t="34199" x="4371975" y="638175"/>
          <p14:tracePt t="34217" x="4387850" y="638175"/>
          <p14:tracePt t="34233" x="4397375" y="638175"/>
          <p14:tracePt t="34250" x="4406900" y="638175"/>
          <p14:tracePt t="34266" x="4425950" y="638175"/>
          <p14:tracePt t="34283" x="4435475" y="638175"/>
          <p14:tracePt t="34299" x="4445000" y="638175"/>
          <p14:tracePt t="34316" x="4467225" y="638175"/>
          <p14:tracePt t="34333" x="4470400" y="638175"/>
          <p14:tracePt t="34350" x="4476750" y="638175"/>
          <p14:tracePt t="34366" x="4486275" y="638175"/>
          <p14:tracePt t="34383" x="4495800" y="638175"/>
          <p14:tracePt t="34400" x="4502150" y="638175"/>
          <p14:tracePt t="34416" x="4505325" y="638175"/>
          <p14:tracePt t="35081" x="4505325" y="609600"/>
          <p14:tracePt t="35088" x="4505325" y="552450"/>
          <p14:tracePt t="35100" x="4505325" y="517525"/>
          <p14:tracePt t="35116" x="4505325" y="422275"/>
          <p14:tracePt t="35132" x="4505325" y="384175"/>
          <p14:tracePt t="35149" x="4505325" y="349250"/>
          <p14:tracePt t="35183" x="4505325" y="307975"/>
          <p14:tracePt t="35217" x="4505325" y="282575"/>
          <p14:tracePt t="35233" x="4505325" y="273050"/>
          <p14:tracePt t="35250" x="4505325" y="257175"/>
          <p14:tracePt t="35266" x="4505325" y="241300"/>
          <p14:tracePt t="35282" x="4505325" y="231775"/>
          <p14:tracePt t="35299" x="4492625" y="222250"/>
          <p14:tracePt t="35316" x="4479925" y="203200"/>
          <p14:tracePt t="35333" x="4470400" y="193675"/>
          <p14:tracePt t="35350" x="4454525" y="187325"/>
          <p14:tracePt t="35366" x="4438650" y="177800"/>
          <p14:tracePt t="35383" x="4416425" y="171450"/>
          <p14:tracePt t="35399" x="4384675" y="152400"/>
          <p14:tracePt t="35416" x="4365625" y="139700"/>
          <p14:tracePt t="35433" x="4343400" y="127000"/>
          <p14:tracePt t="35450" x="4327525" y="117475"/>
          <p14:tracePt t="35466" x="4295775" y="101600"/>
          <p14:tracePt t="35483" x="4286250" y="101600"/>
          <p14:tracePt t="35501" x="4257675" y="101600"/>
          <p14:tracePt t="35516" x="4229100" y="101600"/>
          <p14:tracePt t="35532" x="4206875" y="95250"/>
          <p14:tracePt t="35549" x="4184650" y="95250"/>
          <p14:tracePt t="35566" x="4165600" y="95250"/>
          <p14:tracePt t="35583" x="4156075" y="95250"/>
          <p14:tracePt t="35599" x="4143375" y="95250"/>
          <p14:tracePt t="35616" x="4124325" y="95250"/>
          <p14:tracePt t="35633" x="4114800" y="95250"/>
          <p14:tracePt t="35650" x="4105275" y="95250"/>
          <p14:tracePt t="35666" x="4079875" y="95250"/>
          <p14:tracePt t="35682" x="4070350" y="95250"/>
          <p14:tracePt t="35699" x="4060825" y="95250"/>
          <p14:tracePt t="35716" x="4044950" y="101600"/>
          <p14:tracePt t="35733" x="4029075" y="114300"/>
          <p14:tracePt t="35751" x="4003675" y="123825"/>
          <p14:tracePt t="35766" x="3962400" y="136525"/>
          <p14:tracePt t="35783" x="3940175" y="149225"/>
          <p14:tracePt t="35800" x="3898900" y="155575"/>
          <p14:tracePt t="35815" x="3879850" y="171450"/>
          <p14:tracePt t="35832" x="3870325" y="180975"/>
          <p14:tracePt t="35850" x="3857625" y="187325"/>
          <p14:tracePt t="35866" x="3841750" y="203200"/>
          <p14:tracePt t="35883" x="3832225" y="212725"/>
          <p14:tracePt t="35900" x="3822700" y="228600"/>
          <p14:tracePt t="35916" x="3800475" y="241300"/>
          <p14:tracePt t="35932" x="3790950" y="247650"/>
          <p14:tracePt t="35949" x="3781425" y="250825"/>
          <p14:tracePt t="35966" x="3762375" y="250825"/>
          <p14:tracePt t="36000" x="3756025" y="250825"/>
          <p14:tracePt t="36016" x="3756025" y="260350"/>
          <p14:tracePt t="36033" x="3749675" y="276225"/>
          <p14:tracePt t="36050" x="3749675" y="285750"/>
          <p14:tracePt t="36066" x="3746500" y="301625"/>
          <p14:tracePt t="36082" x="3746500" y="311150"/>
          <p14:tracePt t="36100" x="3746500" y="327025"/>
          <p14:tracePt t="36116" x="3746500" y="342900"/>
          <p14:tracePt t="36133" x="3746500" y="352425"/>
          <p14:tracePt t="36151" x="3759200" y="371475"/>
          <p14:tracePt t="36166" x="3775075" y="381000"/>
          <p14:tracePt t="36183" x="3784600" y="393700"/>
          <p14:tracePt t="36201" x="3813175" y="409575"/>
          <p14:tracePt t="36216" x="3841750" y="425450"/>
          <p14:tracePt t="36233" x="3867150" y="444500"/>
          <p14:tracePt t="36250" x="3908425" y="463550"/>
          <p14:tracePt t="36266" x="3924300" y="473075"/>
          <p14:tracePt t="36283" x="3943350" y="488950"/>
          <p14:tracePt t="36301" x="3965575" y="504825"/>
          <p14:tracePt t="36316" x="3978275" y="504825"/>
          <p14:tracePt t="36333" x="4000500" y="504825"/>
          <p14:tracePt t="36350" x="4032250" y="504825"/>
          <p14:tracePt t="36366" x="4054475" y="511175"/>
          <p14:tracePt t="36382" x="4070350" y="511175"/>
          <p14:tracePt t="36400" x="4086225" y="511175"/>
          <p14:tracePt t="36416" x="4111625" y="511175"/>
          <p14:tracePt t="36433" x="4127500" y="511175"/>
          <p14:tracePt t="36451" x="4168775" y="511175"/>
          <p14:tracePt t="36466" x="4187825" y="511175"/>
          <p14:tracePt t="36482" x="4219575" y="511175"/>
          <p14:tracePt t="36499" x="4241800" y="508000"/>
          <p14:tracePt t="36516" x="4295775" y="501650"/>
          <p14:tracePt t="36532" x="4333875" y="495300"/>
          <p14:tracePt t="36549" x="4356100" y="488950"/>
          <p14:tracePt t="36566" x="4406900" y="469900"/>
          <p14:tracePt t="36582" x="4429125" y="466725"/>
          <p14:tracePt t="36600" x="4486275" y="454025"/>
          <p14:tracePt t="36616" x="4521200" y="441325"/>
          <p14:tracePt t="36632" x="4546600" y="434975"/>
          <p14:tracePt t="36650" x="4578350" y="422275"/>
          <p14:tracePt t="36666" x="4597400" y="412750"/>
          <p14:tracePt t="36682" x="4606925" y="412750"/>
          <p14:tracePt t="36700" x="4625975" y="406400"/>
          <p14:tracePt t="36716" x="4635500" y="406400"/>
          <p14:tracePt t="36733" x="4645025" y="400050"/>
          <p14:tracePt t="36750" x="4651375" y="390525"/>
          <p14:tracePt t="36765" x="4654550" y="381000"/>
          <p14:tracePt t="36782" x="4654550" y="371475"/>
          <p14:tracePt t="36800" x="4667250" y="346075"/>
          <p14:tracePt t="36816" x="4667250" y="323850"/>
          <p14:tracePt t="36833" x="4667250" y="279400"/>
          <p14:tracePt t="36850" x="4645025" y="222250"/>
          <p14:tracePt t="36866" x="4635500" y="196850"/>
          <p14:tracePt t="36882" x="4622800" y="168275"/>
          <p14:tracePt t="36899" x="4613275" y="158750"/>
          <p14:tracePt t="36916" x="4584700" y="142875"/>
          <p14:tracePt t="36933" x="4568825" y="127000"/>
          <p14:tracePt t="36951" x="4533900" y="107950"/>
          <p14:tracePt t="36967" x="4511675" y="98425"/>
          <p14:tracePt t="36983" x="4473575" y="85725"/>
          <p14:tracePt t="37000" x="4432300" y="66675"/>
          <p14:tracePt t="37016" x="4416425" y="66675"/>
          <p14:tracePt t="37032" x="4406900" y="66675"/>
          <p14:tracePt t="37050" x="4378325" y="66675"/>
          <p14:tracePt t="37066" x="4368800" y="66675"/>
          <p14:tracePt t="37082" x="4352925" y="66675"/>
          <p14:tracePt t="37100" x="4314825" y="66675"/>
          <p14:tracePt t="37116" x="4292600" y="66675"/>
          <p14:tracePt t="37133" x="4264025" y="66675"/>
          <p14:tracePt t="37150" x="4229100" y="66675"/>
          <p14:tracePt t="37166" x="4200525" y="66675"/>
          <p14:tracePt t="37182" x="4178300" y="66675"/>
          <p14:tracePt t="37200" x="4137025" y="76200"/>
          <p14:tracePt t="37216" x="4102100" y="82550"/>
          <p14:tracePt t="37232" x="4079875" y="82550"/>
          <p14:tracePt t="37251" x="4029075" y="88900"/>
          <p14:tracePt t="37266" x="4006850" y="95250"/>
          <p14:tracePt t="37282" x="3978275" y="101600"/>
          <p14:tracePt t="37300" x="3962400" y="101600"/>
          <p14:tracePt t="37316" x="3946525" y="104775"/>
          <p14:tracePt t="37333" x="3917950" y="117475"/>
          <p14:tracePt t="37350" x="3883025" y="139700"/>
          <p14:tracePt t="37366" x="3854450" y="152400"/>
          <p14:tracePt t="37383" x="3844925" y="161925"/>
          <p14:tracePt t="37400" x="3829050" y="177800"/>
          <p14:tracePt t="37416" x="3813175" y="193675"/>
          <p14:tracePt t="37433" x="3803650" y="203200"/>
          <p14:tracePt t="37450" x="3794125" y="219075"/>
          <p14:tracePt t="37466" x="3787775" y="228600"/>
          <p14:tracePt t="37483" x="3784600" y="241300"/>
          <p14:tracePt t="37500" x="3768725" y="257175"/>
          <p14:tracePt t="37517" x="3768725" y="266700"/>
          <p14:tracePt t="37533" x="3762375" y="276225"/>
          <p14:tracePt t="37550" x="3762375" y="298450"/>
          <p14:tracePt t="37566" x="3762375" y="307975"/>
          <p14:tracePt t="37582" x="3762375" y="317500"/>
          <p14:tracePt t="37599" x="3762375" y="336550"/>
          <p14:tracePt t="37616" x="3762375" y="346075"/>
          <p14:tracePt t="37632" x="3762375" y="355600"/>
          <p14:tracePt t="37649" x="3762375" y="371475"/>
          <p14:tracePt t="37666" x="3762375" y="387350"/>
          <p14:tracePt t="37682" x="3762375" y="396875"/>
          <p14:tracePt t="37700" x="3762375" y="409575"/>
          <p14:tracePt t="37716" x="3762375" y="419100"/>
          <p14:tracePt t="37733" x="3762375" y="434975"/>
          <p14:tracePt t="37750" x="3762375" y="450850"/>
          <p14:tracePt t="37766" x="3762375" y="460375"/>
          <p14:tracePt t="37783" x="3762375" y="469900"/>
          <p14:tracePt t="37800" x="3775075" y="473075"/>
          <p14:tracePt t="37816" x="3784600" y="485775"/>
          <p14:tracePt t="37833" x="3806825" y="498475"/>
          <p14:tracePt t="37849" x="3863975" y="511175"/>
          <p14:tracePt t="37866" x="3902075" y="517525"/>
          <p14:tracePt t="37882" x="3930650" y="523875"/>
          <p14:tracePt t="37899" x="3978275" y="530225"/>
          <p14:tracePt t="37916" x="4016375" y="533400"/>
          <p14:tracePt t="37933" x="4060825" y="542925"/>
          <p14:tracePt t="37950" x="4146550" y="542925"/>
          <p14:tracePt t="37966" x="4191000" y="542925"/>
          <p14:tracePt t="37983" x="4235450" y="542925"/>
          <p14:tracePt t="37999" x="4283075" y="542925"/>
          <p14:tracePt t="38016" x="4305300" y="542925"/>
          <p14:tracePt t="38032" x="4327525" y="542925"/>
          <p14:tracePt t="38050" x="4352925" y="539750"/>
          <p14:tracePt t="38066" x="4368800" y="527050"/>
          <p14:tracePt t="38083" x="4406900" y="517525"/>
          <p14:tracePt t="38100" x="4473575" y="469900"/>
          <p14:tracePt t="38116" x="4521200" y="444500"/>
          <p14:tracePt t="38132" x="4559300" y="403225"/>
          <p14:tracePt t="38150" x="4603750" y="365125"/>
          <p14:tracePt t="38166" x="4622800" y="336550"/>
          <p14:tracePt t="38182" x="4632325" y="311150"/>
          <p14:tracePt t="38200" x="4648200" y="292100"/>
          <p14:tracePt t="38216" x="4648200" y="276225"/>
          <p14:tracePt t="38233" x="4648200" y="266700"/>
          <p14:tracePt t="38250" x="4648200" y="250825"/>
          <p14:tracePt t="38265" x="4648200" y="234950"/>
          <p14:tracePt t="38282" x="4648200" y="225425"/>
          <p14:tracePt t="38299" x="4648200" y="212725"/>
          <p14:tracePt t="38316" x="4648200" y="203200"/>
          <p14:tracePt t="38333" x="4648200" y="187325"/>
          <p14:tracePt t="39515" x="4591050" y="187325"/>
          <p14:tracePt t="39521" x="4476750" y="187325"/>
          <p14:tracePt t="39532" x="4362450" y="193675"/>
          <p14:tracePt t="39550" x="3990975" y="222250"/>
          <p14:tracePt t="39565" x="3771900" y="260350"/>
          <p14:tracePt t="39582" x="3575050" y="307975"/>
          <p14:tracePt t="39599" x="3359150" y="406400"/>
          <p14:tracePt t="39632" x="3086100" y="568325"/>
          <p14:tracePt t="39635" x="3035300" y="603250"/>
          <p14:tracePt t="39668" x="2835275" y="768350"/>
          <p14:tracePt t="39683" x="2736850" y="885825"/>
          <p14:tracePt t="39699" x="2597150" y="1104900"/>
          <p14:tracePt t="39716" x="2511425" y="1304925"/>
          <p14:tracePt t="39733" x="2454275" y="1514475"/>
          <p14:tracePt t="39750" x="2368550" y="1851025"/>
          <p14:tracePt t="39767" x="2298700" y="2089150"/>
          <p14:tracePt t="39784" x="2222500" y="2301875"/>
          <p14:tracePt t="39800" x="2098675" y="2584450"/>
          <p14:tracePt t="39816" x="2003425" y="2765425"/>
          <p14:tracePt t="39832" x="1917700" y="2955925"/>
          <p14:tracePt t="39849" x="1787525" y="3216275"/>
          <p14:tracePt t="39866" x="1682750" y="3409950"/>
          <p14:tracePt t="39883" x="1571625" y="3556000"/>
          <p14:tracePt t="39900" x="1425575" y="3768725"/>
          <p14:tracePt t="39916" x="1333500" y="3883025"/>
          <p14:tracePt t="39933" x="1241425" y="3959225"/>
          <p14:tracePt t="39949" x="1133475" y="4022725"/>
          <p14:tracePt t="39965" x="1095375" y="4048125"/>
          <p14:tracePt t="39982" x="1057275" y="4054475"/>
          <p14:tracePt t="39999" x="1016000" y="4054475"/>
          <p14:tracePt t="40016" x="1000125" y="4041775"/>
          <p14:tracePt t="40032" x="987425" y="4010025"/>
          <p14:tracePt t="40050" x="987425" y="3968750"/>
          <p14:tracePt t="40066" x="987425" y="3940175"/>
          <p14:tracePt t="40083" x="990600" y="3911600"/>
          <p14:tracePt t="40099" x="1009650" y="3860800"/>
          <p14:tracePt t="40115" x="1038225" y="3803650"/>
          <p14:tracePt t="40132" x="1069975" y="3717925"/>
          <p14:tracePt t="40135" x="1085850" y="3667125"/>
          <p14:tracePt t="40149" x="1123950" y="3587750"/>
          <p14:tracePt t="40166" x="1155700" y="3511550"/>
          <p14:tracePt t="40183" x="1193800" y="3441700"/>
          <p14:tracePt t="40200" x="1225550" y="3330575"/>
          <p14:tracePt t="40216" x="1238250" y="3254375"/>
          <p14:tracePt t="40232" x="1260475" y="3190875"/>
          <p14:tracePt t="40249" x="1260475" y="3105150"/>
          <p14:tracePt t="40265" x="1276350" y="3019425"/>
          <p14:tracePt t="40282" x="1292225" y="2914650"/>
          <p14:tracePt t="40299" x="1308100" y="2813050"/>
          <p14:tracePt t="40316" x="1320800" y="2768600"/>
          <p14:tracePt t="40333" x="1333500" y="2736850"/>
          <p14:tracePt t="40350" x="1349375" y="2695575"/>
          <p14:tracePt t="40366" x="1362075" y="2657475"/>
          <p14:tracePt t="40382" x="1362075" y="2628900"/>
          <p14:tracePt t="40399" x="1368425" y="2565400"/>
          <p14:tracePt t="40415" x="1368425" y="2536825"/>
          <p14:tracePt t="40433" x="1368425" y="2514600"/>
          <p14:tracePt t="40449" x="1368425" y="2473325"/>
          <p14:tracePt t="40466" x="1368425" y="2457450"/>
          <p14:tracePt t="40482" x="1358900" y="2441575"/>
          <p14:tracePt t="40499" x="1327150" y="2422525"/>
          <p14:tracePt t="40515" x="1304925" y="2409825"/>
          <p14:tracePt t="40532" x="1282700" y="2397125"/>
          <p14:tracePt t="40549" x="1231900" y="2378075"/>
          <p14:tracePt t="40565" x="1177925" y="2359025"/>
          <p14:tracePt t="40582" x="1104900" y="2352675"/>
          <p14:tracePt t="40598" x="977900" y="2352675"/>
          <p14:tracePt t="40615" x="895350" y="2352675"/>
          <p14:tracePt t="40632" x="850900" y="2352675"/>
          <p14:tracePt t="40649" x="796925" y="2352675"/>
          <p14:tracePt t="40665" x="765175" y="2355850"/>
          <p14:tracePt t="40682" x="742950" y="2374900"/>
          <p14:tracePt t="40699" x="679450" y="2393950"/>
          <p14:tracePt t="40715" x="631825" y="2413000"/>
          <p14:tracePt t="40732" x="587375" y="2438400"/>
          <p14:tracePt t="40749" x="536575" y="2476500"/>
          <p14:tracePt t="40766" x="504825" y="2501900"/>
          <p14:tracePt t="40782" x="479425" y="2527300"/>
          <p14:tracePt t="40799" x="434975" y="2568575"/>
          <p14:tracePt t="40815" x="409575" y="2593975"/>
          <p14:tracePt t="40832" x="365125" y="2628900"/>
          <p14:tracePt t="40849" x="295275" y="2682875"/>
          <p14:tracePt t="40865" x="254000" y="2730500"/>
          <p14:tracePt t="40882" x="228600" y="2778125"/>
          <p14:tracePt t="40899" x="200025" y="2863850"/>
          <p14:tracePt t="40915" x="180975" y="2917825"/>
          <p14:tracePt t="40932" x="180975" y="2952750"/>
          <p14:tracePt t="40949" x="180975" y="3038475"/>
          <p14:tracePt t="40965" x="184150" y="3101975"/>
          <p14:tracePt t="40982" x="184150" y="3171825"/>
          <p14:tracePt t="41000" x="184150" y="3257550"/>
          <p14:tracePt t="41016" x="184150" y="3317875"/>
          <p14:tracePt t="41033" x="184150" y="3359150"/>
          <p14:tracePt t="41049" x="203200" y="3425825"/>
          <p14:tracePt t="41065" x="215900" y="3470275"/>
          <p14:tracePt t="41082" x="228600" y="3524250"/>
          <p14:tracePt t="41100" x="247650" y="3581400"/>
          <p14:tracePt t="41116" x="266700" y="3603625"/>
          <p14:tracePt t="41132" x="279400" y="3635375"/>
          <p14:tracePt t="41136" x="282575" y="3644900"/>
          <p14:tracePt t="41149" x="295275" y="3670300"/>
          <p14:tracePt t="41166" x="327025" y="3702050"/>
          <p14:tracePt t="41182" x="352425" y="3727450"/>
          <p14:tracePt t="41199" x="419100" y="3771900"/>
          <p14:tracePt t="41215" x="463550" y="3800475"/>
          <p14:tracePt t="41232" x="504825" y="3832225"/>
          <p14:tracePt t="41249" x="571500" y="3863975"/>
          <p14:tracePt t="41265" x="609600" y="3876675"/>
          <p14:tracePt t="41282" x="631825" y="3895725"/>
          <p14:tracePt t="41299" x="688975" y="3908425"/>
          <p14:tracePt t="41316" x="733425" y="3914775"/>
          <p14:tracePt t="41332" x="793750" y="3921125"/>
          <p14:tracePt t="41349" x="873125" y="3933825"/>
          <p14:tracePt t="41365" x="917575" y="3940175"/>
          <p14:tracePt t="41382" x="952500" y="3952875"/>
          <p14:tracePt t="41399" x="1000125" y="3952875"/>
          <p14:tracePt t="41416" x="1038225" y="3959225"/>
          <p14:tracePt t="41433" x="1076325" y="3959225"/>
          <p14:tracePt t="41449" x="1146175" y="3959225"/>
          <p14:tracePt t="41465" x="1203325" y="3959225"/>
          <p14:tracePt t="41482" x="1266825" y="3943350"/>
          <p14:tracePt t="41498" x="1358900" y="3921125"/>
          <p14:tracePt t="41516" x="1454150" y="3905250"/>
          <p14:tracePt t="41533" x="1530350" y="3892550"/>
          <p14:tracePt t="41550" x="1609725" y="3870325"/>
          <p14:tracePt t="41566" x="1647825" y="3857625"/>
          <p14:tracePt t="41582" x="1692275" y="3844925"/>
          <p14:tracePt t="41598" x="1781175" y="3825875"/>
          <p14:tracePt t="41615" x="1844675" y="3803650"/>
          <p14:tracePt t="41632" x="1911350" y="3781425"/>
          <p14:tracePt t="41648" x="1987550" y="3752850"/>
          <p14:tracePt t="41665" x="2019300" y="3727450"/>
          <p14:tracePt t="41682" x="2044700" y="3695700"/>
          <p14:tracePt t="41698" x="2095500" y="3609975"/>
          <p14:tracePt t="41715" x="2108200" y="3536950"/>
          <p14:tracePt t="41732" x="2117725" y="3479800"/>
          <p14:tracePt t="41748" x="2117725" y="3432175"/>
          <p14:tracePt t="41765" x="2117725" y="3409950"/>
          <p14:tracePt t="41782" x="2117725" y="3381375"/>
          <p14:tracePt t="41798" x="2108200" y="3317875"/>
          <p14:tracePt t="41816" x="2095500" y="3279775"/>
          <p14:tracePt t="41832" x="2089150" y="3228975"/>
          <p14:tracePt t="41849" x="2060575" y="3152775"/>
          <p14:tracePt t="41866" x="2047875" y="3108325"/>
          <p14:tracePt t="41882" x="2035175" y="3076575"/>
          <p14:tracePt t="41899" x="2016125" y="3013075"/>
          <p14:tracePt t="41916" x="1997075" y="2968625"/>
          <p14:tracePt t="41932" x="1984375" y="2914650"/>
          <p14:tracePt t="41950" x="1965325" y="2841625"/>
          <p14:tracePt t="41965" x="1936750" y="2794000"/>
          <p14:tracePt t="41982" x="1917700" y="2762250"/>
          <p14:tracePt t="41998" x="1889125" y="2720975"/>
          <p14:tracePt t="42015" x="1870075" y="2695575"/>
          <p14:tracePt t="42032" x="1854200" y="2673350"/>
          <p14:tracePt t="42049" x="1835150" y="2644775"/>
          <p14:tracePt t="42066" x="1806575" y="2622550"/>
          <p14:tracePt t="42082" x="1784350" y="2597150"/>
          <p14:tracePt t="42099" x="1739900" y="2559050"/>
          <p14:tracePt t="42116" x="1708150" y="2533650"/>
          <p14:tracePt t="42132" x="1670050" y="2520950"/>
          <p14:tracePt t="42148" x="1619250" y="2489200"/>
          <p14:tracePt t="42165" x="1593850" y="2476500"/>
          <p14:tracePt t="42182" x="1565275" y="2463800"/>
          <p14:tracePt t="42199" x="1530350" y="2447925"/>
          <p14:tracePt t="42216" x="1498600" y="2428875"/>
          <p14:tracePt t="42233" x="1476375" y="2428875"/>
          <p14:tracePt t="42249" x="1450975" y="2425700"/>
          <p14:tracePt t="42266" x="1435100" y="2425700"/>
          <p14:tracePt t="42282" x="1419225" y="2425700"/>
          <p14:tracePt t="42299" x="1387475" y="2425700"/>
          <p14:tracePt t="42316" x="1365250" y="2425700"/>
          <p14:tracePt t="42333" x="1336675" y="2425700"/>
          <p14:tracePt t="42349" x="1289050" y="2425700"/>
          <p14:tracePt t="42366" x="1266825" y="2425700"/>
          <p14:tracePt t="42382" x="1244600" y="2425700"/>
          <p14:tracePt t="42399" x="1209675" y="2425700"/>
          <p14:tracePt t="42415" x="1187450" y="2425700"/>
          <p14:tracePt t="42431" x="1152525" y="2425700"/>
          <p14:tracePt t="42449" x="1066800" y="2425700"/>
          <p14:tracePt t="42465" x="996950" y="2425700"/>
          <p14:tracePt t="42482" x="936625" y="2425700"/>
          <p14:tracePt t="42498" x="866775" y="2425700"/>
          <p14:tracePt t="42515" x="822325" y="2425700"/>
          <p14:tracePt t="42532" x="777875" y="2425700"/>
          <p14:tracePt t="42548" x="717550" y="2425700"/>
          <p14:tracePt t="42565" x="679450" y="2432050"/>
          <p14:tracePt t="42582" x="625475" y="2454275"/>
          <p14:tracePt t="42599" x="558800" y="2473325"/>
          <p14:tracePt t="42616" x="514350" y="2492375"/>
          <p14:tracePt t="42632" x="482600" y="2517775"/>
          <p14:tracePt t="42649" x="441325" y="2536825"/>
          <p14:tracePt t="42665" x="428625" y="2552700"/>
          <p14:tracePt t="42681" x="419100" y="2584450"/>
          <p14:tracePt t="42698" x="374650" y="2619375"/>
          <p14:tracePt t="42715" x="349250" y="2651125"/>
          <p14:tracePt t="42732" x="314325" y="2698750"/>
          <p14:tracePt t="42748" x="273050" y="2784475"/>
          <p14:tracePt t="42765" x="244475" y="2851150"/>
          <p14:tracePt t="42782" x="231775" y="2889250"/>
          <p14:tracePt t="42798" x="219075" y="2952750"/>
          <p14:tracePt t="42815" x="212725" y="3006725"/>
          <p14:tracePt t="42831" x="212725" y="3057525"/>
          <p14:tracePt t="42848" x="212725" y="3162300"/>
          <p14:tracePt t="42865" x="212725" y="3235325"/>
          <p14:tracePt t="42881" x="212725" y="3295650"/>
          <p14:tracePt t="42898" x="212725" y="3387725"/>
          <p14:tracePt t="42915" x="222250" y="3441700"/>
          <p14:tracePt t="42932" x="234950" y="3495675"/>
          <p14:tracePt t="42948" x="254000" y="3562350"/>
          <p14:tracePt t="42966" x="273050" y="3600450"/>
          <p14:tracePt t="42982" x="292100" y="3622675"/>
          <p14:tracePt t="42998" x="314325" y="3667125"/>
          <p14:tracePt t="43016" x="339725" y="3683000"/>
          <p14:tracePt t="43032" x="349250" y="3692525"/>
          <p14:tracePt t="43049" x="365125" y="3714750"/>
          <p14:tracePt t="43065" x="393700" y="3724275"/>
          <p14:tracePt t="43081" x="409575" y="3736975"/>
          <p14:tracePt t="43098" x="450850" y="3746500"/>
          <p14:tracePt t="43116" x="479425" y="3752850"/>
          <p14:tracePt t="43132" x="527050" y="3765550"/>
          <p14:tracePt t="43149" x="596900" y="3775075"/>
          <p14:tracePt t="43166" x="650875" y="3781425"/>
          <p14:tracePt t="43183" x="685800" y="3787775"/>
          <p14:tracePt t="43199" x="765175" y="3794125"/>
          <p14:tracePt t="43215" x="815975" y="3800475"/>
          <p14:tracePt t="43231" x="876300" y="3800475"/>
          <p14:tracePt t="43248" x="971550" y="3800475"/>
          <p14:tracePt t="43265" x="1028700" y="3800475"/>
          <p14:tracePt t="43282" x="1066800" y="3800475"/>
          <p14:tracePt t="43299" x="1136650" y="3800475"/>
          <p14:tracePt t="43316" x="1181100" y="3800475"/>
          <p14:tracePt t="43332" x="1225550" y="3800475"/>
          <p14:tracePt t="43348" x="1273175" y="3800475"/>
          <p14:tracePt t="43365" x="1308100" y="3800475"/>
          <p14:tracePt t="43382" x="1346200" y="3797300"/>
          <p14:tracePt t="43399" x="1381125" y="3784600"/>
          <p14:tracePt t="43416" x="1409700" y="3778250"/>
          <p14:tracePt t="43432" x="1425575" y="3762375"/>
          <p14:tracePt t="43449" x="1447800" y="3746500"/>
          <p14:tracePt t="43465" x="1463675" y="3736975"/>
          <p14:tracePt t="43482" x="1479550" y="3727450"/>
          <p14:tracePt t="43498" x="1520825" y="3702050"/>
          <p14:tracePt t="43515" x="1543050" y="3692525"/>
          <p14:tracePt t="43532" x="1584325" y="3667125"/>
          <p14:tracePt t="43549" x="1628775" y="3629025"/>
          <p14:tracePt t="43565" x="1657350" y="3616325"/>
          <p14:tracePt t="43582" x="1682750" y="3603625"/>
          <p14:tracePt t="43598" x="1701800" y="3584575"/>
          <p14:tracePt t="43615" x="1711325" y="3571875"/>
          <p14:tracePt t="43631" x="1720850" y="3571875"/>
          <p14:tracePt t="43648" x="1730375" y="3571875"/>
          <p14:tracePt t="44392" x="1730375" y="3575050"/>
          <p14:tracePt t="44399" x="1724025" y="3581400"/>
          <p14:tracePt t="44416" x="1701800" y="3597275"/>
          <p14:tracePt t="44433" x="1657350" y="3616325"/>
          <p14:tracePt t="44448" x="1622425" y="3625850"/>
          <p14:tracePt t="44465" x="1574800" y="3641725"/>
          <p14:tracePt t="44499" x="1489075" y="3676650"/>
          <p14:tracePt t="44532" x="1381125" y="3705225"/>
          <p14:tracePt t="44549" x="1317625" y="3705225"/>
          <p14:tracePt t="44566" x="1289050" y="3705225"/>
          <p14:tracePt t="44582" x="1260475" y="3705225"/>
          <p14:tracePt t="44598" x="1238250" y="3705225"/>
          <p14:tracePt t="44615" x="1228725" y="3705225"/>
          <p14:tracePt t="44632" x="1212850" y="3705225"/>
          <p14:tracePt t="44649" x="1196975" y="3705225"/>
          <p14:tracePt t="44665" x="1187450" y="3705225"/>
          <p14:tracePt t="44682" x="1187450" y="3702050"/>
          <p14:tracePt t="44685" x="1184275" y="3698875"/>
          <p14:tracePt t="44701" x="1184275" y="3692525"/>
          <p14:tracePt t="44715" x="1184275" y="3683000"/>
          <p14:tracePt t="44748" x="1184275" y="3676650"/>
          <p14:tracePt t="44765" x="1174750" y="3667125"/>
          <p14:tracePt t="44782" x="1162050" y="3657600"/>
          <p14:tracePt t="44798" x="1152525" y="3641725"/>
          <p14:tracePt t="44815" x="1149350" y="3632200"/>
          <p14:tracePt t="44831" x="1149350" y="3616325"/>
          <p14:tracePt t="44847" x="1149350" y="3590925"/>
          <p14:tracePt t="44864" x="1149350" y="3581400"/>
          <p14:tracePt t="44881" x="1149350" y="3571875"/>
          <p14:tracePt t="44898" x="1149350" y="3556000"/>
          <p14:tracePt t="44914" x="1149350" y="3552825"/>
          <p14:tracePt t="44947" x="1149350" y="3546475"/>
          <p14:tracePt t="44997" x="1149350" y="3543300"/>
          <p14:tracePt t="45011" x="1149350" y="3536950"/>
          <p14:tracePt t="45033" x="1149350" y="3533775"/>
          <p14:tracePt t="45039" x="1149350" y="3527425"/>
          <p14:tracePt t="45061" x="1149350" y="3521075"/>
          <p14:tracePt t="45068" x="1143000" y="3521075"/>
          <p14:tracePt t="45081" x="1139825" y="3521075"/>
          <p14:tracePt t="45420" x="1133475" y="3517900"/>
          <p14:tracePt t="45427" x="1127125" y="3508375"/>
          <p14:tracePt t="45435" x="1123950" y="3502025"/>
          <p14:tracePt t="45465" x="1085850" y="3479800"/>
          <p14:tracePt t="45498" x="1019175" y="3444875"/>
          <p14:tracePt t="45515" x="987425" y="3425825"/>
          <p14:tracePt t="45531" x="962025" y="3400425"/>
          <p14:tracePt t="45548" x="920750" y="3368675"/>
          <p14:tracePt t="45565" x="895350" y="3352800"/>
          <p14:tracePt t="45581" x="863600" y="3327400"/>
          <p14:tracePt t="45598" x="828675" y="3308350"/>
          <p14:tracePt t="45615" x="806450" y="3298825"/>
          <p14:tracePt t="45631" x="796925" y="3289300"/>
          <p14:tracePt t="45648" x="781050" y="3276600"/>
          <p14:tracePt t="45665" x="771525" y="3267075"/>
          <p14:tracePt t="45681" x="762000" y="3257550"/>
          <p14:tracePt t="45698" x="739775" y="3241675"/>
          <p14:tracePt t="45715" x="730250" y="3238500"/>
          <p14:tracePt t="45733" x="727075" y="3216275"/>
          <p14:tracePt t="45748" x="727075" y="3213100"/>
          <p14:tracePt t="45783" x="727075" y="3203575"/>
          <p14:tracePt t="45799" x="720725" y="3194050"/>
          <p14:tracePt t="45815" x="717550" y="3187700"/>
          <p14:tracePt t="45831" x="701675" y="3184525"/>
          <p14:tracePt t="45848" x="701675" y="3168650"/>
          <p14:tracePt t="46148" x="701675" y="3155950"/>
          <p14:tracePt t="46155" x="711200" y="3136900"/>
          <p14:tracePt t="46165" x="717550" y="3127375"/>
          <p14:tracePt t="46181" x="730250" y="3095625"/>
          <p14:tracePt t="46199" x="746125" y="3060700"/>
          <p14:tracePt t="46215" x="758825" y="3022600"/>
          <p14:tracePt t="46231" x="777875" y="2984500"/>
          <p14:tracePt t="46248" x="793750" y="2949575"/>
          <p14:tracePt t="46265" x="806450" y="2917825"/>
          <p14:tracePt t="46281" x="819150" y="2895600"/>
          <p14:tracePt t="46299" x="841375" y="2867025"/>
          <p14:tracePt t="46315" x="854075" y="2847975"/>
          <p14:tracePt t="46333" x="866775" y="2835275"/>
          <p14:tracePt t="46349" x="873125" y="2825750"/>
          <p14:tracePt t="46365" x="873125" y="2809875"/>
          <p14:tracePt t="46383" x="876300" y="2794000"/>
          <p14:tracePt t="46399" x="876300" y="2790825"/>
          <p14:tracePt t="46415" x="892175" y="2778125"/>
          <p14:tracePt t="46431" x="901700" y="2774950"/>
          <p14:tracePt t="46449" x="917575" y="2755900"/>
          <p14:tracePt t="46465" x="927100" y="2743200"/>
          <p14:tracePt t="46481" x="955675" y="2733675"/>
          <p14:tracePt t="46498" x="977900" y="2711450"/>
          <p14:tracePt t="46515" x="993775" y="2701925"/>
          <p14:tracePt t="46532" x="1006475" y="2692400"/>
          <p14:tracePt t="46549" x="1012825" y="2686050"/>
          <p14:tracePt t="46620" x="1012825" y="2682875"/>
          <p14:tracePt t="46740" x="1016000" y="2682875"/>
          <p14:tracePt t="46762" x="1022350" y="2682875"/>
          <p14:tracePt t="46769" x="1025525" y="2682875"/>
          <p14:tracePt t="46783" x="1041400" y="2682875"/>
          <p14:tracePt t="46799" x="1050925" y="2682875"/>
          <p14:tracePt t="46815" x="1060450" y="2682875"/>
          <p14:tracePt t="46831" x="1076325" y="2682875"/>
          <p14:tracePt t="46848" x="1117600" y="2682875"/>
          <p14:tracePt t="46864" x="1139825" y="2686050"/>
          <p14:tracePt t="46882" x="1193800" y="2692400"/>
          <p14:tracePt t="46898" x="1238250" y="2698750"/>
          <p14:tracePt t="46915" x="1301750" y="2705100"/>
          <p14:tracePt t="46932" x="1371600" y="2711450"/>
          <p14:tracePt t="46949" x="1400175" y="2711450"/>
          <p14:tracePt t="46965" x="1428750" y="2711450"/>
          <p14:tracePt t="46982" x="1457325" y="2717800"/>
          <p14:tracePt t="46998" x="1473200" y="2717800"/>
          <p14:tracePt t="47014" x="1482725" y="2717800"/>
          <p14:tracePt t="47032" x="1495425" y="2717800"/>
          <p14:tracePt t="47048" x="1508125" y="2727325"/>
          <p14:tracePt t="47064" x="1517650" y="2733675"/>
          <p14:tracePt t="47082" x="1520825" y="2733675"/>
          <p14:tracePt t="47155" x="1527175" y="2733675"/>
          <p14:tracePt t="47170" x="1533525" y="2733675"/>
          <p14:tracePt t="47184" x="1533525" y="2736850"/>
          <p14:tracePt t="47191" x="1536700" y="2736850"/>
          <p14:tracePt t="47448" x="1536700" y="2749550"/>
          <p14:tracePt t="47455" x="1536700" y="2759075"/>
          <p14:tracePt t="47465" x="1536700" y="2784475"/>
          <p14:tracePt t="47483" x="1536700" y="2847975"/>
          <p14:tracePt t="47515" x="1536700" y="2921000"/>
          <p14:tracePt t="47548" x="1543050" y="3060700"/>
          <p14:tracePt t="47565" x="1543050" y="3121025"/>
          <p14:tracePt t="47581" x="1539875" y="3181350"/>
          <p14:tracePt t="47598" x="1533525" y="3203575"/>
          <p14:tracePt t="47615" x="1524000" y="3235325"/>
          <p14:tracePt t="47632" x="1504950" y="3276600"/>
          <p14:tracePt t="47648" x="1498600" y="3314700"/>
          <p14:tracePt t="47665" x="1492250" y="3359150"/>
          <p14:tracePt t="47682" x="1473200" y="3422650"/>
          <p14:tracePt t="47698" x="1460500" y="3460750"/>
          <p14:tracePt t="47715" x="1441450" y="3492500"/>
          <p14:tracePt t="47717" x="1435100" y="3502025"/>
          <p14:tracePt t="47732" x="1422400" y="3533775"/>
          <p14:tracePt t="47748" x="1412875" y="3556000"/>
          <p14:tracePt t="47765" x="1400175" y="3571875"/>
          <p14:tracePt t="47781" x="1381125" y="3594100"/>
          <p14:tracePt t="47798" x="1371600" y="3603625"/>
          <p14:tracePt t="47815" x="1358900" y="3619500"/>
          <p14:tracePt t="47832" x="1355725" y="3638550"/>
          <p14:tracePt t="47848" x="1355725" y="3648075"/>
          <p14:tracePt t="47865" x="1355725" y="3657600"/>
          <p14:tracePt t="47882" x="1349375" y="3667125"/>
          <p14:tracePt t="47915" x="1346200" y="3667125"/>
          <p14:tracePt t="47931" x="1330325" y="3667125"/>
          <p14:tracePt t="47948" x="1327150" y="3660775"/>
          <p14:tracePt t="47966" x="1320800" y="3657600"/>
          <p14:tracePt t="47982" x="1314450" y="3651250"/>
          <p14:tracePt t="47998" x="1311275" y="3648075"/>
          <p14:tracePt t="48341" x="1298575" y="3635375"/>
          <p14:tracePt t="48348" x="1285875" y="3616325"/>
          <p14:tracePt t="48365" x="1238250" y="3575050"/>
          <p14:tracePt t="48382" x="1184275" y="3505200"/>
          <p14:tracePt t="48398" x="1143000" y="3467100"/>
          <p14:tracePt t="48433" x="1073150" y="3397250"/>
          <p14:tracePt t="48465" x="1019175" y="3340100"/>
          <p14:tracePt t="48481" x="981075" y="3289300"/>
          <p14:tracePt t="48498" x="955675" y="3263900"/>
          <p14:tracePt t="48514" x="942975" y="3241675"/>
          <p14:tracePt t="48531" x="898525" y="3197225"/>
          <p14:tracePt t="48548" x="882650" y="3187700"/>
          <p14:tracePt t="48565" x="863600" y="3171825"/>
          <p14:tracePt t="48582" x="841375" y="3155950"/>
          <p14:tracePt t="48598" x="825500" y="3146425"/>
          <p14:tracePt t="48615" x="815975" y="3136900"/>
          <p14:tracePt t="48631" x="793750" y="3114675"/>
          <p14:tracePt t="48648" x="784225" y="3105150"/>
          <p14:tracePt t="48664" x="774700" y="3095625"/>
          <p14:tracePt t="48682" x="752475" y="3079750"/>
          <p14:tracePt t="48698" x="742950" y="3063875"/>
          <p14:tracePt t="48715" x="733425" y="3054350"/>
          <p14:tracePt t="48718" x="727075" y="3048000"/>
          <p14:tracePt t="48732" x="723900" y="3038475"/>
          <p14:tracePt t="48748" x="723900" y="3028950"/>
          <p14:tracePt t="48764" x="723900" y="3013075"/>
          <p14:tracePt t="48781" x="717550" y="2997200"/>
          <p14:tracePt t="48798" x="717550" y="2994025"/>
          <p14:tracePt t="48815" x="717550" y="2987675"/>
          <p14:tracePt t="51249" x="727075" y="2984500"/>
          <p14:tracePt t="51253" x="736600" y="2978150"/>
          <p14:tracePt t="51265" x="749300" y="2971800"/>
          <p14:tracePt t="51281" x="790575" y="2952750"/>
          <p14:tracePt t="51298" x="809625" y="2943225"/>
          <p14:tracePt t="51315" x="831850" y="2927350"/>
          <p14:tracePt t="51332" x="854075" y="2905125"/>
          <p14:tracePt t="51365" x="873125" y="2873375"/>
          <p14:tracePt t="51397" x="889000" y="2847975"/>
          <p14:tracePt t="51414" x="889000" y="2838450"/>
          <p14:tracePt t="51431" x="889000" y="2822575"/>
          <p14:tracePt t="51447" x="889000" y="2813050"/>
          <p14:tracePt t="51465" x="889000" y="2803525"/>
          <p14:tracePt t="51481" x="895350" y="2787650"/>
          <p14:tracePt t="51498" x="898525" y="2774950"/>
          <p14:tracePt t="51515" x="904875" y="2765425"/>
          <p14:tracePt t="51531" x="904875" y="2749550"/>
          <p14:tracePt t="51547" x="904875" y="2740025"/>
          <p14:tracePt t="51564" x="911225" y="2724150"/>
          <p14:tracePt t="51582" x="914400" y="2714625"/>
          <p14:tracePt t="51598" x="923925" y="2708275"/>
          <p14:tracePt t="51615" x="923925" y="2705100"/>
          <p14:tracePt t="51960" x="923925" y="2698750"/>
          <p14:tracePt t="51967" x="917575" y="2695575"/>
          <p14:tracePt t="51981" x="908050" y="2686050"/>
          <p14:tracePt t="51998" x="898525" y="2673350"/>
          <p14:tracePt t="52014" x="882650" y="2670175"/>
          <p14:tracePt t="52048" x="857250" y="2670175"/>
          <p14:tracePt t="52081" x="828675" y="2670175"/>
          <p14:tracePt t="52097" x="819150" y="2670175"/>
          <p14:tracePt t="52115" x="812800" y="2670175"/>
          <p14:tracePt t="52210" x="812800" y="2682875"/>
          <p14:tracePt t="52217" x="812800" y="2686050"/>
          <p14:tracePt t="52231" x="812800" y="2692400"/>
          <p14:tracePt t="52282" x="809625" y="2692400"/>
          <p14:tracePt t="52289" x="803275" y="2692400"/>
          <p14:tracePt t="52298" x="800100" y="2692400"/>
          <p14:tracePt t="52315" x="790575" y="2689225"/>
          <p14:tracePt t="52331" x="774700" y="2670175"/>
          <p14:tracePt t="52347" x="762000" y="2647950"/>
          <p14:tracePt t="52364" x="749300" y="2616200"/>
          <p14:tracePt t="52381" x="727075" y="2581275"/>
          <p14:tracePt t="52397" x="717550" y="2571750"/>
          <p14:tracePt t="52414" x="711200" y="2555875"/>
          <p14:tracePt t="52431" x="711200" y="2546350"/>
          <p14:tracePt t="52448" x="711200" y="2540000"/>
          <p14:tracePt t="52465" x="711200" y="2536825"/>
          <p14:tracePt t="52766" x="720725" y="2543175"/>
          <p14:tracePt t="52774" x="733425" y="2562225"/>
          <p14:tracePt t="52781" x="742950" y="2574925"/>
          <p14:tracePt t="52797" x="784225" y="2600325"/>
          <p14:tracePt t="52814" x="831850" y="2651125"/>
          <p14:tracePt t="52831" x="930275" y="2708275"/>
          <p14:tracePt t="52847" x="977900" y="2736850"/>
          <p14:tracePt t="52864" x="1009650" y="2749550"/>
          <p14:tracePt t="52881" x="1050925" y="2768600"/>
          <p14:tracePt t="52898" x="1060450" y="2768600"/>
          <p14:tracePt t="52914" x="1076325" y="2768600"/>
          <p14:tracePt t="52930" x="1092200" y="2749550"/>
          <p14:tracePt t="52948" x="1101725" y="2740025"/>
          <p14:tracePt t="52964" x="1104900" y="2730500"/>
          <p14:tracePt t="52980" x="1114425" y="2708275"/>
          <p14:tracePt t="52997" x="1127125" y="2698750"/>
          <p14:tracePt t="53014" x="1130300" y="2689225"/>
          <p14:tracePt t="53031" x="1136650" y="2673350"/>
          <p14:tracePt t="53048" x="1136650" y="2660650"/>
          <p14:tracePt t="53064" x="1136650" y="2647950"/>
          <p14:tracePt t="53102" x="1136650" y="2644775"/>
          <p14:tracePt t="53114" x="1143000" y="2644775"/>
          <p14:tracePt t="53139" x="1146175" y="2638425"/>
          <p14:tracePt t="53147" x="1152525" y="2635250"/>
          <p14:tracePt t="53164" x="1162050" y="2628900"/>
          <p14:tracePt t="53181" x="1181100" y="2606675"/>
          <p14:tracePt t="53197" x="1193800" y="2597150"/>
          <p14:tracePt t="53214" x="1203325" y="2581275"/>
          <p14:tracePt t="53230" x="1219200" y="2549525"/>
          <p14:tracePt t="53248" x="1235075" y="2540000"/>
          <p14:tracePt t="53265" x="1244600" y="2527300"/>
          <p14:tracePt t="53282" x="1260475" y="2508250"/>
          <p14:tracePt t="53298" x="1270000" y="2492375"/>
          <p14:tracePt t="53315" x="1285875" y="2482850"/>
          <p14:tracePt t="53330" x="1285875" y="2466975"/>
          <p14:tracePt t="53347" x="1285875" y="2463800"/>
          <p14:tracePt t="53410" x="1285875" y="2470150"/>
          <p14:tracePt t="53417" x="1285875" y="2473325"/>
          <p14:tracePt t="53431" x="1285875" y="2482850"/>
          <p14:tracePt t="53448" x="1285875" y="2492375"/>
          <p14:tracePt t="53464" x="1285875" y="2508250"/>
          <p14:tracePt t="53480" x="1285875" y="2536825"/>
          <p14:tracePt t="53497" x="1285875" y="2565400"/>
          <p14:tracePt t="53515" x="1285875" y="2587625"/>
          <p14:tracePt t="53531" x="1292225" y="2635250"/>
          <p14:tracePt t="53548" x="1292225" y="2670175"/>
          <p14:tracePt t="53565" x="1289050" y="2724150"/>
          <p14:tracePt t="53581" x="1263650" y="2787650"/>
          <p14:tracePt t="53597" x="1250950" y="2819400"/>
          <p14:tracePt t="53614" x="1241425" y="2835275"/>
          <p14:tracePt t="53631" x="1225550" y="2851150"/>
          <p14:tracePt t="53647" x="1209675" y="2867025"/>
          <p14:tracePt t="53664" x="1200150" y="2873375"/>
          <p14:tracePt t="53680" x="1184275" y="2873375"/>
          <p14:tracePt t="53698" x="1174750" y="2873375"/>
          <p14:tracePt t="53714" x="1158875" y="2873375"/>
          <p14:tracePt t="53730" x="1146175" y="2854325"/>
          <p14:tracePt t="53747" x="1133475" y="2844800"/>
          <p14:tracePt t="53764" x="1130300" y="2835275"/>
          <p14:tracePt t="53781" x="1123950" y="2822575"/>
          <p14:tracePt t="53798" x="1114425" y="2803525"/>
          <p14:tracePt t="53814" x="1104900" y="2794000"/>
          <p14:tracePt t="53831" x="1089025" y="2781300"/>
          <p14:tracePt t="53847" x="1079500" y="2774950"/>
          <p14:tracePt t="53864" x="1063625" y="2759075"/>
          <p14:tracePt t="53881" x="1047750" y="2746375"/>
          <p14:tracePt t="53897" x="1038225" y="2740025"/>
          <p14:tracePt t="53914" x="1028700" y="2736850"/>
          <p14:tracePt t="53931" x="1012825" y="2730500"/>
          <p14:tracePt t="53948" x="1012825" y="2724150"/>
          <p14:tracePt t="53965" x="1009650" y="2720975"/>
          <p14:tracePt t="53981" x="1009650" y="2705100"/>
          <p14:tracePt t="54014" x="1009650" y="2698750"/>
          <p14:tracePt t="54030" x="1009650" y="2689225"/>
          <p14:tracePt t="54048" x="1003300" y="2686050"/>
          <p14:tracePt t="54065" x="1000125" y="2676525"/>
          <p14:tracePt t="54081" x="984250" y="2660650"/>
          <p14:tracePt t="54189" x="984250" y="2654300"/>
          <p14:tracePt t="54424" x="990600" y="2670175"/>
          <p14:tracePt t="54430" x="1006475" y="2695575"/>
          <p14:tracePt t="54437" x="1028700" y="2727325"/>
          <p14:tracePt t="54447" x="1044575" y="2765425"/>
          <p14:tracePt t="54464" x="1069975" y="2803525"/>
          <p14:tracePt t="54481" x="1114425" y="2863850"/>
          <p14:tracePt t="54514" x="1152525" y="2917825"/>
          <p14:tracePt t="54548" x="1177925" y="2962275"/>
          <p14:tracePt t="54564" x="1187450" y="2971800"/>
          <p14:tracePt t="54581" x="1187450" y="2987675"/>
          <p14:tracePt t="54598" x="1193800" y="3003550"/>
          <p14:tracePt t="54616" x="1203325" y="3028950"/>
          <p14:tracePt t="54631" x="1216025" y="3054350"/>
          <p14:tracePt t="54648" x="1222375" y="3076575"/>
          <p14:tracePt t="54665" x="1228725" y="3105150"/>
          <p14:tracePt t="54681" x="1238250" y="3121025"/>
          <p14:tracePt t="54697" x="1238250" y="3130550"/>
          <p14:tracePt t="54714" x="1238250" y="3140075"/>
          <p14:tracePt t="54730" x="1238250" y="3162300"/>
          <p14:tracePt t="54747" x="1238250" y="3171825"/>
          <p14:tracePt t="54764" x="1238250" y="3175000"/>
          <p14:tracePt t="54980" x="1235075" y="3175000"/>
          <p14:tracePt t="54987" x="1231900" y="3175000"/>
          <p14:tracePt t="54997" x="1225550" y="3175000"/>
          <p14:tracePt t="55014" x="1209675" y="3162300"/>
          <p14:tracePt t="55031" x="1200150" y="3155950"/>
          <p14:tracePt t="55048" x="1193800" y="3155950"/>
          <p14:tracePt t="55064" x="1193800" y="3152775"/>
          <p14:tracePt t="55081" x="1193800" y="3146425"/>
          <p14:tracePt t="55114" x="1193800" y="3143250"/>
          <p14:tracePt t="55130" x="1193800" y="3133725"/>
          <p14:tracePt t="55173" x="1196975" y="3133725"/>
          <p14:tracePt t="55182" x="1203325" y="3133725"/>
          <p14:tracePt t="55198" x="1222375" y="3133725"/>
          <p14:tracePt t="55215" x="1263650" y="3133725"/>
          <p14:tracePt t="55231" x="1308100" y="3143250"/>
          <p14:tracePt t="55248" x="1333500" y="3152775"/>
          <p14:tracePt t="55264" x="1377950" y="3165475"/>
          <p14:tracePt t="55280" x="1435100" y="3190875"/>
          <p14:tracePt t="55297" x="1479550" y="3203575"/>
          <p14:tracePt t="55316" x="1536700" y="3222625"/>
          <p14:tracePt t="55331" x="1558925" y="3241675"/>
          <p14:tracePt t="55348" x="1584325" y="3254375"/>
          <p14:tracePt t="55352" x="1603375" y="3260725"/>
          <p14:tracePt t="55365" x="1606550" y="3260725"/>
          <p14:tracePt t="55381" x="1622425" y="3270250"/>
          <p14:tracePt t="55398" x="1631950" y="3270250"/>
          <p14:tracePt t="55414" x="1647825" y="3279775"/>
          <p14:tracePt t="55431" x="1660525" y="3286125"/>
          <p14:tracePt t="55447" x="1673225" y="3286125"/>
          <p14:tracePt t="55464" x="1682750" y="3295650"/>
          <p14:tracePt t="55481" x="1701800" y="3305175"/>
          <p14:tracePt t="55498" x="1711325" y="3305175"/>
          <p14:tracePt t="55515" x="1727200" y="3311525"/>
          <p14:tracePt t="55531" x="1736725" y="3311525"/>
          <p14:tracePt t="55547" x="1752600" y="3311525"/>
          <p14:tracePt t="55564" x="1762125" y="3314700"/>
          <p14:tracePt t="55581" x="1781175" y="3324225"/>
          <p14:tracePt t="55598" x="1803400" y="3330575"/>
          <p14:tracePt t="55615" x="1828800" y="3336925"/>
          <p14:tracePt t="55631" x="1847850" y="3346450"/>
          <p14:tracePt t="55648" x="1863725" y="3352800"/>
          <p14:tracePt t="55664" x="1873250" y="3352800"/>
          <p14:tracePt t="55680" x="1885950" y="3355975"/>
          <p14:tracePt t="55697" x="1895475" y="3355975"/>
          <p14:tracePt t="55714" x="1911350" y="3355975"/>
          <p14:tracePt t="55730" x="1920875" y="3355975"/>
          <p14:tracePt t="55763" x="1927225" y="3355975"/>
          <p14:tracePt t="55780" x="1936750" y="3355975"/>
          <p14:tracePt t="55797" x="1939925" y="3355975"/>
          <p14:tracePt t="55813" x="1955800" y="3355975"/>
          <p14:tracePt t="55830" x="1965325" y="3355975"/>
          <p14:tracePt t="55847" x="1971675" y="3355975"/>
          <p14:tracePt t="55864" x="1974850" y="3355975"/>
          <p14:tracePt t="55880" x="1981200" y="3355975"/>
          <p14:tracePt t="55909" x="1984375" y="3355975"/>
          <p14:tracePt t="57052" x="1962150" y="3381375"/>
          <p14:tracePt t="57059" x="1933575" y="3413125"/>
          <p14:tracePt t="57066" x="1889125" y="3454400"/>
          <p14:tracePt t="57081" x="1793875" y="3571875"/>
          <p14:tracePt t="57097" x="1689100" y="3721100"/>
          <p14:tracePt t="57114" x="1574800" y="3908425"/>
          <p14:tracePt t="57130" x="1511300" y="4041775"/>
          <p14:tracePt t="57165" x="1409700" y="4324350"/>
          <p14:tracePt t="57199" x="1374775" y="4441825"/>
          <p14:tracePt t="57215" x="1355725" y="4498975"/>
          <p14:tracePt t="57230" x="1343025" y="4521200"/>
          <p14:tracePt t="57247" x="1330325" y="4530725"/>
          <p14:tracePt t="57264" x="1314450" y="4530725"/>
          <p14:tracePt t="57280" x="1298575" y="4514850"/>
          <p14:tracePt t="57298" x="1260475" y="4435475"/>
          <p14:tracePt t="57315" x="1196975" y="4241800"/>
          <p14:tracePt t="57331" x="1146175" y="4121150"/>
          <p14:tracePt t="57348" x="1111250" y="3990975"/>
          <p14:tracePt t="57364" x="1050925" y="3806825"/>
          <p14:tracePt t="57380" x="1009650" y="3717925"/>
          <p14:tracePt t="57397" x="987425" y="3651250"/>
          <p14:tracePt t="57414" x="965200" y="3517900"/>
          <p14:tracePt t="57431" x="946150" y="3400425"/>
          <p14:tracePt t="57448" x="923925" y="3314700"/>
          <p14:tracePt t="57465" x="901700" y="3225800"/>
          <p14:tracePt t="57481" x="889000" y="3162300"/>
          <p14:tracePt t="57497" x="882650" y="3105150"/>
          <p14:tracePt t="57514" x="876300" y="3063875"/>
          <p14:tracePt t="57530" x="876300" y="3054350"/>
          <p14:tracePt t="57547" x="876300" y="3044825"/>
          <p14:tracePt t="57565" x="876300" y="3035300"/>
          <p14:tracePt t="57672" x="863600" y="3035300"/>
          <p14:tracePt t="57701" x="860425" y="3035300"/>
          <p14:tracePt t="57708" x="854075" y="3035300"/>
          <p14:tracePt t="57715" x="850900" y="3035300"/>
          <p14:tracePt t="57730" x="841375" y="3035300"/>
          <p14:tracePt t="57779" x="841375" y="3038475"/>
          <p14:tracePt t="57786" x="841375" y="3041650"/>
          <p14:tracePt t="57796" x="841375" y="3048000"/>
          <p14:tracePt t="57814" x="841375" y="3060700"/>
          <p14:tracePt t="57830" x="841375" y="3070225"/>
          <p14:tracePt t="57847" x="841375" y="3086100"/>
          <p14:tracePt t="57864" x="841375" y="3101975"/>
          <p14:tracePt t="57881" x="841375" y="3111500"/>
          <p14:tracePt t="57897" x="841375" y="3114675"/>
          <p14:tracePt t="57914" x="825500" y="3114675"/>
          <p14:tracePt t="57930" x="809625" y="3114675"/>
          <p14:tracePt t="57948" x="787400" y="3108325"/>
          <p14:tracePt t="57965" x="742950" y="3063875"/>
          <p14:tracePt t="57981" x="717550" y="3032125"/>
          <p14:tracePt t="57998" x="685800" y="3000375"/>
          <p14:tracePt t="58015" x="669925" y="2971800"/>
          <p14:tracePt t="58030" x="660400" y="2962275"/>
          <p14:tracePt t="58047" x="657225" y="2955925"/>
          <p14:tracePt t="58109" x="657225" y="2959100"/>
          <p14:tracePt t="58116" x="657225" y="2962275"/>
          <p14:tracePt t="58131" x="657225" y="2971800"/>
          <p14:tracePt t="58148" x="663575" y="2984500"/>
          <p14:tracePt t="58164" x="663575" y="3003550"/>
          <p14:tracePt t="58180" x="666750" y="3013075"/>
          <p14:tracePt t="58197" x="666750" y="3022600"/>
          <p14:tracePt t="58215" x="676275" y="3038475"/>
          <p14:tracePt t="58231" x="685800" y="3054350"/>
          <p14:tracePt t="58248" x="704850" y="3063875"/>
          <p14:tracePt t="58265" x="720725" y="3092450"/>
          <p14:tracePt t="58281" x="746125" y="3121025"/>
          <p14:tracePt t="58298" x="784225" y="3149600"/>
          <p14:tracePt t="58314" x="850900" y="3194050"/>
          <p14:tracePt t="58330" x="876300" y="3225800"/>
          <p14:tracePt t="58347" x="923925" y="3276600"/>
          <p14:tracePt t="58364" x="968375" y="3317875"/>
          <p14:tracePt t="58380" x="987425" y="3343275"/>
          <p14:tracePt t="58397" x="996950" y="3375025"/>
          <p14:tracePt t="58399" x="1003300" y="3378200"/>
          <p14:tracePt t="58414" x="1019175" y="3387725"/>
          <p14:tracePt t="58431" x="1019175" y="3397250"/>
          <p14:tracePt t="58447" x="1019175" y="3413125"/>
          <p14:tracePt t="58464" x="1019175" y="3419475"/>
          <p14:tracePt t="58522" x="1016000" y="3419475"/>
          <p14:tracePt t="58537" x="1006475" y="3419475"/>
          <p14:tracePt t="58551" x="1003300" y="3419475"/>
          <p14:tracePt t="58558" x="996950" y="3419475"/>
          <p14:tracePt t="58565" x="990600" y="3419475"/>
          <p14:tracePt t="58580" x="981075" y="3419475"/>
          <p14:tracePt t="58597" x="971550" y="3416300"/>
          <p14:tracePt t="58614" x="949325" y="3390900"/>
          <p14:tracePt t="58631" x="939800" y="3359150"/>
          <p14:tracePt t="58647" x="927100" y="3314700"/>
          <p14:tracePt t="58664" x="908050" y="3279775"/>
          <p14:tracePt t="58681" x="889000" y="3254375"/>
          <p14:tracePt t="58697" x="866775" y="3241675"/>
          <p14:tracePt t="58714" x="822325" y="3213100"/>
          <p14:tracePt t="58730" x="800100" y="3200400"/>
          <p14:tracePt t="58747" x="768350" y="3168650"/>
          <p14:tracePt t="58764" x="749300" y="3133725"/>
          <p14:tracePt t="58780" x="739775" y="3101975"/>
          <p14:tracePt t="58797" x="727075" y="3079750"/>
          <p14:tracePt t="58814" x="727075" y="3038475"/>
          <p14:tracePt t="58831" x="727075" y="3016250"/>
          <p14:tracePt t="58847" x="727075" y="2987675"/>
          <p14:tracePt t="58864" x="727075" y="2955925"/>
          <p14:tracePt t="58880" x="727075" y="2924175"/>
          <p14:tracePt t="58897" x="727075" y="2914650"/>
          <p14:tracePt t="58914" x="727075" y="2895600"/>
          <p14:tracePt t="58931" x="727075" y="2873375"/>
          <p14:tracePt t="58948" x="727075" y="2854325"/>
          <p14:tracePt t="58964" x="708025" y="2797175"/>
          <p14:tracePt t="58980" x="676275" y="2730500"/>
          <p14:tracePt t="58997" x="638175" y="2660650"/>
          <p14:tracePt t="59014" x="590550" y="2593975"/>
          <p14:tracePt t="59030" x="581025" y="2568575"/>
          <p14:tracePt t="59048" x="568325" y="2559050"/>
          <p14:tracePt t="59064" x="568325" y="2540000"/>
          <p14:tracePt t="59081" x="587375" y="2527300"/>
          <p14:tracePt t="59098" x="619125" y="2514600"/>
          <p14:tracePt t="59114" x="682625" y="2501900"/>
          <p14:tracePt t="59130" x="733425" y="2501900"/>
          <p14:tracePt t="59147" x="796925" y="2495550"/>
          <p14:tracePt t="59164" x="857250" y="2495550"/>
          <p14:tracePt t="59180" x="901700" y="2495550"/>
          <p14:tracePt t="59198" x="939800" y="2482850"/>
          <p14:tracePt t="59215" x="1009650" y="2482850"/>
          <p14:tracePt t="59231" x="1054100" y="2482850"/>
          <p14:tracePt t="59248" x="1095375" y="2482850"/>
          <p14:tracePt t="59264" x="1162050" y="2498725"/>
          <p14:tracePt t="59280" x="1190625" y="2511425"/>
          <p14:tracePt t="59297" x="1231900" y="2536825"/>
          <p14:tracePt t="59315" x="1308100" y="2593975"/>
          <p14:tracePt t="59331" x="1387475" y="2647950"/>
          <p14:tracePt t="59348" x="1479550" y="2698750"/>
          <p14:tracePt t="59365" x="1587500" y="2768600"/>
          <p14:tracePt t="59381" x="1657350" y="2806700"/>
          <p14:tracePt t="59397" x="1704975" y="2835275"/>
          <p14:tracePt t="59414" x="1781175" y="2882900"/>
          <p14:tracePt t="59430" x="1812925" y="2908300"/>
          <p14:tracePt t="59447" x="1825625" y="2940050"/>
          <p14:tracePt t="59464" x="1841500" y="2974975"/>
          <p14:tracePt t="59480" x="1854200" y="3013075"/>
          <p14:tracePt t="59497" x="1866900" y="3035300"/>
          <p14:tracePt t="59514" x="1882775" y="3076575"/>
          <p14:tracePt t="59530" x="1889125" y="3098800"/>
          <p14:tracePt t="59547" x="1895475" y="3130550"/>
          <p14:tracePt t="59564" x="1901825" y="3162300"/>
          <p14:tracePt t="59580" x="1901825" y="3206750"/>
          <p14:tracePt t="59597" x="1901825" y="3244850"/>
          <p14:tracePt t="59614" x="1901825" y="3305175"/>
          <p14:tracePt t="59630" x="1901825" y="3336925"/>
          <p14:tracePt t="59647" x="1901825" y="3365500"/>
          <p14:tracePt t="59664" x="1885950" y="3406775"/>
          <p14:tracePt t="59680" x="1876425" y="3438525"/>
          <p14:tracePt t="59697" x="1854200" y="3482975"/>
          <p14:tracePt t="59714" x="1816100" y="3549650"/>
          <p14:tracePt t="59730" x="1784350" y="3587750"/>
          <p14:tracePt t="59746" x="1743075" y="3635375"/>
          <p14:tracePt t="59763" x="1631950" y="3714750"/>
          <p14:tracePt t="59780" x="1539875" y="3765550"/>
          <p14:tracePt t="59797" x="1444625" y="3781425"/>
          <p14:tracePt t="59813" x="1301750" y="3787775"/>
          <p14:tracePt t="59830" x="1206500" y="3775075"/>
          <p14:tracePt t="59847" x="1120775" y="3759200"/>
          <p14:tracePt t="59864" x="1038225" y="3736975"/>
          <p14:tracePt t="59880" x="993775" y="3724275"/>
          <p14:tracePt t="59896" x="949325" y="3717925"/>
          <p14:tracePt t="59913" x="914400" y="3714750"/>
          <p14:tracePt t="59930" x="885825" y="3714750"/>
          <p14:tracePt t="59947" x="876300" y="3714750"/>
          <p14:tracePt t="59949" x="869950" y="3714750"/>
          <p14:tracePt t="59963" x="860425" y="3714750"/>
          <p14:tracePt t="59980" x="844550" y="3714750"/>
          <p14:tracePt t="59997" x="835025" y="3714750"/>
          <p14:tracePt t="60014" x="822325" y="3714750"/>
          <p14:tracePt t="60030" x="812800" y="3724275"/>
          <p14:tracePt t="60047" x="793750" y="3749675"/>
          <p14:tracePt t="60064" x="774700" y="3797300"/>
          <p14:tracePt t="60080" x="768350" y="3860800"/>
          <p14:tracePt t="60097" x="768350" y="3937000"/>
          <p14:tracePt t="60114" x="781050" y="4070350"/>
          <p14:tracePt t="60130" x="803275" y="4133850"/>
          <p14:tracePt t="60147" x="844550" y="4213225"/>
          <p14:tracePt t="60164" x="898525" y="4330700"/>
          <p14:tracePt t="60180" x="927100" y="4400550"/>
          <p14:tracePt t="60197" x="955675" y="4467225"/>
          <p14:tracePt t="60214" x="990600" y="4549775"/>
          <p14:tracePt t="60230" x="1012825" y="4597400"/>
          <p14:tracePt t="60247" x="1025525" y="4641850"/>
          <p14:tracePt t="60264" x="1047750" y="4683125"/>
          <p14:tracePt t="60600" x="1044575" y="4746625"/>
          <p14:tracePt t="60607" x="1035050" y="4816475"/>
          <p14:tracePt t="60614" x="1025525" y="4876800"/>
          <p14:tracePt t="60630" x="1019175" y="4981575"/>
          <p14:tracePt t="60647" x="1019175" y="5118100"/>
          <p14:tracePt t="60664" x="1022350" y="5248275"/>
          <p14:tracePt t="60681" x="1038225" y="5311775"/>
          <p14:tracePt t="60698" x="1060450" y="5378450"/>
          <p14:tracePt t="60714" x="1123950" y="5467350"/>
          <p14:tracePt t="60731" x="1181100" y="5540375"/>
          <p14:tracePt t="60748" x="1241425" y="5594350"/>
          <p14:tracePt t="60763" x="1308100" y="5626100"/>
          <p14:tracePt t="60780" x="1352550" y="5638800"/>
          <p14:tracePt t="60797" x="1400175" y="5616575"/>
          <p14:tracePt t="60813" x="1444625" y="5578475"/>
          <p14:tracePt t="60830" x="1489075" y="5521325"/>
          <p14:tracePt t="60848" x="1527175" y="5441950"/>
          <p14:tracePt t="60864" x="1574800" y="5337175"/>
          <p14:tracePt t="60881" x="1587500" y="5289550"/>
          <p14:tracePt t="60897" x="1593850" y="5254625"/>
          <p14:tracePt t="60913" x="1593850" y="5219700"/>
          <p14:tracePt t="60929" x="1593850" y="5191125"/>
          <p14:tracePt t="60947" x="1593850" y="5162550"/>
          <p14:tracePt t="60963" x="1584325" y="5105400"/>
          <p14:tracePt t="60980" x="1571625" y="5060950"/>
          <p14:tracePt t="60999" x="1558925" y="5016500"/>
          <p14:tracePt t="61014" x="1533525" y="4959350"/>
          <p14:tracePt t="61030" x="1520825" y="4937125"/>
          <p14:tracePt t="61047" x="1511300" y="4921250"/>
          <p14:tracePt t="61063" x="1489075" y="4892675"/>
          <p14:tracePt t="61080" x="1482725" y="4870450"/>
          <p14:tracePt t="61097" x="1476375" y="4848225"/>
          <p14:tracePt t="61114" x="1457325" y="4781550"/>
          <p14:tracePt t="61130" x="1444625" y="4718050"/>
          <p14:tracePt t="61147" x="1431925" y="4673600"/>
          <p14:tracePt t="61163" x="1406525" y="4606925"/>
          <p14:tracePt t="61179" x="1387475" y="4578350"/>
          <p14:tracePt t="61197" x="1368425" y="4552950"/>
          <p14:tracePt t="61213" x="1323975" y="4508500"/>
          <p14:tracePt t="61230" x="1289050" y="4460875"/>
          <p14:tracePt t="61247" x="1263650" y="4429125"/>
          <p14:tracePt t="61264" x="1219200" y="4362450"/>
          <p14:tracePt t="61281" x="1200150" y="4324350"/>
          <p14:tracePt t="61297" x="1174750" y="4302125"/>
          <p14:tracePt t="61313" x="1139825" y="4283075"/>
          <p14:tracePt t="61330" x="1117600" y="4267200"/>
          <p14:tracePt t="61346" x="1092200" y="4254500"/>
          <p14:tracePt t="61364" x="1050925" y="4229100"/>
          <p14:tracePt t="61380" x="1025525" y="4210050"/>
          <p14:tracePt t="61397" x="1009650" y="4200525"/>
          <p14:tracePt t="61413" x="990600" y="4200525"/>
          <p14:tracePt t="61430" x="974725" y="4200525"/>
          <p14:tracePt t="61447" x="958850" y="4200525"/>
          <p14:tracePt t="61463" x="923925" y="4200525"/>
          <p14:tracePt t="61480" x="904875" y="4200525"/>
          <p14:tracePt t="61497" x="889000" y="4200525"/>
          <p14:tracePt t="61515" x="866775" y="4200525"/>
          <p14:tracePt t="61530" x="838200" y="4200525"/>
          <p14:tracePt t="61547" x="822325" y="4206875"/>
          <p14:tracePt t="61564" x="796925" y="4229100"/>
          <p14:tracePt t="61579" x="765175" y="4254500"/>
          <p14:tracePt t="61596" x="739775" y="4286250"/>
          <p14:tracePt t="61613" x="692150" y="4352925"/>
          <p14:tracePt t="61629" x="666750" y="4391025"/>
          <p14:tracePt t="61647" x="635000" y="4438650"/>
          <p14:tracePt t="61663" x="581025" y="4533900"/>
          <p14:tracePt t="61680" x="552450" y="4610100"/>
          <p14:tracePt t="61697" x="504825" y="4679950"/>
          <p14:tracePt t="61713" x="463550" y="4759325"/>
          <p14:tracePt t="61731" x="428625" y="4806950"/>
          <p14:tracePt t="61747" x="393700" y="4860925"/>
          <p14:tracePt t="61764" x="349250" y="4930775"/>
          <p14:tracePt t="61781" x="336550" y="4975225"/>
          <p14:tracePt t="61797" x="323850" y="5013325"/>
          <p14:tracePt t="61813" x="298450" y="5054600"/>
          <p14:tracePt t="61830" x="285750" y="5086350"/>
          <p14:tracePt t="61847" x="273050" y="5124450"/>
          <p14:tracePt t="61863" x="254000" y="5187950"/>
          <p14:tracePt t="61880" x="231775" y="5251450"/>
          <p14:tracePt t="61897" x="219075" y="5305425"/>
          <p14:tracePt t="61913" x="206375" y="5381625"/>
          <p14:tracePt t="61930" x="206375" y="5419725"/>
          <p14:tracePt t="61947" x="206375" y="5464175"/>
          <p14:tracePt t="61963" x="206375" y="5534025"/>
          <p14:tracePt t="61980" x="209550" y="5594350"/>
          <p14:tracePt t="61997" x="222250" y="5648325"/>
          <p14:tracePt t="62014" x="250825" y="5721350"/>
          <p14:tracePt t="62030" x="263525" y="5765800"/>
          <p14:tracePt t="62047" x="276225" y="5794375"/>
          <p14:tracePt t="62064" x="301625" y="5851525"/>
          <p14:tracePt t="62081" x="349250" y="5905500"/>
          <p14:tracePt t="62097" x="400050" y="5946775"/>
          <p14:tracePt t="62114" x="469900" y="6003925"/>
          <p14:tracePt t="62130" x="511175" y="6045200"/>
          <p14:tracePt t="62147" x="542925" y="6070600"/>
          <p14:tracePt t="62164" x="587375" y="6108700"/>
          <p14:tracePt t="62181" x="609600" y="6118225"/>
          <p14:tracePt t="62197" x="631825" y="6130925"/>
          <p14:tracePt t="62214" x="688975" y="6162675"/>
          <p14:tracePt t="62230" x="736600" y="6175375"/>
          <p14:tracePt t="62247" x="781050" y="6188075"/>
          <p14:tracePt t="62263" x="822325" y="6194425"/>
          <p14:tracePt t="62280" x="850900" y="6194425"/>
          <p14:tracePt t="62297" x="866775" y="6194425"/>
          <p14:tracePt t="62314" x="904875" y="6194425"/>
          <p14:tracePt t="62331" x="927100" y="6194425"/>
          <p14:tracePt t="62347" x="955675" y="6194425"/>
          <p14:tracePt t="62363" x="1003300" y="6194425"/>
          <p14:tracePt t="62380" x="1041400" y="6194425"/>
          <p14:tracePt t="62397" x="1079500" y="6194425"/>
          <p14:tracePt t="62413" x="1111250" y="6188075"/>
          <p14:tracePt t="62430" x="1136650" y="6181725"/>
          <p14:tracePt t="62447" x="1158875" y="6169025"/>
          <p14:tracePt t="62463" x="1200150" y="6143625"/>
          <p14:tracePt t="62480" x="1231900" y="6140450"/>
          <p14:tracePt t="62497" x="1247775" y="6127750"/>
          <p14:tracePt t="62513" x="1289050" y="6111875"/>
          <p14:tracePt t="62530" x="1304925" y="6096000"/>
          <p14:tracePt t="62546" x="1327150" y="6083300"/>
          <p14:tracePt t="62563" x="1371600" y="6064250"/>
          <p14:tracePt t="62580" x="1393825" y="6054725"/>
          <p14:tracePt t="62597" x="1425575" y="6035675"/>
          <p14:tracePt t="62614" x="1460500" y="6016625"/>
          <p14:tracePt t="62630" x="1492250" y="6003925"/>
          <p14:tracePt t="62647" x="1508125" y="5988050"/>
          <p14:tracePt t="62663" x="1536700" y="5959475"/>
          <p14:tracePt t="62680" x="1555750" y="5937250"/>
          <p14:tracePt t="62697" x="1571625" y="5905500"/>
          <p14:tracePt t="62714" x="1619250" y="5838825"/>
          <p14:tracePt t="62731" x="1644650" y="5800725"/>
          <p14:tracePt t="62747" x="1679575" y="5743575"/>
          <p14:tracePt t="62764" x="1730375" y="5657850"/>
          <p14:tracePt t="62780" x="1758950" y="5591175"/>
          <p14:tracePt t="62797" x="1793875" y="5483225"/>
          <p14:tracePt t="62813" x="1825625" y="5337175"/>
          <p14:tracePt t="62830" x="1841500" y="5260975"/>
          <p14:tracePt t="62847" x="1854200" y="5197475"/>
          <p14:tracePt t="62864" x="1882775" y="5114925"/>
          <p14:tracePt t="62880" x="1882775" y="5080000"/>
          <p14:tracePt t="62899" x="1889125" y="5038725"/>
          <p14:tracePt t="62914" x="1889125" y="5016500"/>
          <p14:tracePt t="62930" x="1889125" y="4984750"/>
          <p14:tracePt t="62946" x="1889125" y="4965700"/>
          <p14:tracePt t="62963" x="1889125" y="4924425"/>
          <p14:tracePt t="62980" x="1889125" y="4902200"/>
          <p14:tracePt t="62997" x="1889125" y="4886325"/>
          <p14:tracePt t="63013" x="1889125" y="4870450"/>
          <p14:tracePt t="63030" x="1889125" y="4860925"/>
          <p14:tracePt t="63048" x="1889125" y="4848225"/>
          <p14:tracePt t="63064" x="1889125" y="4832350"/>
          <p14:tracePt t="63080" x="1889125" y="4826000"/>
          <p14:tracePt t="63378" x="1879600" y="4841875"/>
          <p14:tracePt t="63384" x="1860550" y="4860925"/>
          <p14:tracePt t="63396" x="1844675" y="4899025"/>
          <p14:tracePt t="63414" x="1797050" y="4975225"/>
          <p14:tracePt t="63430" x="1771650" y="5022850"/>
          <p14:tracePt t="63448" x="1743075" y="5067300"/>
          <p14:tracePt t="63464" x="1689100" y="5197475"/>
          <p14:tracePt t="63480" x="1651000" y="5264150"/>
          <p14:tracePt t="63496" x="1619250" y="5330825"/>
          <p14:tracePt t="63513" x="1603375" y="5381625"/>
          <p14:tracePt t="63529" x="1584325" y="5413375"/>
          <p14:tracePt t="63547" x="1574800" y="5422900"/>
          <p14:tracePt t="63564" x="1558925" y="5435600"/>
          <p14:tracePt t="63581" x="1549400" y="5451475"/>
          <p14:tracePt t="63598" x="1533525" y="5467350"/>
          <p14:tracePt t="63614" x="1524000" y="5476875"/>
          <p14:tracePt t="63630" x="1517650" y="5486400"/>
          <p14:tracePt t="63646" x="1514475" y="5502275"/>
          <p14:tracePt t="63663" x="1508125" y="5518150"/>
          <p14:tracePt t="63680" x="1508125" y="5527675"/>
          <p14:tracePt t="63698" x="1508125" y="5530850"/>
          <p14:tracePt t="63742" x="1504950" y="5530850"/>
          <p14:tracePt t="63749" x="1498600" y="5530850"/>
          <p14:tracePt t="63764" x="1489075" y="5530850"/>
          <p14:tracePt t="63780" x="1473200" y="5530850"/>
          <p14:tracePt t="63796" x="1463675" y="5521325"/>
          <p14:tracePt t="63813" x="1422400" y="5483225"/>
          <p14:tracePt t="63829" x="1397000" y="5445125"/>
          <p14:tracePt t="63846" x="1368425" y="5378450"/>
          <p14:tracePt t="63864" x="1311275" y="5260975"/>
          <p14:tracePt t="63881" x="1276350" y="5203825"/>
          <p14:tracePt t="63898" x="1235075" y="5137150"/>
          <p14:tracePt t="63914" x="1203325" y="5089525"/>
          <p14:tracePt t="63930" x="1190625" y="5051425"/>
          <p14:tracePt t="63946" x="1177925" y="5022850"/>
          <p14:tracePt t="63963" x="1162050" y="4994275"/>
          <p14:tracePt t="63979" x="1152525" y="4984750"/>
          <p14:tracePt t="63997" x="1152525" y="4975225"/>
          <p14:tracePt t="64014" x="1146175" y="4959350"/>
          <p14:tracePt t="64048" x="1146175" y="4956175"/>
          <p14:tracePt t="64077" x="1143000" y="4956175"/>
          <p14:tracePt t="64084" x="1136650" y="4943475"/>
          <p14:tracePt t="64096" x="1130300" y="4940300"/>
          <p14:tracePt t="64113" x="1111250" y="4930775"/>
          <p14:tracePt t="64130" x="1101725" y="4921250"/>
          <p14:tracePt t="64148" x="1092200" y="4905375"/>
          <p14:tracePt t="64164" x="1085850" y="4883150"/>
          <p14:tracePt t="64180" x="1079500" y="4867275"/>
          <p14:tracePt t="64197" x="1079500" y="4851400"/>
          <p14:tracePt t="64214" x="1079500" y="4832350"/>
          <p14:tracePt t="64229" x="1079500" y="4816475"/>
          <p14:tracePt t="64246" x="1079500" y="4806950"/>
          <p14:tracePt t="64264" x="1079500" y="4787900"/>
          <p14:tracePt t="64281" x="1079500" y="4775200"/>
          <p14:tracePt t="64298" x="1079500" y="4756150"/>
          <p14:tracePt t="64314" x="1079500" y="4733925"/>
          <p14:tracePt t="64330" x="1079500" y="4724400"/>
          <p14:tracePt t="64346" x="1079500" y="4714875"/>
          <p14:tracePt t="64363" x="1079500" y="4695825"/>
          <p14:tracePt t="64379" x="1079500" y="4686300"/>
          <p14:tracePt t="64398" x="1079500" y="4670425"/>
          <p14:tracePt t="64414" x="1079500" y="4667250"/>
          <p14:tracePt t="64430" x="1079500" y="4657725"/>
          <p14:tracePt t="64448" x="1079500" y="4641850"/>
          <p14:tracePt t="64464" x="1079500" y="4635500"/>
          <p14:tracePt t="64480" x="1079500" y="4632325"/>
          <p14:tracePt t="64496" x="1079500" y="4625975"/>
          <p14:tracePt t="64513" x="1079500" y="4616450"/>
          <p14:tracePt t="64863" x="1082675" y="4625975"/>
          <p14:tracePt t="64870" x="1089025" y="4635500"/>
          <p14:tracePt t="64880" x="1095375" y="4654550"/>
          <p14:tracePt t="64898" x="1117600" y="4689475"/>
          <p14:tracePt t="64913" x="1130300" y="4721225"/>
          <p14:tracePt t="64929" x="1143000" y="4743450"/>
          <p14:tracePt t="64947" x="1155700" y="4775200"/>
          <p14:tracePt t="64979" x="1158875" y="4800600"/>
          <p14:tracePt t="65014" x="1158875" y="4829175"/>
          <p14:tracePt t="65030" x="1158875" y="4838700"/>
          <p14:tracePt t="65047" x="1158875" y="4854575"/>
          <p14:tracePt t="65063" x="1158875" y="4870450"/>
          <p14:tracePt t="65079" x="1158875" y="4879975"/>
          <p14:tracePt t="65097" x="1158875" y="4892675"/>
          <p14:tracePt t="65114" x="1158875" y="4902200"/>
          <p14:tracePt t="65130" x="1158875" y="4918075"/>
          <p14:tracePt t="65148" x="1165225" y="4933950"/>
          <p14:tracePt t="65164" x="1168400" y="4943475"/>
          <p14:tracePt t="65180" x="1168400" y="4953000"/>
          <p14:tracePt t="65197" x="1174750" y="4972050"/>
          <p14:tracePt t="65213" x="1177925" y="4981575"/>
          <p14:tracePt t="65229" x="1177925" y="4991100"/>
          <p14:tracePt t="65247" x="1177925" y="5006975"/>
          <p14:tracePt t="65263" x="1184275" y="5022850"/>
          <p14:tracePt t="65279" x="1184275" y="5032375"/>
          <p14:tracePt t="65297" x="1193800" y="5045075"/>
          <p14:tracePt t="65313" x="1203325" y="5057775"/>
          <p14:tracePt t="65330" x="1209675" y="5073650"/>
          <p14:tracePt t="65347" x="1209675" y="5086350"/>
          <p14:tracePt t="65363" x="1209675" y="5092700"/>
          <p14:tracePt t="65413" x="1209675" y="5089525"/>
          <p14:tracePt t="65420" x="1209675" y="5086350"/>
          <p14:tracePt t="65430" x="1209675" y="5080000"/>
          <p14:tracePt t="65448" x="1219200" y="5060950"/>
          <p14:tracePt t="65463" x="1219200" y="5045075"/>
          <p14:tracePt t="65479" x="1219200" y="5022850"/>
          <p14:tracePt t="65497" x="1219200" y="4968875"/>
          <p14:tracePt t="65513" x="1219200" y="4930775"/>
          <p14:tracePt t="65530" x="1219200" y="4908550"/>
          <p14:tracePt t="65547" x="1219200" y="4870450"/>
          <p14:tracePt t="65564" x="1216025" y="4845050"/>
          <p14:tracePt t="65580" x="1212850" y="4835525"/>
          <p14:tracePt t="65597" x="1196975" y="4816475"/>
          <p14:tracePt t="65613" x="1196975" y="4806950"/>
          <p14:tracePt t="65629" x="1196975" y="4797425"/>
          <p14:tracePt t="65647" x="1190625" y="4781550"/>
          <p14:tracePt t="65664" x="1190625" y="4772025"/>
          <p14:tracePt t="65680" x="1187450" y="4762500"/>
          <p14:tracePt t="65697" x="1174750" y="4733925"/>
          <p14:tracePt t="65714" x="1162050" y="4711700"/>
          <p14:tracePt t="65730" x="1152525" y="4695825"/>
          <p14:tracePt t="65747" x="1136650" y="4667250"/>
          <p14:tracePt t="65762" x="1133475" y="4657725"/>
          <p14:tracePt t="65779" x="1133475" y="4648200"/>
          <p14:tracePt t="65796" x="1133475" y="4638675"/>
          <p14:tracePt t="66055" x="1133475" y="4645025"/>
          <p14:tracePt t="66062" x="1133475" y="4651375"/>
          <p14:tracePt t="66070" x="1133475" y="4654550"/>
          <p14:tracePt t="66079" x="1133475" y="4660900"/>
          <p14:tracePt t="66097" x="1133475" y="4673600"/>
          <p14:tracePt t="66113" x="1133475" y="4679950"/>
          <p14:tracePt t="66130" x="1133475" y="4695825"/>
          <p14:tracePt t="66147" x="1133475" y="4705350"/>
          <p14:tracePt t="66163" x="1133475" y="4714875"/>
          <p14:tracePt t="66179" x="1133475" y="4724400"/>
          <p14:tracePt t="66197" x="1133475" y="4737100"/>
          <p14:tracePt t="66213" x="1133475" y="4746625"/>
          <p14:tracePt t="66230" x="1133475" y="4759325"/>
          <p14:tracePt t="66247" x="1133475" y="4772025"/>
          <p14:tracePt t="66263" x="1133475" y="4781550"/>
          <p14:tracePt t="66280" x="1133475" y="4791075"/>
          <p14:tracePt t="66297" x="1133475" y="4803775"/>
          <p14:tracePt t="66312" x="1133475" y="4813300"/>
          <p14:tracePt t="66329" x="1133475" y="4822825"/>
          <p14:tracePt t="67011" x="1120775" y="4860925"/>
          <p14:tracePt t="67019" x="1111250" y="4908550"/>
          <p14:tracePt t="67029" x="1104900" y="4937125"/>
          <p14:tracePt t="67047" x="1082675" y="5048250"/>
          <p14:tracePt t="67063" x="1076325" y="5121275"/>
          <p14:tracePt t="67098" x="1076325" y="5267325"/>
          <p14:tracePt t="67129" x="1076325" y="5340350"/>
          <p14:tracePt t="67147" x="1076325" y="5378450"/>
          <p14:tracePt t="67162" x="1063625" y="5403850"/>
          <p14:tracePt t="67179" x="1050925" y="5432425"/>
          <p14:tracePt t="67197" x="1041400" y="5461000"/>
          <p14:tracePt t="67213" x="1035050" y="5483225"/>
          <p14:tracePt t="67230" x="1035050" y="5499100"/>
          <p14:tracePt t="67247" x="1035050" y="5518150"/>
          <p14:tracePt t="67263" x="1035050" y="5534025"/>
          <p14:tracePt t="67279" x="1035050" y="5543550"/>
          <p14:tracePt t="67297" x="1035050" y="5559425"/>
          <p14:tracePt t="67312" x="1035050" y="5568950"/>
          <p14:tracePt t="67330" x="1035050" y="5578475"/>
          <p14:tracePt t="67347" x="1035050" y="5597525"/>
          <p14:tracePt t="67363" x="1035050" y="5607050"/>
          <p14:tracePt t="67380" x="1035050" y="5616575"/>
          <p14:tracePt t="67455" x="1035050" y="5610225"/>
          <p14:tracePt t="67462" x="1035050" y="5607050"/>
          <p14:tracePt t="67469" x="1035050" y="5600700"/>
          <p14:tracePt t="67480" x="1035050" y="5591175"/>
          <p14:tracePt t="67497" x="1038225" y="5549900"/>
          <p14:tracePt t="67513" x="1047750" y="5534025"/>
          <p14:tracePt t="67529" x="1054100" y="5511800"/>
          <p14:tracePt t="67547" x="1073150" y="5489575"/>
          <p14:tracePt t="67562" x="1082675" y="5480050"/>
          <p14:tracePt t="67580" x="1089025" y="5464175"/>
          <p14:tracePt t="67597" x="1089025" y="5448300"/>
          <p14:tracePt t="67613" x="1089025" y="5438775"/>
          <p14:tracePt t="67630" x="1089025" y="5429250"/>
          <p14:tracePt t="67647" x="1089025" y="5410200"/>
          <p14:tracePt t="67663" x="1089025" y="5400675"/>
          <p14:tracePt t="67679" x="1095375" y="5391150"/>
          <p14:tracePt t="67697" x="1095375" y="5375275"/>
          <p14:tracePt t="67713" x="1095375" y="5359400"/>
          <p14:tracePt t="67730" x="1095375" y="5349875"/>
          <p14:tracePt t="67769" x="1095375" y="5346700"/>
          <p14:tracePt t="67969" x="1092200" y="5346700"/>
          <p14:tracePt t="67975" x="1085850" y="5353050"/>
          <p14:tracePt t="67982" x="1082675" y="5356225"/>
          <p14:tracePt t="67996" x="1082675" y="5368925"/>
          <p14:tracePt t="68012" x="1082675" y="5381625"/>
          <p14:tracePt t="68030" x="1082675" y="5391150"/>
          <p14:tracePt t="68046" x="1076325" y="5407025"/>
          <p14:tracePt t="68063" x="1066800" y="5413375"/>
          <p14:tracePt t="68080" x="1066800" y="5422900"/>
          <p14:tracePt t="68096" x="1066800" y="5435600"/>
          <p14:tracePt t="68112" x="1066800" y="5445125"/>
          <p14:tracePt t="68130" x="1066800" y="5451475"/>
          <p14:tracePt t="68146" x="1066800" y="5457825"/>
          <p14:tracePt t="68163" x="1066800" y="5461000"/>
          <p14:tracePt t="68197" x="1066800" y="5470525"/>
          <p14:tracePt t="68213" x="1066800" y="5486400"/>
          <p14:tracePt t="68229" x="1066800" y="5495925"/>
          <p14:tracePt t="68246" x="1066800" y="5511800"/>
          <p14:tracePt t="68262" x="1066800" y="5521325"/>
          <p14:tracePt t="68279" x="1066800" y="5537200"/>
          <p14:tracePt t="68297" x="1066800" y="5549900"/>
          <p14:tracePt t="68313" x="1066800" y="5559425"/>
          <p14:tracePt t="68330" x="1066800" y="5568950"/>
          <p14:tracePt t="68346" x="1066800" y="5575300"/>
          <p14:tracePt t="68683" x="1073150" y="5575300"/>
          <p14:tracePt t="68690" x="1092200" y="5575300"/>
          <p14:tracePt t="68698" x="1117600" y="5575300"/>
          <p14:tracePt t="68713" x="1143000" y="5565775"/>
          <p14:tracePt t="68730" x="1171575" y="5553075"/>
          <p14:tracePt t="68746" x="1216025" y="5527675"/>
          <p14:tracePt t="68763" x="1247775" y="5495925"/>
          <p14:tracePt t="68796" x="1323975" y="5413375"/>
          <p14:tracePt t="68829" x="1381125" y="5356225"/>
          <p14:tracePt t="68846" x="1403350" y="5334000"/>
          <p14:tracePt t="68863" x="1416050" y="5324475"/>
          <p14:tracePt t="68880" x="1428750" y="5308600"/>
          <p14:tracePt t="68897" x="1431925" y="5299075"/>
          <p14:tracePt t="68913" x="1431925" y="5289550"/>
          <p14:tracePt t="68930" x="1431925" y="5280025"/>
          <p14:tracePt t="68946" x="1431925" y="5260975"/>
          <p14:tracePt t="68962" x="1438275" y="5251450"/>
          <p14:tracePt t="68979" x="1441450" y="5251450"/>
          <p14:tracePt t="68981" x="1447800" y="5251450"/>
          <p14:tracePt t="68996" x="1463675" y="5245100"/>
          <p14:tracePt t="69017" x="1466850" y="5235575"/>
          <p14:tracePt t="69046" x="1466850" y="5232400"/>
          <p14:tracePt t="69153" x="1466850" y="5238750"/>
          <p14:tracePt t="69161" x="1466850" y="5241925"/>
          <p14:tracePt t="69168" x="1466850" y="5248275"/>
          <p14:tracePt t="69180" x="1466850" y="5251450"/>
          <p14:tracePt t="69196" x="1466850" y="5260975"/>
          <p14:tracePt t="69212" x="1466850" y="5276850"/>
          <p14:tracePt t="69229" x="1466850" y="5286375"/>
          <p14:tracePt t="69246" x="1466850" y="5302250"/>
          <p14:tracePt t="69262" x="1466850" y="5311775"/>
          <p14:tracePt t="69279" x="1466850" y="5327650"/>
          <p14:tracePt t="69296" x="1466850" y="5340350"/>
          <p14:tracePt t="69313" x="1466850" y="5349875"/>
          <p14:tracePt t="69329" x="1466850" y="5359400"/>
          <p14:tracePt t="69346" x="1466850" y="5381625"/>
          <p14:tracePt t="69363" x="1466850" y="5391150"/>
          <p14:tracePt t="69380" x="1466850" y="5400675"/>
          <p14:tracePt t="69396" x="1466850" y="5419725"/>
          <p14:tracePt t="69413" x="1466850" y="5429250"/>
          <p14:tracePt t="69430" x="1466850" y="5438775"/>
          <p14:tracePt t="69446" x="1466850" y="5454650"/>
          <p14:tracePt t="69463" x="1466850" y="5464175"/>
          <p14:tracePt t="69479" x="1466850" y="5480050"/>
          <p14:tracePt t="69481" x="1466850" y="5483225"/>
          <p14:tracePt t="69495" x="1466850" y="5489575"/>
          <p14:tracePt t="69512" x="1454150" y="5489575"/>
          <p14:tracePt t="69575" x="1454150" y="5492750"/>
          <p14:tracePt t="69903" x="1450975" y="5505450"/>
          <p14:tracePt t="69910" x="1438275" y="5524500"/>
          <p14:tracePt t="69917" x="1431925" y="5537200"/>
          <p14:tracePt t="69929" x="1425575" y="5546725"/>
          <p14:tracePt t="69945" x="1406525" y="5591175"/>
          <p14:tracePt t="69962" x="1374775" y="5613400"/>
          <p14:tracePt t="69979" x="1358900" y="5645150"/>
          <p14:tracePt t="69982" x="1352550" y="5657850"/>
          <p14:tracePt t="69996" x="1333500" y="5680075"/>
          <p14:tracePt t="70013" x="1314450" y="5699125"/>
          <p14:tracePt t="70030" x="1304925" y="5715000"/>
          <p14:tracePt t="70045" x="1289050" y="5730875"/>
          <p14:tracePt t="70063" x="1279525" y="5740400"/>
          <p14:tracePt t="70079" x="1263650" y="5749925"/>
          <p14:tracePt t="70096" x="1244600" y="5772150"/>
          <p14:tracePt t="70113" x="1219200" y="5784850"/>
          <p14:tracePt t="70130" x="1190625" y="5784850"/>
          <p14:tracePt t="70146" x="1149350" y="5781675"/>
          <p14:tracePt t="70162" x="1111250" y="5762625"/>
          <p14:tracePt t="70179" x="1073150" y="5727700"/>
          <p14:tracePt t="70196" x="1003300" y="5664200"/>
          <p14:tracePt t="70213" x="955675" y="5632450"/>
          <p14:tracePt t="70230" x="914400" y="5597525"/>
          <p14:tracePt t="70246" x="873125" y="5562600"/>
          <p14:tracePt t="70263" x="847725" y="5530850"/>
          <p14:tracePt t="70279" x="815975" y="5492750"/>
          <p14:tracePt t="70296" x="774700" y="5410200"/>
          <p14:tracePt t="70313" x="752475" y="5353050"/>
          <p14:tracePt t="70330" x="739775" y="5308600"/>
          <p14:tracePt t="70346" x="720725" y="5257800"/>
          <p14:tracePt t="70363" x="711200" y="5241925"/>
          <p14:tracePt t="70380" x="695325" y="5232400"/>
          <p14:tracePt t="70396" x="679450" y="5213350"/>
          <p14:tracePt t="70412" x="669925" y="5200650"/>
          <p14:tracePt t="70446" x="669925" y="5197475"/>
          <p14:tracePt t="70682" x="666750" y="5197475"/>
          <p14:tracePt t="70689" x="654050" y="5197475"/>
          <p14:tracePt t="70731" x="650875" y="5197475"/>
          <p14:tracePt t="70754" x="644525" y="5197475"/>
          <p14:tracePt t="70760" x="641350" y="5197475"/>
          <p14:tracePt t="70782" x="635000" y="5197475"/>
          <p14:tracePt t="70803" x="631825" y="5197475"/>
          <p14:tracePt t="70875" x="625475" y="5197475"/>
          <p14:tracePt t="70882" x="625475" y="5203825"/>
          <p14:tracePt t="70896" x="625475" y="5210175"/>
          <p14:tracePt t="70912" x="625475" y="5213350"/>
          <p14:tracePt t="70929" x="622300" y="5229225"/>
          <p14:tracePt t="70946" x="622300" y="5238750"/>
          <p14:tracePt t="70962" x="622300" y="5248275"/>
          <p14:tracePt t="70979" x="615950" y="5254625"/>
          <p14:tracePt t="71074" x="615950" y="5257800"/>
          <p14:tracePt t="71089" x="615950" y="5264150"/>
          <p14:tracePt t="71097" x="615950" y="5267325"/>
          <p14:tracePt t="71113" x="615950" y="5283200"/>
          <p14:tracePt t="71129" x="615950" y="5292725"/>
          <p14:tracePt t="71146" x="615950" y="5302250"/>
          <p14:tracePt t="71163" x="615950" y="5311775"/>
          <p14:tracePt t="71196" x="615950" y="5334000"/>
          <p14:tracePt t="71213" x="615950" y="5337175"/>
          <p14:tracePt t="71229" x="622300" y="5346700"/>
          <p14:tracePt t="71245" x="638175" y="5362575"/>
          <p14:tracePt t="71262" x="647700" y="5372100"/>
          <p14:tracePt t="71279" x="663575" y="5387975"/>
          <p14:tracePt t="71295" x="679450" y="5403850"/>
          <p14:tracePt t="71313" x="688975" y="5413375"/>
          <p14:tracePt t="71331" x="698500" y="5432425"/>
          <p14:tracePt t="71346" x="701675" y="5441950"/>
          <p14:tracePt t="71363" x="714375" y="5451475"/>
          <p14:tracePt t="71379" x="714375" y="5461000"/>
          <p14:tracePt t="71395" x="723900" y="5483225"/>
          <p14:tracePt t="71412" x="723900" y="5492750"/>
          <p14:tracePt t="71429" x="723900" y="5502275"/>
          <p14:tracePt t="71445" x="730250" y="5518150"/>
          <p14:tracePt t="71462" x="730250" y="5530850"/>
          <p14:tracePt t="71479" x="730250" y="5543550"/>
          <p14:tracePt t="71481" x="730250" y="5546725"/>
          <p14:tracePt t="71496" x="730250" y="5556250"/>
          <p14:tracePt t="71513" x="730250" y="5565775"/>
          <p14:tracePt t="71530" x="730250" y="5588000"/>
          <p14:tracePt t="71546" x="730250" y="5597525"/>
          <p14:tracePt t="71562" x="730250" y="5607050"/>
          <p14:tracePt t="71580" x="730250" y="5619750"/>
          <p14:tracePt t="71596" x="730250" y="5635625"/>
          <p14:tracePt t="75531" x="739775" y="5648325"/>
          <p14:tracePt t="75538" x="752475" y="5661025"/>
          <p14:tracePt t="75546" x="765175" y="5673725"/>
          <p14:tracePt t="75563" x="796925" y="5705475"/>
          <p14:tracePt t="75579" x="825500" y="5727700"/>
          <p14:tracePt t="75595" x="857250" y="5746750"/>
          <p14:tracePt t="75629" x="882650" y="5775325"/>
          <p14:tracePt t="75662" x="885825" y="5797550"/>
          <p14:tracePt t="75709" x="879475" y="5797550"/>
          <p14:tracePt t="75715" x="876300" y="5794375"/>
          <p14:tracePt t="75729" x="866775" y="5784850"/>
          <p14:tracePt t="75745" x="854075" y="5762625"/>
          <p14:tracePt t="75762" x="828675" y="5715000"/>
          <p14:tracePt t="75780" x="793750" y="5641975"/>
          <p14:tracePt t="75796" x="765175" y="5588000"/>
          <p14:tracePt t="75812" x="746125" y="5530850"/>
          <p14:tracePt t="75829" x="727075" y="5467350"/>
          <p14:tracePt t="75845" x="714375" y="5429250"/>
          <p14:tracePt t="75862" x="701675" y="5384800"/>
          <p14:tracePt t="75879" x="695325" y="5337175"/>
          <p14:tracePt t="75895" x="695325" y="5321300"/>
          <p14:tracePt t="75912" x="695325" y="5311775"/>
          <p14:tracePt t="75930" x="695325" y="5286375"/>
          <p14:tracePt t="75946" x="695325" y="5276850"/>
          <p14:tracePt t="75962" x="695325" y="5267325"/>
          <p14:tracePt t="75979" x="695325" y="5245100"/>
          <p14:tracePt t="75995" x="695325" y="5241925"/>
          <p14:tracePt t="76011" x="701675" y="5241925"/>
          <p14:tracePt t="76029" x="711200" y="5235575"/>
          <p14:tracePt t="76045" x="711200" y="5232400"/>
          <p14:tracePt t="76061" x="714375" y="5232400"/>
          <p14:tracePt t="76079" x="714375" y="5226050"/>
          <p14:tracePt t="76096" x="720725" y="5222875"/>
          <p14:tracePt t="76151" x="720725" y="5229225"/>
          <p14:tracePt t="76159" x="720725" y="5232400"/>
          <p14:tracePt t="76165" x="720725" y="5241925"/>
          <p14:tracePt t="76179" x="711200" y="5289550"/>
          <p14:tracePt t="76195" x="698500" y="5343525"/>
          <p14:tracePt t="76212" x="685800" y="5394325"/>
          <p14:tracePt t="76229" x="663575" y="5467350"/>
          <p14:tracePt t="76245" x="657225" y="5495925"/>
          <p14:tracePt t="76262" x="650875" y="5534025"/>
          <p14:tracePt t="76279" x="638175" y="5597525"/>
          <p14:tracePt t="76295" x="635000" y="5626100"/>
          <p14:tracePt t="76312" x="622300" y="5651500"/>
          <p14:tracePt t="76330" x="615950" y="5699125"/>
          <p14:tracePt t="76345" x="615950" y="5721350"/>
          <p14:tracePt t="76362" x="609600" y="5737225"/>
          <p14:tracePt t="76379" x="609600" y="5756275"/>
          <p14:tracePt t="76395" x="606425" y="5765800"/>
          <p14:tracePt t="76412" x="600075" y="5765800"/>
          <p14:tracePt t="77132" x="631825" y="5724525"/>
          <p14:tracePt t="77137" x="698500" y="5629275"/>
          <p14:tracePt t="77146" x="777875" y="5527675"/>
          <p14:tracePt t="77163" x="1057275" y="5222875"/>
          <p14:tracePt t="77186" x="1838325" y="4400550"/>
          <p14:tracePt t="77205" x="2225675" y="3940175"/>
          <p14:tracePt t="77230" x="2841625" y="3187700"/>
          <p14:tracePt t="77263" x="3317875" y="2686050"/>
          <p14:tracePt t="77280" x="3597275" y="2425700"/>
          <p14:tracePt t="77298" x="3806825" y="2254250"/>
          <p14:tracePt t="77315" x="4032250" y="2025650"/>
          <p14:tracePt t="77330" x="4184650" y="1885950"/>
          <p14:tracePt t="77347" x="4295775" y="1736725"/>
          <p14:tracePt t="77362" x="4375150" y="1609725"/>
          <p14:tracePt t="77379" x="4454525" y="1416050"/>
          <p14:tracePt t="77395" x="4486275" y="1349375"/>
          <p14:tracePt t="77412" x="4521200" y="1298575"/>
          <p14:tracePt t="77429" x="4562475" y="1257300"/>
          <p14:tracePt t="77446" x="4587875" y="1238250"/>
          <p14:tracePt t="77737" x="4552950" y="1273175"/>
          <p14:tracePt t="77745" x="4498975" y="1317625"/>
          <p14:tracePt t="77752" x="4467225" y="1358900"/>
          <p14:tracePt t="77762" x="4413250" y="1409700"/>
          <p14:tracePt t="77779" x="4298950" y="1527175"/>
          <p14:tracePt t="77795" x="4216400" y="1593850"/>
          <p14:tracePt t="77811" x="4143375" y="1657350"/>
          <p14:tracePt t="77829" x="4064000" y="1720850"/>
          <p14:tracePt t="77846" x="4032250" y="1746250"/>
          <p14:tracePt t="77862" x="4010025" y="1771650"/>
          <p14:tracePt t="77879" x="3965575" y="1809750"/>
          <p14:tracePt t="77896" x="3956050" y="1819275"/>
          <p14:tracePt t="77912" x="3946525" y="1828800"/>
          <p14:tracePt t="77928" x="3930650" y="1847850"/>
          <p14:tracePt t="77945" x="3914775" y="1860550"/>
          <p14:tracePt t="77961" x="3905250" y="1870075"/>
          <p14:tracePt t="77979" x="3889375" y="1870075"/>
          <p14:tracePt t="77995" x="3879850" y="1870075"/>
          <p14:tracePt t="78012" x="3870325" y="1866900"/>
          <p14:tracePt t="78029" x="3870325" y="1854200"/>
          <p14:tracePt t="78045" x="3870325" y="1847850"/>
          <p14:tracePt t="78109" x="3876675" y="1841500"/>
          <p14:tracePt t="78116" x="3883025" y="1841500"/>
          <p14:tracePt t="78129" x="3886200" y="1841500"/>
          <p14:tracePt t="78146" x="3892550" y="1831975"/>
          <p14:tracePt t="78162" x="3895725" y="1831975"/>
          <p14:tracePt t="78167" x="3895725" y="1828800"/>
          <p14:tracePt t="78179" x="3905250" y="1822450"/>
          <p14:tracePt t="78201" x="3911600" y="1806575"/>
          <p14:tracePt t="78211" x="3917950" y="1803400"/>
          <p14:tracePt t="78228" x="3927475" y="1781175"/>
          <p14:tracePt t="78245" x="3930650" y="1778000"/>
          <p14:tracePt t="78295" x="3937000" y="1778000"/>
          <p14:tracePt t="78309" x="3943350" y="1778000"/>
          <p14:tracePt t="78322" x="3946525" y="1778000"/>
          <p14:tracePt t="78330" x="3952875" y="1778000"/>
          <p14:tracePt t="78345" x="3956050" y="1778000"/>
          <p14:tracePt t="79837" x="3908425" y="1831975"/>
          <p14:tracePt t="79843" x="3806825" y="1978025"/>
          <p14:tracePt t="79850" x="3708400" y="2139950"/>
          <p14:tracePt t="79862" x="3629025" y="2276475"/>
          <p14:tracePt t="79878" x="3441700" y="2927350"/>
          <p14:tracePt t="79902" x="3362325" y="3568700"/>
          <p14:tracePt t="79930" x="3403600" y="4137025"/>
          <p14:tracePt t="79964" x="3536950" y="4673600"/>
          <p14:tracePt t="79979" x="3603625" y="4860925"/>
          <p14:tracePt t="79995" x="3654425" y="4994275"/>
          <p14:tracePt t="80012" x="3698875" y="5114925"/>
          <p14:tracePt t="80028" x="3730625" y="5238750"/>
          <p14:tracePt t="80045" x="3752850" y="5314950"/>
          <p14:tracePt t="80062" x="3765550" y="5353050"/>
          <p14:tracePt t="80079" x="3765550" y="5375275"/>
          <p14:tracePt t="80095" x="3765550" y="5391150"/>
          <p14:tracePt t="80112" x="3765550" y="5394325"/>
          <p14:tracePt t="80157" x="3762375" y="5387975"/>
          <p14:tracePt t="80164" x="3762375" y="5378450"/>
          <p14:tracePt t="80178" x="3762375" y="5368925"/>
          <p14:tracePt t="80195" x="3762375" y="5346700"/>
          <p14:tracePt t="80212" x="3762375" y="5302250"/>
          <p14:tracePt t="80229" x="3781425" y="5200650"/>
          <p14:tracePt t="80245" x="3806825" y="5092700"/>
          <p14:tracePt t="80262" x="3838575" y="4984750"/>
          <p14:tracePt t="80278" x="3924300" y="4714875"/>
          <p14:tracePt t="80295" x="3978275" y="4568825"/>
          <p14:tracePt t="80311" x="4051300" y="4403725"/>
          <p14:tracePt t="80328" x="4165600" y="4152900"/>
          <p14:tracePt t="80346" x="4238625" y="4006850"/>
          <p14:tracePt t="80362" x="4311650" y="3829050"/>
          <p14:tracePt t="80379" x="4413250" y="3600450"/>
          <p14:tracePt t="80395" x="4454525" y="3489325"/>
          <p14:tracePt t="80411" x="4473575" y="3371850"/>
          <p14:tracePt t="80428" x="4479925" y="3263900"/>
          <p14:tracePt t="80445" x="4479925" y="3219450"/>
          <p14:tracePt t="80462" x="4479925" y="3197225"/>
          <p14:tracePt t="80479" x="4479925" y="3181350"/>
          <p14:tracePt t="80495" x="4467225" y="3165475"/>
          <p14:tracePt t="80512" x="4451350" y="3149600"/>
          <p14:tracePt t="80528" x="4435475" y="3121025"/>
          <p14:tracePt t="80545" x="4422775" y="3092450"/>
          <p14:tracePt t="80561" x="4391025" y="3067050"/>
          <p14:tracePt t="80578" x="4352925" y="3016250"/>
          <p14:tracePt t="80595" x="4321175" y="2981325"/>
          <p14:tracePt t="80612" x="4289425" y="2965450"/>
          <p14:tracePt t="80629" x="4200525" y="2943225"/>
          <p14:tracePt t="80645" x="4156075" y="2930525"/>
          <p14:tracePt t="80662" x="4089400" y="2908300"/>
          <p14:tracePt t="80679" x="4000500" y="2889250"/>
          <p14:tracePt t="80694" x="3940175" y="2879725"/>
          <p14:tracePt t="80711" x="3895725" y="2879725"/>
          <p14:tracePt t="80729" x="3838575" y="2879725"/>
          <p14:tracePt t="80745" x="3803650" y="2873375"/>
          <p14:tracePt t="80762" x="3771900" y="2870200"/>
          <p14:tracePt t="80779" x="3724275" y="2863850"/>
          <p14:tracePt t="80795" x="3679825" y="2847975"/>
          <p14:tracePt t="80812" x="3651250" y="2847975"/>
          <p14:tracePt t="80828" x="3597275" y="2847975"/>
          <p14:tracePt t="80844" x="3552825" y="2847975"/>
          <p14:tracePt t="80861" x="3530600" y="2847975"/>
          <p14:tracePt t="80879" x="3473450" y="2870200"/>
          <p14:tracePt t="80895" x="3425825" y="2898775"/>
          <p14:tracePt t="80912" x="3378200" y="2940050"/>
          <p14:tracePt t="80928" x="3276600" y="3016250"/>
          <p14:tracePt t="80945" x="3219450" y="3054350"/>
          <p14:tracePt t="80961" x="3181350" y="3086100"/>
          <p14:tracePt t="80978" x="3117850" y="3149600"/>
          <p14:tracePt t="80995" x="3086100" y="3187700"/>
          <p14:tracePt t="81011" x="3051175" y="3244850"/>
          <p14:tracePt t="81029" x="2997200" y="3343275"/>
          <p14:tracePt t="81045" x="2971800" y="3390900"/>
          <p14:tracePt t="81061" x="2936875" y="3444875"/>
          <p14:tracePt t="81078" x="2914650" y="3536950"/>
          <p14:tracePt t="81095" x="2901950" y="3587750"/>
          <p14:tracePt t="81111" x="2889250" y="3635375"/>
          <p14:tracePt t="81128" x="2889250" y="3695700"/>
          <p14:tracePt t="81145" x="2889250" y="3733800"/>
          <p14:tracePt t="81161" x="2889250" y="3778250"/>
          <p14:tracePt t="81178" x="2889250" y="3838575"/>
          <p14:tracePt t="81195" x="2889250" y="3892550"/>
          <p14:tracePt t="81211" x="2889250" y="3937000"/>
          <p14:tracePt t="81214" x="2889250" y="3962400"/>
          <p14:tracePt t="81228" x="2889250" y="3997325"/>
          <p14:tracePt t="81244" x="2889250" y="4041775"/>
          <p14:tracePt t="81261" x="2889250" y="4064000"/>
          <p14:tracePt t="81278" x="2889250" y="4105275"/>
          <p14:tracePt t="81295" x="2892425" y="4133850"/>
          <p14:tracePt t="81311" x="2892425" y="4149725"/>
          <p14:tracePt t="81328" x="2892425" y="4162425"/>
          <p14:tracePt t="81345" x="2898775" y="4171950"/>
          <p14:tracePt t="81361" x="2901950" y="4187825"/>
          <p14:tracePt t="81378" x="2917825" y="4203700"/>
          <p14:tracePt t="81394" x="2927350" y="4213225"/>
          <p14:tracePt t="81411" x="2943225" y="4222750"/>
          <p14:tracePt t="81428" x="2959100" y="4264025"/>
          <p14:tracePt t="81445" x="2978150" y="4295775"/>
          <p14:tracePt t="81462" x="3019425" y="4321175"/>
          <p14:tracePt t="81478" x="3086100" y="4359275"/>
          <p14:tracePt t="81494" x="3140075" y="4387850"/>
          <p14:tracePt t="81511" x="3178175" y="4406900"/>
          <p14:tracePt t="81528" x="3251200" y="4432300"/>
          <p14:tracePt t="81544" x="3305175" y="4454525"/>
          <p14:tracePt t="81561" x="3368675" y="4467225"/>
          <p14:tracePt t="81578" x="3451225" y="4502150"/>
          <p14:tracePt t="81595" x="3498850" y="4514850"/>
          <p14:tracePt t="81612" x="3543300" y="4527550"/>
          <p14:tracePt t="81628" x="3584575" y="4546600"/>
          <p14:tracePt t="81644" x="3622675" y="4565650"/>
          <p14:tracePt t="81662" x="3648075" y="4578350"/>
          <p14:tracePt t="81678" x="3695700" y="4584700"/>
          <p14:tracePt t="81694" x="3733800" y="4591050"/>
          <p14:tracePt t="81711" x="3756025" y="4594225"/>
          <p14:tracePt t="81713" x="3765550" y="4600575"/>
          <p14:tracePt t="81728" x="3790950" y="4600575"/>
          <p14:tracePt t="81744" x="3806825" y="4606925"/>
          <p14:tracePt t="81761" x="3816350" y="4616450"/>
          <p14:tracePt t="81778" x="3848100" y="4622800"/>
          <p14:tracePt t="81794" x="3863975" y="4622800"/>
          <p14:tracePt t="81811" x="3892550" y="4629150"/>
          <p14:tracePt t="81828" x="3933825" y="4635500"/>
          <p14:tracePt t="81844" x="3971925" y="4635500"/>
          <p14:tracePt t="81861" x="4016375" y="4635500"/>
          <p14:tracePt t="81878" x="4102100" y="4641850"/>
          <p14:tracePt t="81894" x="4156075" y="4648200"/>
          <p14:tracePt t="81912" x="4216400" y="4654550"/>
          <p14:tracePt t="81929" x="4302125" y="4654550"/>
          <p14:tracePt t="81945" x="4375150" y="4660900"/>
          <p14:tracePt t="81962" x="4445000" y="4660900"/>
          <p14:tracePt t="81979" x="4518025" y="4660900"/>
          <p14:tracePt t="81995" x="4552950" y="4660900"/>
          <p14:tracePt t="82011" x="4575175" y="4660900"/>
          <p14:tracePt t="82028" x="4610100" y="4654550"/>
          <p14:tracePt t="82044" x="4625975" y="4645025"/>
          <p14:tracePt t="82061" x="4635500" y="4635500"/>
          <p14:tracePt t="82078" x="4676775" y="4597400"/>
          <p14:tracePt t="82094" x="4708525" y="4572000"/>
          <p14:tracePt t="82111" x="4749800" y="4540250"/>
          <p14:tracePt t="82128" x="4797425" y="4502150"/>
          <p14:tracePt t="82144" x="4822825" y="4470400"/>
          <p14:tracePt t="82162" x="4854575" y="4438650"/>
          <p14:tracePt t="82179" x="4895850" y="4356100"/>
          <p14:tracePt t="82195" x="4918075" y="4298950"/>
          <p14:tracePt t="82212" x="4930775" y="4254500"/>
          <p14:tracePt t="82229" x="4949825" y="4191000"/>
          <p14:tracePt t="82245" x="4962525" y="4127500"/>
          <p14:tracePt t="82261" x="4984750" y="4051300"/>
          <p14:tracePt t="82278" x="5000625" y="3921125"/>
          <p14:tracePt t="82294" x="5000625" y="3838575"/>
          <p14:tracePt t="82311" x="5000625" y="3768725"/>
          <p14:tracePt t="82328" x="5000625" y="3597275"/>
          <p14:tracePt t="82345" x="5000625" y="3492500"/>
          <p14:tracePt t="82362" x="5000625" y="3422650"/>
          <p14:tracePt t="82379" x="5000625" y="3273425"/>
          <p14:tracePt t="82395" x="5000625" y="3190875"/>
          <p14:tracePt t="82411" x="5000625" y="3130550"/>
          <p14:tracePt t="82428" x="4978400" y="3057525"/>
          <p14:tracePt t="82444" x="4965700" y="3035300"/>
          <p14:tracePt t="82462" x="4956175" y="3013075"/>
          <p14:tracePt t="82478" x="4940300" y="2997200"/>
          <p14:tracePt t="82495" x="4924425" y="2987675"/>
          <p14:tracePt t="82511" x="4921250" y="2971800"/>
          <p14:tracePt t="82528" x="4921250" y="2965450"/>
          <p14:tracePt t="82545" x="4921250" y="2962275"/>
          <p14:tracePt t="82563" x="4914900" y="2962275"/>
          <p14:tracePt t="82578" x="4905375" y="2962275"/>
          <p14:tracePt t="82594" x="4895850" y="2955925"/>
          <p14:tracePt t="82611" x="4886325" y="2955925"/>
          <p14:tracePt t="82628" x="4870450" y="2955925"/>
          <p14:tracePt t="82730" x="4867275" y="2955925"/>
          <p14:tracePt t="82764" x="4860925" y="2955925"/>
          <p14:tracePt t="82771" x="4860925" y="2959100"/>
          <p14:tracePt t="82779" x="4860925" y="2962275"/>
          <p14:tracePt t="82795" x="4854575" y="2978150"/>
          <p14:tracePt t="82811" x="4845050" y="2987675"/>
          <p14:tracePt t="82828" x="4819650" y="3063875"/>
          <p14:tracePt t="82844" x="4784725" y="3162300"/>
          <p14:tracePt t="82861" x="4762500" y="3251200"/>
          <p14:tracePt t="82879" x="4721225" y="3429000"/>
          <p14:tracePt t="82895" x="4702175" y="3581400"/>
          <p14:tracePt t="82913" x="4676775" y="3746500"/>
          <p14:tracePt t="82929" x="4667250" y="3895725"/>
          <p14:tracePt t="82945" x="4667250" y="4035425"/>
          <p14:tracePt t="82961" x="4651375" y="4140200"/>
          <p14:tracePt t="82978" x="4635500" y="4305300"/>
          <p14:tracePt t="82994" x="4625975" y="4413250"/>
          <p14:tracePt t="83011" x="4619625" y="4483100"/>
          <p14:tracePt t="83028" x="4600575" y="4556125"/>
          <p14:tracePt t="83045" x="4581525" y="4578350"/>
          <p14:tracePt t="83061" x="4568825" y="4610100"/>
          <p14:tracePt t="83079" x="4533900" y="4648200"/>
          <p14:tracePt t="83095" x="4502150" y="4673600"/>
          <p14:tracePt t="83111" x="4476750" y="4683125"/>
          <p14:tracePt t="83128" x="4435475" y="4702175"/>
          <p14:tracePt t="83144" x="4413250" y="4714875"/>
          <p14:tracePt t="83161" x="4381500" y="4727575"/>
          <p14:tracePt t="83178" x="4349750" y="4733925"/>
          <p14:tracePt t="83195" x="4318000" y="4733925"/>
          <p14:tracePt t="83213" x="4279900" y="4733925"/>
          <p14:tracePt t="83228" x="4257675" y="4730750"/>
          <p14:tracePt t="83244" x="4232275" y="4711700"/>
          <p14:tracePt t="83261" x="4200525" y="4699000"/>
          <p14:tracePt t="83278" x="4149725" y="4654550"/>
          <p14:tracePt t="83294" x="4111625" y="4629150"/>
          <p14:tracePt t="83311" x="4070350" y="4578350"/>
          <p14:tracePt t="83328" x="4016375" y="4533900"/>
          <p14:tracePt t="83344" x="3990975" y="4502150"/>
          <p14:tracePt t="83361" x="3965575" y="4470400"/>
          <p14:tracePt t="83378" x="3949700" y="4429125"/>
          <p14:tracePt t="83394" x="3937000" y="4397375"/>
          <p14:tracePt t="83411" x="3927475" y="4381500"/>
          <p14:tracePt t="83428" x="3898900" y="4362450"/>
          <p14:tracePt t="83444" x="3889375" y="4346575"/>
          <p14:tracePt t="83462" x="3879850" y="4337050"/>
          <p14:tracePt t="83478" x="3857625" y="4324350"/>
          <p14:tracePt t="83495" x="3854450" y="4324350"/>
          <p14:tracePt t="83512" x="3854450" y="4311650"/>
          <p14:tracePt t="83528" x="3854450" y="4295775"/>
          <p14:tracePt t="83544" x="3854450" y="4286250"/>
          <p14:tracePt t="83561" x="3841750" y="4257675"/>
          <p14:tracePt t="83578" x="3822700" y="4200525"/>
          <p14:tracePt t="83595" x="3803650" y="4152900"/>
          <p14:tracePt t="83611" x="3794125" y="4130675"/>
          <p14:tracePt t="83628" x="3781425" y="4089400"/>
          <p14:tracePt t="83645" x="3781425" y="4067175"/>
          <p14:tracePt t="83661" x="3781425" y="4038600"/>
          <p14:tracePt t="83678" x="3797300" y="3975100"/>
          <p14:tracePt t="83695" x="3816350" y="3937000"/>
          <p14:tracePt t="83713" x="3848100" y="3870325"/>
          <p14:tracePt t="83728" x="3860800" y="3841750"/>
          <p14:tracePt t="83745" x="3876675" y="3816350"/>
          <p14:tracePt t="83762" x="3895725" y="3787775"/>
          <p14:tracePt t="83778" x="3905250" y="3778250"/>
          <p14:tracePt t="83794" x="3914775" y="3768725"/>
          <p14:tracePt t="83811" x="3930650" y="3759200"/>
          <p14:tracePt t="83828" x="3943350" y="3736975"/>
          <p14:tracePt t="83845" x="3956050" y="3721100"/>
          <p14:tracePt t="83863" x="3968750" y="3702050"/>
          <p14:tracePt t="83879" x="3975100" y="3686175"/>
          <p14:tracePt t="83895" x="3984625" y="3676650"/>
          <p14:tracePt t="83911" x="3990975" y="3667125"/>
          <p14:tracePt t="83928" x="4000500" y="3651250"/>
          <p14:tracePt t="83944" x="4010025" y="3635375"/>
          <p14:tracePt t="83961" x="4019550" y="3625850"/>
          <p14:tracePt t="83978" x="4025900" y="3613150"/>
          <p14:tracePt t="83994" x="4025900" y="3600450"/>
          <p14:tracePt t="84012" x="4025900" y="3587750"/>
          <p14:tracePt t="84028" x="4035425" y="3571875"/>
          <p14:tracePt t="84044" x="4044950" y="3568700"/>
          <p14:tracePt t="84061" x="4054475" y="3562350"/>
          <p14:tracePt t="84078" x="4076700" y="3556000"/>
          <p14:tracePt t="84094" x="4086225" y="3540125"/>
          <p14:tracePt t="84111" x="4095750" y="3536950"/>
          <p14:tracePt t="84128" x="4111625" y="3527425"/>
          <p14:tracePt t="84144" x="4124325" y="3517900"/>
          <p14:tracePt t="84162" x="4152900" y="3511550"/>
          <p14:tracePt t="84178" x="4181475" y="3511550"/>
          <p14:tracePt t="84195" x="4191000" y="3511550"/>
          <p14:tracePt t="84211" x="4206875" y="3511550"/>
          <p14:tracePt t="84227" x="4232275" y="3511550"/>
          <p14:tracePt t="84244" x="4241800" y="3521075"/>
          <p14:tracePt t="84261" x="4257675" y="3533775"/>
          <p14:tracePt t="84278" x="4286250" y="3556000"/>
          <p14:tracePt t="84294" x="4295775" y="3565525"/>
          <p14:tracePt t="84312" x="4337050" y="3581400"/>
          <p14:tracePt t="84328" x="4362450" y="3606800"/>
          <p14:tracePt t="84345" x="4378325" y="3622675"/>
          <p14:tracePt t="84361" x="4394200" y="3632200"/>
          <p14:tracePt t="84377" x="4416425" y="3660775"/>
          <p14:tracePt t="84394" x="4425950" y="3670300"/>
          <p14:tracePt t="84412" x="4441825" y="3686175"/>
          <p14:tracePt t="84428" x="4457700" y="3695700"/>
          <p14:tracePt t="84444" x="4460875" y="3711575"/>
          <p14:tracePt t="84462" x="4470400" y="3724275"/>
          <p14:tracePt t="84478" x="4476750" y="3736975"/>
          <p14:tracePt t="84494" x="4486275" y="3746500"/>
          <p14:tracePt t="84511" x="4492625" y="3762375"/>
          <p14:tracePt t="84528" x="4502150" y="3775075"/>
          <p14:tracePt t="84544" x="4511675" y="3784600"/>
          <p14:tracePt t="84562" x="4521200" y="3800475"/>
          <p14:tracePt t="84578" x="4530725" y="3816350"/>
          <p14:tracePt t="84595" x="4540250" y="3825875"/>
          <p14:tracePt t="84612" x="4562475" y="3841750"/>
          <p14:tracePt t="84628" x="4572000" y="3851275"/>
          <p14:tracePt t="84644" x="4581525" y="3873500"/>
          <p14:tracePt t="84661" x="4591050" y="3889375"/>
          <p14:tracePt t="84678" x="4616450" y="3911600"/>
          <p14:tracePt t="84694" x="4632325" y="3940175"/>
          <p14:tracePt t="84712" x="4676775" y="3968750"/>
          <p14:tracePt t="84728" x="4692650" y="3994150"/>
          <p14:tracePt t="84745" x="4711700" y="4010025"/>
          <p14:tracePt t="84761" x="4727575" y="4041775"/>
          <p14:tracePt t="84778" x="4746625" y="4076700"/>
          <p14:tracePt t="84794" x="4756150" y="4098925"/>
          <p14:tracePt t="84812" x="4778375" y="4124325"/>
          <p14:tracePt t="84828" x="4787900" y="4133850"/>
          <p14:tracePt t="84845" x="4800600" y="4156075"/>
          <p14:tracePt t="84863" x="4813300" y="4178300"/>
          <p14:tracePt t="84878" x="4813300" y="4187825"/>
          <p14:tracePt t="84894" x="4813300" y="4197350"/>
          <p14:tracePt t="84911" x="4819650" y="4213225"/>
          <p14:tracePt t="84928" x="4819650" y="4229100"/>
          <p14:tracePt t="84944" x="4819650" y="4238625"/>
          <p14:tracePt t="84960" x="4819650" y="4248150"/>
          <p14:tracePt t="84977" x="4829175" y="4267200"/>
          <p14:tracePt t="84994" x="4835525" y="4276725"/>
          <p14:tracePt t="85010" x="4835525" y="4289425"/>
          <p14:tracePt t="85913" x="4797425" y="4308475"/>
          <p14:tracePt t="85920" x="4727575" y="4333875"/>
          <p14:tracePt t="85928" x="4654550" y="4381500"/>
          <p14:tracePt t="85945" x="4518025" y="4460875"/>
          <p14:tracePt t="85962" x="4340225" y="4575175"/>
          <p14:tracePt t="85977" x="4244975" y="4651375"/>
          <p14:tracePt t="86011" x="4057650" y="4772025"/>
          <p14:tracePt t="86044" x="3994150" y="4816475"/>
          <p14:tracePt t="86061" x="3971925" y="4832350"/>
          <p14:tracePt t="86077" x="3962400" y="4841875"/>
          <p14:tracePt t="86094" x="3946525" y="4841875"/>
          <p14:tracePt t="86111" x="3933825" y="4841875"/>
          <p14:tracePt t="86127" x="3924300" y="4841875"/>
          <p14:tracePt t="86145" x="3914775" y="4841875"/>
          <p14:tracePt t="86162" x="3892550" y="4841875"/>
          <p14:tracePt t="86178" x="3883025" y="4838700"/>
          <p14:tracePt t="86195" x="3873500" y="4835525"/>
          <p14:tracePt t="86212" x="3841750" y="4819650"/>
          <p14:tracePt t="86228" x="3816350" y="4806950"/>
          <p14:tracePt t="86245" x="3784600" y="4781550"/>
          <p14:tracePt t="86261" x="3771900" y="4762500"/>
          <p14:tracePt t="86277" x="3762375" y="4752975"/>
          <p14:tracePt t="86294" x="3749675" y="4740275"/>
          <p14:tracePt t="86312" x="3733800" y="4714875"/>
          <p14:tracePt t="86328" x="3733800" y="4705350"/>
          <p14:tracePt t="86344" x="3733800" y="4695825"/>
          <p14:tracePt t="86362" x="3733800" y="4676775"/>
          <p14:tracePt t="86378" x="3733800" y="4667250"/>
          <p14:tracePt t="86394" x="3733800" y="4657725"/>
          <p14:tracePt t="86411" x="3733800" y="4648200"/>
          <p14:tracePt t="86448" x="3733800" y="4641850"/>
          <p14:tracePt t="86461" x="3733800" y="4625975"/>
          <p14:tracePt t="86477" x="3733800" y="4616450"/>
          <p14:tracePt t="86494" x="3733800" y="4600575"/>
          <p14:tracePt t="86511" x="3724275" y="4565650"/>
          <p14:tracePt t="86527" x="3717925" y="4543425"/>
          <p14:tracePt t="86544" x="3705225" y="4514850"/>
          <p14:tracePt t="86561" x="3683000" y="4476750"/>
          <p14:tracePt t="86577" x="3670300" y="4454525"/>
          <p14:tracePt t="86594" x="3660775" y="4438650"/>
          <p14:tracePt t="86611" x="3648075" y="4397375"/>
          <p14:tracePt t="86627" x="3641725" y="4352925"/>
          <p14:tracePt t="86644" x="3641725" y="4324350"/>
          <p14:tracePt t="86661" x="3635375" y="4283075"/>
          <p14:tracePt t="86677" x="3635375" y="4273550"/>
          <p14:tracePt t="86695" x="3635375" y="4264025"/>
          <p14:tracePt t="86983" x="3635375" y="4257675"/>
          <p14:tracePt t="86990" x="3635375" y="4248150"/>
          <p14:tracePt t="86998" x="3635375" y="4241800"/>
          <p14:tracePt t="87011" x="3635375" y="4232275"/>
          <p14:tracePt t="87027" x="3648075" y="4210050"/>
          <p14:tracePt t="87044" x="3660775" y="4165600"/>
          <p14:tracePt t="87061" x="3686175" y="4102100"/>
          <p14:tracePt t="87078" x="3724275" y="4035425"/>
          <p14:tracePt t="87094" x="3736975" y="3971925"/>
          <p14:tracePt t="87111" x="3756025" y="3898900"/>
          <p14:tracePt t="87127" x="3762375" y="3876675"/>
          <p14:tracePt t="87144" x="3762375" y="3854450"/>
          <p14:tracePt t="87161" x="3762375" y="3838575"/>
          <p14:tracePt t="87177" x="3762375" y="3829050"/>
          <p14:tracePt t="87194" x="3762375" y="3819525"/>
          <p14:tracePt t="87212" x="3762375" y="3797300"/>
          <p14:tracePt t="87227" x="3762375" y="3787775"/>
          <p14:tracePt t="87244" x="3762375" y="3784600"/>
          <p14:tracePt t="87261" x="3762375" y="3775075"/>
          <p14:tracePt t="87277" x="3752850" y="3775075"/>
          <p14:tracePt t="87295" x="3743325" y="3768725"/>
          <p14:tracePt t="87311" x="3736975" y="3765550"/>
          <p14:tracePt t="87405" x="3736975" y="3771900"/>
          <p14:tracePt t="87412" x="3736975" y="3775075"/>
          <p14:tracePt t="87427" x="3736975" y="3784600"/>
          <p14:tracePt t="87445" x="3736975" y="3794125"/>
          <p14:tracePt t="87461" x="3736975" y="3822700"/>
          <p14:tracePt t="87478" x="3736975" y="3844925"/>
          <p14:tracePt t="87494" x="3736975" y="3873500"/>
          <p14:tracePt t="87511" x="3740150" y="3905250"/>
          <p14:tracePt t="87527" x="3740150" y="3937000"/>
          <p14:tracePt t="87545" x="3740150" y="3959225"/>
          <p14:tracePt t="87561" x="3740150" y="3971925"/>
          <p14:tracePt t="87578" x="3740150" y="3987800"/>
          <p14:tracePt t="87595" x="3740150" y="3994150"/>
          <p14:tracePt t="88376" x="3768725" y="3994150"/>
          <p14:tracePt t="88384" x="3816350" y="3994150"/>
          <p14:tracePt t="88398" x="3889375" y="3981450"/>
          <p14:tracePt t="88415" x="3959225" y="3952875"/>
          <p14:tracePt t="88432" x="4029075" y="3889375"/>
          <p14:tracePt t="88449" x="4060825" y="3838575"/>
          <p14:tracePt t="88461" x="4095750" y="3800475"/>
          <p14:tracePt t="88494" x="4146550" y="3705225"/>
          <p14:tracePt t="88527" x="4191000" y="3632200"/>
          <p14:tracePt t="88544" x="4203700" y="3609975"/>
          <p14:tracePt t="88561" x="4229100" y="3565525"/>
          <p14:tracePt t="88578" x="4238625" y="3549650"/>
          <p14:tracePt t="88595" x="4251325" y="3521075"/>
          <p14:tracePt t="88611" x="4264025" y="3508375"/>
          <p14:tracePt t="88627" x="4279900" y="3495675"/>
          <p14:tracePt t="88644" x="4279900" y="3482975"/>
          <p14:tracePt t="88660" x="4279900" y="3467100"/>
          <p14:tracePt t="88677" x="4267200" y="3451225"/>
          <p14:tracePt t="88695" x="4251325" y="3429000"/>
          <p14:tracePt t="88711" x="4191000" y="3390900"/>
          <p14:tracePt t="88728" x="4152900" y="3359150"/>
          <p14:tracePt t="88744" x="4108450" y="3330575"/>
          <p14:tracePt t="88761" x="4041775" y="3286125"/>
          <p14:tracePt t="88777" x="4010025" y="3273425"/>
          <p14:tracePt t="88794" x="3978275" y="3260725"/>
          <p14:tracePt t="88810" x="3924300" y="3254375"/>
          <p14:tracePt t="88827" x="3886200" y="3254375"/>
          <p14:tracePt t="88844" x="3863975" y="3254375"/>
          <p14:tracePt t="88861" x="3825875" y="3257550"/>
          <p14:tracePt t="88877" x="3806825" y="3267075"/>
          <p14:tracePt t="88894" x="3797300" y="3276600"/>
          <p14:tracePt t="88911" x="3784600" y="3282950"/>
          <p14:tracePt t="88927" x="3775075" y="3292475"/>
          <p14:tracePt t="88944" x="3756025" y="3308350"/>
          <p14:tracePt t="88960" x="3714750" y="3327400"/>
          <p14:tracePt t="88977" x="3689350" y="3340100"/>
          <p14:tracePt t="88994" x="3660775" y="3349625"/>
          <p14:tracePt t="89010" x="3625850" y="3375025"/>
          <p14:tracePt t="89027" x="3594100" y="3387725"/>
          <p14:tracePt t="89044" x="3571875" y="3397250"/>
          <p14:tracePt t="89060" x="3527425" y="3422650"/>
          <p14:tracePt t="89077" x="3502025" y="3448050"/>
          <p14:tracePt t="89094" x="3463925" y="3473450"/>
          <p14:tracePt t="89110" x="3400425" y="3543300"/>
          <p14:tracePt t="89127" x="3375025" y="3590925"/>
          <p14:tracePt t="89144" x="3340100" y="3629025"/>
          <p14:tracePt t="89161" x="3324225" y="3663950"/>
          <p14:tracePt t="89177" x="3324225" y="3695700"/>
          <p14:tracePt t="89194" x="3324225" y="3714750"/>
          <p14:tracePt t="89211" x="3324225" y="3749675"/>
          <p14:tracePt t="89228" x="3324225" y="3759200"/>
          <p14:tracePt t="89245" x="3324225" y="3768725"/>
          <p14:tracePt t="89261" x="3324225" y="3775075"/>
          <p14:tracePt t="89277" x="3330575" y="3775075"/>
          <p14:tracePt t="89294" x="3340100" y="3768725"/>
          <p14:tracePt t="89296" x="3355975" y="3756025"/>
          <p14:tracePt t="89310" x="3381375" y="3724275"/>
          <p14:tracePt t="89327" x="3413125" y="3698875"/>
          <p14:tracePt t="89344" x="3435350" y="3676650"/>
          <p14:tracePt t="89361" x="3473450" y="3632200"/>
          <p14:tracePt t="89378" x="3486150" y="3600450"/>
          <p14:tracePt t="89394" x="3505200" y="3578225"/>
          <p14:tracePt t="89411" x="3521075" y="3543300"/>
          <p14:tracePt t="89427" x="3543300" y="3527425"/>
          <p14:tracePt t="89444" x="3556000" y="3511550"/>
          <p14:tracePt t="89461" x="3568700" y="3489325"/>
          <p14:tracePt t="89478" x="3581400" y="3479800"/>
          <p14:tracePt t="89494" x="3590925" y="3470275"/>
          <p14:tracePt t="89511" x="3590925" y="3460750"/>
          <p14:tracePt t="89733" x="3584575" y="3463925"/>
          <p14:tracePt t="89740" x="3571875" y="3470275"/>
          <p14:tracePt t="89747" x="3559175" y="3473450"/>
          <p14:tracePt t="89761" x="3540125" y="3498850"/>
          <p14:tracePt t="89778" x="3511550" y="3524250"/>
          <p14:tracePt t="89794" x="3486150" y="3556000"/>
          <p14:tracePt t="89811" x="3454400" y="3590925"/>
          <p14:tracePt t="89827" x="3444875" y="3606800"/>
          <p14:tracePt t="89843" x="3435350" y="3616325"/>
          <p14:tracePt t="89860" x="3413125" y="3632200"/>
          <p14:tracePt t="89877" x="3403600" y="3641725"/>
          <p14:tracePt t="89894" x="3394075" y="3657600"/>
          <p14:tracePt t="89910" x="3378200" y="3673475"/>
          <p14:tracePt t="89927" x="3362325" y="3683000"/>
          <p14:tracePt t="89944" x="3359150" y="3692525"/>
          <p14:tracePt t="89960" x="3359150" y="3711575"/>
          <p14:tracePt t="89977" x="3352800" y="3717925"/>
          <p14:tracePt t="89994" x="3352800" y="3727450"/>
          <p14:tracePt t="90010" x="3343275" y="3740150"/>
          <p14:tracePt t="90027" x="3343275" y="3746500"/>
          <p14:tracePt t="90044" x="3340100" y="3762375"/>
          <p14:tracePt t="90060" x="3340100" y="3775075"/>
          <p14:tracePt t="90077" x="3340100" y="3787775"/>
          <p14:tracePt t="90094" x="3340100" y="3797300"/>
          <p14:tracePt t="90110" x="3340100" y="3816350"/>
          <p14:tracePt t="90127" x="3333750" y="3825875"/>
          <p14:tracePt t="90144" x="3327400" y="3835400"/>
          <p14:tracePt t="90160" x="3327400" y="3854450"/>
          <p14:tracePt t="90177" x="3327400" y="3867150"/>
          <p14:tracePt t="90194" x="3327400" y="3876675"/>
          <p14:tracePt t="90211" x="3327400" y="3889375"/>
          <p14:tracePt t="90227" x="3327400" y="3898900"/>
          <p14:tracePt t="90244" x="3327400" y="3908425"/>
          <p14:tracePt t="90260" x="3327400" y="3930650"/>
          <p14:tracePt t="90277" x="3327400" y="3943350"/>
          <p14:tracePt t="90294" x="3324225" y="3956050"/>
          <p14:tracePt t="90311" x="3324225" y="3968750"/>
          <p14:tracePt t="90327" x="3324225" y="3978275"/>
          <p14:tracePt t="90344" x="3324225" y="3994150"/>
          <p14:tracePt t="90360" x="3324225" y="4010025"/>
          <p14:tracePt t="90377" x="3324225" y="4019550"/>
          <p14:tracePt t="90394" x="3324225" y="4029075"/>
          <p14:tracePt t="90411" x="3324225" y="4048125"/>
          <p14:tracePt t="90427" x="3324225" y="4057650"/>
          <p14:tracePt t="90468" x="3324225" y="4064000"/>
          <p14:tracePt t="91539" x="3311525" y="4086225"/>
          <p14:tracePt t="91545" x="3305175" y="4105275"/>
          <p14:tracePt t="91561" x="3279775" y="4137025"/>
          <p14:tracePt t="91581" x="3244850" y="4168775"/>
          <p14:tracePt t="91598" x="3225800" y="4184650"/>
          <p14:tracePt t="91615" x="3203575" y="4197350"/>
          <p14:tracePt t="91627" x="3194050" y="4206875"/>
          <p14:tracePt t="91660" x="3168650" y="4210050"/>
          <p14:tracePt t="91694" x="3168650" y="4225925"/>
          <p14:tracePt t="91710" x="3187700" y="4251325"/>
          <p14:tracePt t="91728" x="3225800" y="4286250"/>
          <p14:tracePt t="91744" x="3279775" y="4337050"/>
          <p14:tracePt t="91761" x="3378200" y="4406900"/>
          <p14:tracePt t="91778" x="3444875" y="4435475"/>
          <p14:tracePt t="91794" x="3476625" y="4464050"/>
          <p14:tracePt t="91810" x="3511550" y="4473575"/>
          <p14:tracePt t="91827" x="3521075" y="4473575"/>
          <p14:tracePt t="91844" x="3527425" y="4473575"/>
          <p14:tracePt t="91846" x="3527425" y="4467225"/>
          <p14:tracePt t="91862" x="3527425" y="4432300"/>
          <p14:tracePt t="91877" x="3527425" y="4381500"/>
          <p14:tracePt t="91894" x="3517900" y="4327525"/>
          <p14:tracePt t="91911" x="3467100" y="4232275"/>
          <p14:tracePt t="91927" x="3429000" y="4165600"/>
          <p14:tracePt t="91943" x="3384550" y="4105275"/>
          <p14:tracePt t="91960" x="3340100" y="4019550"/>
          <p14:tracePt t="91977" x="3327400" y="3987800"/>
          <p14:tracePt t="91993" x="3317875" y="3959225"/>
          <p14:tracePt t="92010" x="3302000" y="3943350"/>
          <p14:tracePt t="92027" x="3302000" y="3933825"/>
          <p14:tracePt t="92044" x="3302000" y="3917950"/>
          <p14:tracePt t="92060" x="3302000" y="3905250"/>
          <p14:tracePt t="92076" x="3302000" y="3883025"/>
          <p14:tracePt t="92093" x="3302000" y="3854450"/>
          <p14:tracePt t="92110" x="3295650" y="3803650"/>
          <p14:tracePt t="92127" x="3295650" y="3775075"/>
          <p14:tracePt t="92143" x="3295650" y="3746500"/>
          <p14:tracePt t="92160" x="3282950" y="3711575"/>
          <p14:tracePt t="92177" x="3273425" y="3683000"/>
          <p14:tracePt t="92193" x="3267075" y="3673475"/>
          <p14:tracePt t="92210" x="3251200" y="3657600"/>
          <p14:tracePt t="92227" x="3241675" y="3648075"/>
          <p14:tracePt t="92243" x="3232150" y="3632200"/>
          <p14:tracePt t="92260" x="3232150" y="3622675"/>
          <p14:tracePt t="92324" x="3232150" y="3616325"/>
          <p14:tracePt t="92339" x="3232150" y="3613150"/>
          <p14:tracePt t="92346" x="3232150" y="3606800"/>
          <p14:tracePt t="92360" x="3225800" y="3597275"/>
          <p14:tracePt t="92377" x="3222625" y="3587750"/>
          <p14:tracePt t="92775" x="3263900" y="3571875"/>
          <p14:tracePt t="92786" x="3324225" y="3556000"/>
          <p14:tracePt t="92794" x="3394075" y="3527425"/>
          <p14:tracePt t="92811" x="3584575" y="3492500"/>
          <p14:tracePt t="92843" x="3895725" y="3482975"/>
          <p14:tracePt t="92877" x="4197350" y="3505200"/>
          <p14:tracePt t="92894" x="4324350" y="3514725"/>
          <p14:tracePt t="92911" x="4422775" y="3514725"/>
          <p14:tracePt t="92928" x="4457700" y="3514725"/>
          <p14:tracePt t="92943" x="4479925" y="3514725"/>
          <p14:tracePt t="92961" x="4498975" y="3514725"/>
          <p14:tracePt t="92977" x="4508500" y="3514725"/>
          <p14:tracePt t="92994" x="4521200" y="3514725"/>
          <p14:tracePt t="93010" x="4533900" y="3508375"/>
          <p14:tracePt t="93027" x="4562475" y="3495675"/>
          <p14:tracePt t="93044" x="4594225" y="3486150"/>
          <p14:tracePt t="93061" x="4657725" y="3457575"/>
          <p14:tracePt t="93078" x="4705350" y="3444875"/>
          <p14:tracePt t="93095" x="4765675" y="3438525"/>
          <p14:tracePt t="93110" x="4787900" y="3435350"/>
          <p14:tracePt t="93127" x="4819650" y="3435350"/>
          <p14:tracePt t="93143" x="4829175" y="3435350"/>
          <p14:tracePt t="93160" x="4838700" y="3435350"/>
          <p14:tracePt t="93845" x="4772025" y="3425825"/>
          <p14:tracePt t="93852" x="4676775" y="3400425"/>
          <p14:tracePt t="93864" x="4606925" y="3390900"/>
          <p14:tracePt t="93881" x="4375150" y="3352800"/>
          <p14:tracePt t="93895" x="4222750" y="3317875"/>
          <p14:tracePt t="93910" x="4079875" y="3302000"/>
          <p14:tracePt t="93927" x="3908425" y="3282950"/>
          <p14:tracePt t="93960" x="3498850" y="3200400"/>
          <p14:tracePt t="93995" x="3219450" y="3108325"/>
          <p14:tracePt t="94012" x="3149600" y="3060700"/>
          <p14:tracePt t="94028" x="3079750" y="3013075"/>
          <p14:tracePt t="94045" x="2936875" y="2940050"/>
          <p14:tracePt t="94060" x="2828925" y="2905125"/>
          <p14:tracePt t="94077" x="2740025" y="2873375"/>
          <p14:tracePt t="94094" x="2670175" y="2860675"/>
          <p14:tracePt t="94110" x="2625725" y="2860675"/>
          <p14:tracePt t="94127" x="2597150" y="2860675"/>
          <p14:tracePt t="94143" x="2552700" y="2860675"/>
          <p14:tracePt t="94160" x="2457450" y="2860675"/>
          <p14:tracePt t="94177" x="2365375" y="2860675"/>
          <p14:tracePt t="94195" x="2165350" y="2876550"/>
          <p14:tracePt t="94211" x="2038350" y="2892425"/>
          <p14:tracePt t="94227" x="1917700" y="2927350"/>
          <p14:tracePt t="94244" x="1749425" y="2968625"/>
          <p14:tracePt t="94260" x="1651000" y="2994025"/>
          <p14:tracePt t="94277" x="1565275" y="3016250"/>
          <p14:tracePt t="94295" x="1473200" y="3044825"/>
          <p14:tracePt t="94311" x="1403350" y="3082925"/>
          <p14:tracePt t="94328" x="1339850" y="3098800"/>
          <p14:tracePt t="94345" x="1292225" y="3117850"/>
          <p14:tracePt t="94361" x="1282700" y="3127375"/>
          <p14:tracePt t="94377" x="1273175" y="3127375"/>
          <p14:tracePt t="94393" x="1260475" y="3127375"/>
          <p14:tracePt t="94611" x="1263650" y="3124200"/>
          <p14:tracePt t="94617" x="1263650" y="3121025"/>
          <p14:tracePt t="94627" x="1270000" y="3108325"/>
          <p14:tracePt t="94644" x="1295400" y="3051175"/>
          <p14:tracePt t="94660" x="1308100" y="3006725"/>
          <p14:tracePt t="94677" x="1320800" y="2943225"/>
          <p14:tracePt t="94710" x="1298575" y="2695575"/>
          <p14:tracePt t="94747" x="1162050" y="2540000"/>
          <p14:tracePt t="94761" x="1114425" y="2511425"/>
          <p14:tracePt t="94777" x="1082675" y="2486025"/>
          <p14:tracePt t="94794" x="1041400" y="2470150"/>
          <p14:tracePt t="94810" x="1019175" y="2463800"/>
          <p14:tracePt t="94826" x="1003300" y="2463800"/>
          <p14:tracePt t="94844" x="987425" y="2463800"/>
          <p14:tracePt t="94861" x="977900" y="2463800"/>
          <p14:tracePt t="94877" x="974725" y="2463800"/>
          <p14:tracePt t="95109" x="968375" y="2492375"/>
          <p14:tracePt t="95116" x="958850" y="2549525"/>
          <p14:tracePt t="95126" x="942975" y="2622550"/>
          <p14:tracePt t="95144" x="933450" y="2762250"/>
          <p14:tracePt t="95160" x="933450" y="2806700"/>
          <p14:tracePt t="95177" x="933450" y="2835275"/>
          <p14:tracePt t="95193" x="933450" y="2851150"/>
          <p14:tracePt t="95210" x="933450" y="2854325"/>
          <p14:tracePt t="95445" x="901700" y="2867025"/>
          <p14:tracePt t="95452" x="850900" y="2882900"/>
          <p14:tracePt t="95461" x="822325" y="2898775"/>
          <p14:tracePt t="95478" x="746125" y="2936875"/>
          <p14:tracePt t="95494" x="660400" y="2965450"/>
          <p14:tracePt t="95526" x="612775" y="2994025"/>
          <p14:tracePt t="95561" x="581025" y="3003550"/>
          <p14:tracePt t="95578" x="571500" y="3003550"/>
          <p14:tracePt t="95810" x="587375" y="3022600"/>
          <p14:tracePt t="95816" x="619125" y="3063875"/>
          <p14:tracePt t="95827" x="669925" y="3098800"/>
          <p14:tracePt t="95844" x="838200" y="3219450"/>
          <p14:tracePt t="95861" x="914400" y="3302000"/>
          <p14:tracePt t="95877" x="1000125" y="3390900"/>
          <p14:tracePt t="95894" x="1136650" y="3508375"/>
          <p14:tracePt t="95910" x="1225550" y="3549650"/>
          <p14:tracePt t="95926" x="1295400" y="3587750"/>
          <p14:tracePt t="95943" x="1362075" y="3613150"/>
          <p14:tracePt t="95960" x="1371600" y="3619500"/>
          <p14:tracePt t="95977" x="1381125" y="3619500"/>
          <p14:tracePt t="95994" x="1390650" y="3619500"/>
          <p14:tracePt t="97259" x="1460500" y="3632200"/>
          <p14:tracePt t="97265" x="1565275" y="3670300"/>
          <p14:tracePt t="97276" x="1676400" y="3743325"/>
          <p14:tracePt t="97294" x="2095500" y="4010025"/>
          <p14:tracePt t="97314" x="2482850" y="4289425"/>
          <p14:tracePt t="97336" x="2876550" y="4603750"/>
          <p14:tracePt t="97361" x="3190875" y="4873625"/>
          <p14:tracePt t="97396" x="3663950" y="5260975"/>
          <p14:tracePt t="97412" x="3848100" y="5394325"/>
          <p14:tracePt t="97427" x="3975100" y="5495925"/>
          <p14:tracePt t="97443" x="4117975" y="5607050"/>
          <p14:tracePt t="97460" x="4200525" y="5664200"/>
          <p14:tracePt t="97477" x="4248150" y="5705475"/>
          <p14:tracePt t="97494" x="4292600" y="5724525"/>
          <p14:tracePt t="97510" x="4302125" y="5734050"/>
          <p14:tracePt t="97527" x="4305300" y="5743575"/>
          <p14:tracePt t="97731" x="4286250" y="5727700"/>
          <p14:tracePt t="97738" x="4264025" y="5708650"/>
          <p14:tracePt t="97744" x="4244975" y="5689600"/>
          <p14:tracePt t="97760" x="4187825" y="5661025"/>
          <p14:tracePt t="97777" x="4121150" y="5629275"/>
          <p14:tracePt t="97793" x="4035425" y="5594350"/>
          <p14:tracePt t="97810" x="3990975" y="5581650"/>
          <p14:tracePt t="97826" x="3946525" y="5575300"/>
          <p14:tracePt t="97843" x="3867150" y="5568950"/>
          <p14:tracePt t="97859" x="3797300" y="5568950"/>
          <p14:tracePt t="97876" x="3727450" y="5568950"/>
          <p14:tracePt t="97894" x="3648075" y="5568950"/>
          <p14:tracePt t="97910" x="3613150" y="5568950"/>
          <p14:tracePt t="97927" x="3590925" y="5568950"/>
          <p14:tracePt t="97943" x="3575050" y="5568950"/>
          <p14:tracePt t="97959" x="3546475" y="5568950"/>
          <p14:tracePt t="97976" x="3524250" y="5549900"/>
          <p14:tracePt t="97993" x="3467100" y="5530850"/>
          <p14:tracePt t="98010" x="3422650" y="5518150"/>
          <p14:tracePt t="98026" x="3384550" y="5505450"/>
          <p14:tracePt t="98044" x="3340100" y="5476875"/>
          <p14:tracePt t="98060" x="3308350" y="5451475"/>
          <p14:tracePt t="98077" x="3282950" y="5403850"/>
          <p14:tracePt t="98093" x="3235325" y="5337175"/>
          <p14:tracePt t="98109" x="3206750" y="5270500"/>
          <p14:tracePt t="98127" x="3168650" y="5191125"/>
          <p14:tracePt t="98143" x="3124200" y="5095875"/>
          <p14:tracePt t="98159" x="3111500" y="5057775"/>
          <p14:tracePt t="98176" x="3095625" y="5048250"/>
          <p14:tracePt t="98193" x="3095625" y="5035550"/>
          <p14:tracePt t="98210" x="3095625" y="5029200"/>
          <p14:tracePt t="98243" x="3095625" y="5019675"/>
          <p14:tracePt t="98260" x="3095625" y="5010150"/>
          <p14:tracePt t="98293" x="3114675" y="4997450"/>
          <p14:tracePt t="98310" x="3124200" y="4994275"/>
          <p14:tracePt t="98327" x="3133725" y="4987925"/>
          <p14:tracePt t="98343" x="3149600" y="4984750"/>
          <p14:tracePt t="98359" x="3171825" y="4972050"/>
          <p14:tracePt t="98376" x="3194050" y="4965700"/>
          <p14:tracePt t="98393" x="3251200" y="4940300"/>
          <p14:tracePt t="98410" x="3295650" y="4927600"/>
          <p14:tracePt t="98427" x="3349625" y="4914900"/>
          <p14:tracePt t="98443" x="3441700" y="4886325"/>
          <p14:tracePt t="98460" x="3533775" y="4879975"/>
          <p14:tracePt t="98476" x="3638550" y="4879975"/>
          <p14:tracePt t="98493" x="3746500" y="4879975"/>
          <p14:tracePt t="98509" x="3806825" y="4883150"/>
          <p14:tracePt t="98527" x="3870325" y="4899025"/>
          <p14:tracePt t="98543" x="3965575" y="4905375"/>
          <p14:tracePt t="98559" x="4044950" y="4911725"/>
          <p14:tracePt t="98576" x="4108450" y="4918075"/>
          <p14:tracePt t="98593" x="4225925" y="4927600"/>
          <p14:tracePt t="98610" x="4298950" y="4940300"/>
          <p14:tracePt t="98626" x="4362450" y="4946650"/>
          <p14:tracePt t="98642" x="4432300" y="4968875"/>
          <p14:tracePt t="98659" x="4460875" y="4968875"/>
          <p14:tracePt t="98676" x="4492625" y="4975225"/>
          <p14:tracePt t="98693" x="4518025" y="4978400"/>
          <p14:tracePt t="98709" x="4549775" y="4984750"/>
          <p14:tracePt t="98727" x="4572000" y="4997450"/>
          <p14:tracePt t="98743" x="4613275" y="5016500"/>
          <p14:tracePt t="98759" x="4638675" y="5032375"/>
          <p14:tracePt t="98776" x="4660900" y="5045075"/>
          <p14:tracePt t="98793" x="4686300" y="5060950"/>
          <p14:tracePt t="98809" x="4718050" y="5070475"/>
          <p14:tracePt t="98826" x="4743450" y="5102225"/>
          <p14:tracePt t="98843" x="4794250" y="5140325"/>
          <p14:tracePt t="98859" x="4826000" y="5172075"/>
          <p14:tracePt t="98876" x="4864100" y="5200650"/>
          <p14:tracePt t="98893" x="4924425" y="5251450"/>
          <p14:tracePt t="98910" x="4959350" y="5292725"/>
          <p14:tracePt t="98927" x="5006975" y="5334000"/>
          <p14:tracePt t="98943" x="5070475" y="5403850"/>
          <p14:tracePt t="98960" x="5095875" y="5435600"/>
          <p14:tracePt t="98981" x="5140325" y="5473700"/>
          <p14:tracePt t="98993" x="5159375" y="5505450"/>
          <p14:tracePt t="99010" x="5178425" y="5527675"/>
          <p14:tracePt t="99026" x="5187950" y="5543550"/>
          <p14:tracePt t="99043" x="5200650" y="5559425"/>
          <p14:tracePt t="99060" x="5207000" y="5568950"/>
          <p14:tracePt t="99077" x="5207000" y="5578475"/>
          <p14:tracePt t="99093" x="5213350" y="5616575"/>
          <p14:tracePt t="99110" x="5213350" y="5638800"/>
          <p14:tracePt t="99127" x="5219700" y="5670550"/>
          <p14:tracePt t="99143" x="5219700" y="5708650"/>
          <p14:tracePt t="99160" x="5219700" y="5730875"/>
          <p14:tracePt t="99176" x="5232400" y="5756275"/>
          <p14:tracePt t="99193" x="5232400" y="5788025"/>
          <p14:tracePt t="99209" x="5232400" y="5800725"/>
          <p14:tracePt t="99226" x="5235575" y="5829300"/>
          <p14:tracePt t="99243" x="5235575" y="5861050"/>
          <p14:tracePt t="99260" x="5241925" y="5889625"/>
          <p14:tracePt t="99277" x="5241925" y="5911850"/>
          <p14:tracePt t="99293" x="5254625" y="5953125"/>
          <p14:tracePt t="99309" x="5254625" y="5975350"/>
          <p14:tracePt t="99327" x="5254625" y="6007100"/>
          <p14:tracePt t="99344" x="5254625" y="6038850"/>
          <p14:tracePt t="99359" x="5254625" y="6054725"/>
          <p14:tracePt t="99377" x="5254625" y="6064250"/>
          <p14:tracePt t="99393" x="5254625" y="6083300"/>
          <p14:tracePt t="99410" x="5251450" y="6099175"/>
          <p14:tracePt t="99426" x="5251450" y="6108700"/>
          <p14:tracePt t="99442" x="5241925" y="6124575"/>
          <p14:tracePt t="99459" x="5241925" y="6140450"/>
          <p14:tracePt t="99476" x="5222875" y="6162675"/>
          <p14:tracePt t="99493" x="5213350" y="6191250"/>
          <p14:tracePt t="99510" x="5200650" y="6223000"/>
          <p14:tracePt t="99526" x="5187950" y="6245225"/>
          <p14:tracePt t="99543" x="5165725" y="6296025"/>
          <p14:tracePt t="99560" x="5149850" y="6359525"/>
          <p14:tracePt t="99576" x="5137150" y="6410325"/>
          <p14:tracePt t="99593" x="5118100" y="6445250"/>
          <p14:tracePt t="99610" x="5102225" y="6470650"/>
          <p14:tracePt t="99627" x="5092700" y="6470650"/>
          <p14:tracePt t="99643" x="5076825" y="6470650"/>
          <p14:tracePt t="99660" x="5067300" y="6470650"/>
          <p14:tracePt t="99676" x="5051425" y="6470650"/>
          <p14:tracePt t="99693" x="5038725" y="6470650"/>
          <p14:tracePt t="99709" x="5026025" y="6470650"/>
          <p14:tracePt t="99726" x="5016500" y="6470650"/>
          <p14:tracePt t="99743" x="4997450" y="6470650"/>
          <p14:tracePt t="99760" x="4987925" y="6470650"/>
          <p14:tracePt t="100079" x="4962525" y="6502400"/>
          <p14:tracePt t="100086" x="4927600" y="6565900"/>
          <p14:tracePt t="100094" x="4892675" y="6607175"/>
          <p14:tracePt t="100114" x="4822825" y="6727825"/>
          <p14:tracePt t="100129" x="4797425" y="6765925"/>
          <p14:tracePt t="100143" x="4762500" y="6797675"/>
          <p14:tracePt t="100160" x="4740275" y="6823075"/>
          <p14:tracePt t="100192" x="4673600" y="6854825"/>
          <p14:tracePt t="100226" x="4619625" y="6854825"/>
          <p14:tracePt t="100243" x="4578350" y="6854825"/>
          <p14:tracePt t="100260" x="4546600" y="6854825"/>
          <p14:tracePt t="100276" x="4498975" y="6854825"/>
          <p14:tracePt t="100293" x="4432300" y="6854825"/>
          <p14:tracePt t="100309" x="4381500" y="6854825"/>
          <p14:tracePt t="100326" x="4327525" y="6854825"/>
          <p14:tracePt t="100343" x="4248150" y="6854825"/>
          <p14:tracePt t="100359" x="4203700" y="6854825"/>
          <p14:tracePt t="100376" x="4143375" y="6854825"/>
          <p14:tracePt t="100393" x="4038600" y="6854825"/>
          <p14:tracePt t="100409" x="3959225" y="6854825"/>
          <p14:tracePt t="100427" x="3886200" y="6854825"/>
          <p14:tracePt t="100443" x="3790950" y="6854825"/>
          <p14:tracePt t="100460" x="3708400" y="6854825"/>
          <p14:tracePt t="100476" x="3616325" y="6854825"/>
          <p14:tracePt t="100479" x="3568700" y="6854825"/>
          <p14:tracePt t="100493" x="3486150" y="6854825"/>
          <p14:tracePt t="100510" x="3390900" y="6854825"/>
          <p14:tracePt t="100526" x="3276600" y="6854825"/>
          <p14:tracePt t="100543" x="3124200" y="6854825"/>
          <p14:tracePt t="100559" x="3054350" y="6854825"/>
          <p14:tracePt t="100576" x="3003550" y="6854825"/>
          <p14:tracePt t="100593" x="2905125" y="6835775"/>
          <p14:tracePt t="100610" x="2844800" y="6835775"/>
          <p14:tracePt t="100627" x="2806700" y="6829425"/>
          <p14:tracePt t="100643" x="2759075" y="6823075"/>
          <p14:tracePt t="100659" x="2743200" y="6819900"/>
          <p14:tracePt t="100676" x="2727325" y="6807200"/>
          <p14:tracePt t="100692" x="2711450" y="6788150"/>
          <p14:tracePt t="100709" x="2701925" y="6778625"/>
          <p14:tracePt t="100727" x="2692400" y="6769100"/>
          <p14:tracePt t="100743" x="2682875" y="6759575"/>
          <p14:tracePt t="100760" x="2673350" y="6743700"/>
          <p14:tracePt t="100793" x="2673350" y="6737350"/>
          <p14:tracePt t="100887" x="2667000" y="6737350"/>
          <p14:tracePt t="101008" x="2663825" y="6737350"/>
          <p14:tracePt t="101015" x="2657475" y="6737350"/>
          <p14:tracePt t="101026" x="2654300" y="6737350"/>
          <p14:tracePt t="101044" x="2632075" y="6737350"/>
          <p14:tracePt t="101059" x="2622550" y="6734175"/>
          <p14:tracePt t="101092" x="2619375" y="6724650"/>
          <p14:tracePt t="101126" x="2619375" y="6705600"/>
          <p14:tracePt t="101143" x="2635250" y="6664325"/>
          <p14:tracePt t="101160" x="2695575" y="6600825"/>
          <p14:tracePt t="101177" x="2781300" y="6515100"/>
          <p14:tracePt t="101193" x="2949575" y="6381750"/>
          <p14:tracePt t="101209" x="3063875" y="6283325"/>
          <p14:tracePt t="101226" x="3190875" y="6184900"/>
          <p14:tracePt t="101242" x="3355975" y="6080125"/>
          <p14:tracePt t="101259" x="3429000" y="6026150"/>
          <p14:tracePt t="101276" x="3505200" y="5984875"/>
          <p14:tracePt t="101293" x="3622675" y="5930900"/>
          <p14:tracePt t="101310" x="3686175" y="5915025"/>
          <p14:tracePt t="101326" x="3733800" y="5902325"/>
          <p14:tracePt t="101343" x="3771900" y="5902325"/>
          <p14:tracePt t="101359" x="3794125" y="5902325"/>
          <p14:tracePt t="101376" x="3810000" y="5902325"/>
          <p14:tracePt t="101393" x="3841750" y="5902325"/>
          <p14:tracePt t="101409" x="3863975" y="5902325"/>
          <p14:tracePt t="101427" x="3892550" y="5902325"/>
          <p14:tracePt t="101443" x="3927475" y="5902325"/>
          <p14:tracePt t="101460" x="3949700" y="5902325"/>
          <p14:tracePt t="101476" x="3971925" y="5899150"/>
          <p14:tracePt t="101478" x="3981450" y="5899150"/>
          <p14:tracePt t="101492" x="4013200" y="5892800"/>
          <p14:tracePt t="101509" x="4035425" y="5873750"/>
          <p14:tracePt t="101526" x="4057650" y="5867400"/>
          <p14:tracePt t="101543" x="4079875" y="5851525"/>
          <p14:tracePt t="101559" x="4089400" y="5848350"/>
          <p14:tracePt t="101577" x="4098925" y="5848350"/>
          <p14:tracePt t="101593" x="4105275" y="5848350"/>
          <p14:tracePt t="102042" x="4102100" y="5842000"/>
          <p14:tracePt t="102049" x="4098925" y="5838825"/>
          <p14:tracePt t="102059" x="4092575" y="5832475"/>
          <p14:tracePt t="102092" x="4060825" y="5791200"/>
          <p14:tracePt t="102126" x="4041775" y="5765800"/>
          <p14:tracePt t="102143" x="4025900" y="5759450"/>
          <p14:tracePt t="102159" x="4010025" y="5759450"/>
          <p14:tracePt t="102176" x="4000500" y="5759450"/>
          <p14:tracePt t="102192" x="3987800" y="5759450"/>
          <p14:tracePt t="102209" x="3978275" y="5759450"/>
          <p14:tracePt t="102226" x="3962400" y="5762625"/>
          <p14:tracePt t="102242" x="3946525" y="5781675"/>
          <p14:tracePt t="102259" x="3937000" y="5791200"/>
          <p14:tracePt t="102276" x="3905250" y="5803900"/>
          <p14:tracePt t="102293" x="3863975" y="5829300"/>
          <p14:tracePt t="102309" x="3819525" y="5842000"/>
          <p14:tracePt t="102326" x="3794125" y="5854700"/>
          <p14:tracePt t="102343" x="3752850" y="5870575"/>
          <p14:tracePt t="102359" x="3736975" y="5889625"/>
          <p14:tracePt t="102376" x="3717925" y="5899150"/>
          <p14:tracePt t="102393" x="3705225" y="5915025"/>
          <p14:tracePt t="102410" x="3695700" y="5915025"/>
          <p14:tracePt t="102426" x="3686175" y="5915025"/>
          <p14:tracePt t="102500" x="3692525" y="5915025"/>
          <p14:tracePt t="102508" x="3695700" y="5915025"/>
          <p14:tracePt t="102514" x="3702050" y="5911850"/>
          <p14:tracePt t="102528" x="3740150" y="5889625"/>
          <p14:tracePt t="102543" x="3794125" y="5826125"/>
          <p14:tracePt t="102559" x="3889375" y="5721350"/>
          <p14:tracePt t="102576" x="3997325" y="5613400"/>
          <p14:tracePt t="102592" x="4232275" y="5346700"/>
          <p14:tracePt t="102613" x="4432300" y="5111750"/>
          <p14:tracePt t="102628" x="4556125" y="4908550"/>
          <p14:tracePt t="102645" x="4664075" y="4711700"/>
          <p14:tracePt t="102660" x="4749800" y="4552950"/>
          <p14:tracePt t="102677" x="4841875" y="4273550"/>
          <p14:tracePt t="102693" x="4886325" y="4162425"/>
          <p14:tracePt t="102709" x="4908550" y="4076700"/>
          <p14:tracePt t="102726" x="4924425" y="4010025"/>
          <p14:tracePt t="102743" x="4949825" y="3946525"/>
          <p14:tracePt t="102759" x="4949825" y="3930650"/>
          <p14:tracePt t="102777" x="4949825" y="3921125"/>
          <p14:tracePt t="102793" x="4949825" y="3911600"/>
          <p14:tracePt t="102886" x="4946650" y="3911600"/>
          <p14:tracePt t="102893" x="4937125" y="3911600"/>
          <p14:tracePt t="102910" x="4927600" y="3917950"/>
          <p14:tracePt t="102928" x="4911725" y="3933825"/>
          <p14:tracePt t="102943" x="4902200" y="3943350"/>
          <p14:tracePt t="102959" x="4886325" y="3959225"/>
          <p14:tracePt t="102976" x="4876800" y="3968750"/>
          <p14:tracePt t="102992" x="4860925" y="3981450"/>
          <p14:tracePt t="103009" x="4851400" y="3990975"/>
          <p14:tracePt t="103027" x="4832350" y="4013200"/>
          <p14:tracePt t="103042" x="4822825" y="4022725"/>
          <p14:tracePt t="103059" x="4813300" y="4032250"/>
          <p14:tracePt t="103077" x="4806950" y="4038600"/>
          <p14:tracePt t="103113" x="4803775" y="4038600"/>
          <p14:tracePt t="104670" x="4778375" y="4064000"/>
          <p14:tracePt t="104677" x="4724400" y="4114800"/>
          <p14:tracePt t="104693" x="4632325" y="4251325"/>
          <p14:tracePt t="104709" x="4562475" y="4365625"/>
          <p14:tracePt t="104727" x="4476750" y="4530725"/>
          <p14:tracePt t="104743" x="4422775" y="4673600"/>
          <p14:tracePt t="104759" x="4391025" y="4784725"/>
          <p14:tracePt t="104792" x="4349750" y="5035550"/>
          <p14:tracePt t="104827" x="4340225" y="5280025"/>
          <p14:tracePt t="104843" x="4340225" y="5340350"/>
          <p14:tracePt t="104859" x="4340225" y="5400675"/>
          <p14:tracePt t="104877" x="4340225" y="5480050"/>
          <p14:tracePt t="104893" x="4340225" y="5530850"/>
          <p14:tracePt t="104910" x="4340225" y="5575300"/>
          <p14:tracePt t="104926" x="4340225" y="5607050"/>
          <p14:tracePt t="104942" x="4340225" y="5635625"/>
          <p14:tracePt t="104959" x="4340225" y="5648325"/>
          <p14:tracePt t="104977" x="4340225" y="5661025"/>
          <p14:tracePt t="104993" x="4340225" y="5676900"/>
          <p14:tracePt t="105009" x="4340225" y="5686425"/>
          <p14:tracePt t="105027" x="4340225" y="5692775"/>
          <p14:tracePt t="105070" x="4333875" y="5692775"/>
          <p14:tracePt t="105084" x="4330700" y="5692775"/>
          <p14:tracePt t="105092" x="4324350" y="5692775"/>
          <p14:tracePt t="105109" x="4311650" y="5692775"/>
          <p14:tracePt t="105125" x="4298950" y="5686425"/>
          <p14:tracePt t="105142" x="4286250" y="5664200"/>
          <p14:tracePt t="105159" x="4270375" y="5654675"/>
          <p14:tracePt t="105177" x="4225925" y="5622925"/>
          <p14:tracePt t="105193" x="4194175" y="5597525"/>
          <p14:tracePt t="105209" x="4171950" y="5584825"/>
          <p14:tracePt t="105225" x="4146550" y="5575300"/>
          <p14:tracePt t="105241" x="4111625" y="5549900"/>
          <p14:tracePt t="105258" x="4102100" y="5540375"/>
          <p14:tracePt t="105275" x="4092575" y="5530850"/>
          <p14:tracePt t="105291" x="4070350" y="5524500"/>
          <p14:tracePt t="105308" x="4060825" y="5521325"/>
          <p14:tracePt t="105325" x="4051300" y="5514975"/>
          <p14:tracePt t="105341" x="4048125" y="5514975"/>
          <p14:tracePt t="105526" x="4041775" y="5511800"/>
          <p14:tracePt t="105540" x="4041775" y="5505450"/>
          <p14:tracePt t="105821" x="4057650" y="5514975"/>
          <p14:tracePt t="105827" x="4073525" y="5521325"/>
          <p14:tracePt t="105843" x="4121150" y="5534025"/>
          <p14:tracePt t="105859" x="4165600" y="5546725"/>
          <p14:tracePt t="105876" x="4229100" y="5565775"/>
          <p14:tracePt t="105892" x="4267200" y="5584825"/>
          <p14:tracePt t="105909" x="4305300" y="5597525"/>
          <p14:tracePt t="105943" x="4365625" y="5638800"/>
          <p14:tracePt t="105976" x="4403725" y="5664200"/>
          <p14:tracePt t="105993" x="4413250" y="5673725"/>
          <p14:tracePt t="106010" x="4422775" y="5689600"/>
          <p14:tracePt t="106026" x="4432300" y="5699125"/>
          <p14:tracePt t="106043" x="4441825" y="5699125"/>
          <p14:tracePt t="106060" x="4451350" y="5705475"/>
          <p14:tracePt t="106064" x="4457700" y="5705475"/>
          <p14:tracePt t="106076" x="4467225" y="5708650"/>
          <p14:tracePt t="106092" x="4473575" y="5715000"/>
          <p14:tracePt t="106126" x="4476750" y="5715000"/>
          <p14:tracePt t="106142" x="4476750" y="5721350"/>
          <p14:tracePt t="106206" x="4476750" y="5724525"/>
          <p14:tracePt t="106419" x="4476750" y="5730875"/>
          <p14:tracePt t="106426" x="4476750" y="5740400"/>
          <p14:tracePt t="106434" x="4476750" y="5743575"/>
          <p14:tracePt t="106441" x="4476750" y="5749925"/>
          <p14:tracePt t="106459" x="4476750" y="5759450"/>
          <p14:tracePt t="106493" x="4476750" y="5800725"/>
          <p14:tracePt t="106526" x="4483100" y="5892800"/>
          <p14:tracePt t="106543" x="4483100" y="5937250"/>
          <p14:tracePt t="106559" x="4483100" y="5981700"/>
          <p14:tracePt t="106562" x="4483100" y="5991225"/>
          <p14:tracePt t="106576" x="4483100" y="6013450"/>
          <p14:tracePt t="106593" x="4483100" y="6051550"/>
          <p14:tracePt t="106610" x="4473575" y="6096000"/>
          <p14:tracePt t="106627" x="4460875" y="6159500"/>
          <p14:tracePt t="106643" x="4454525" y="6188075"/>
          <p14:tracePt t="106660" x="4441825" y="6219825"/>
          <p14:tracePt t="106676" x="4429125" y="6254750"/>
          <p14:tracePt t="106692" x="4429125" y="6283325"/>
          <p14:tracePt t="106709" x="4429125" y="6292850"/>
          <p14:tracePt t="106726" x="4425950" y="6308725"/>
          <p14:tracePt t="106742" x="4425950" y="6318250"/>
          <p14:tracePt t="106759" x="4425950" y="6334125"/>
          <p14:tracePt t="106776" x="4425950" y="6346825"/>
          <p14:tracePt t="106809" x="4425950" y="6353175"/>
          <p14:tracePt t="106826" x="4419600" y="6353175"/>
          <p14:tracePt t="106842" x="4410075" y="6353175"/>
          <p14:tracePt t="106859" x="4400550" y="6353175"/>
          <p14:tracePt t="106876" x="4381500" y="6353175"/>
          <p14:tracePt t="106893" x="4371975" y="6353175"/>
          <p14:tracePt t="106909" x="4362450" y="6353175"/>
          <p14:tracePt t="106926" x="4346575" y="6353175"/>
          <p14:tracePt t="106999" x="4343400" y="6353175"/>
          <p14:tracePt t="107005" x="4330700" y="6353175"/>
          <p14:tracePt t="107012" x="4327525" y="6353175"/>
          <p14:tracePt t="107026" x="4318000" y="6353175"/>
          <p14:tracePt t="107043" x="4308475" y="6353175"/>
          <p14:tracePt t="107059" x="4292600" y="6353175"/>
          <p14:tracePt t="107076" x="4244975" y="6353175"/>
          <p14:tracePt t="107092" x="4175125" y="6353175"/>
          <p14:tracePt t="107109" x="4092575" y="6353175"/>
          <p14:tracePt t="107125" x="3975100" y="6353175"/>
          <p14:tracePt t="107142" x="3930650" y="6353175"/>
          <p14:tracePt t="107159" x="3895725" y="6353175"/>
          <p14:tracePt t="107176" x="3832225" y="6353175"/>
          <p14:tracePt t="107193" x="3787775" y="6350000"/>
          <p14:tracePt t="107209" x="3743325" y="6343650"/>
          <p14:tracePt t="107226" x="3679825" y="6337300"/>
          <p14:tracePt t="107242" x="3657600" y="6330950"/>
          <p14:tracePt t="107258" x="3635375" y="6330950"/>
          <p14:tracePt t="107275" x="3597275" y="6330950"/>
          <p14:tracePt t="107292" x="3587750" y="6330950"/>
          <p14:tracePt t="107309" x="3571875" y="6330950"/>
          <p14:tracePt t="107326" x="3546475" y="6330950"/>
          <p14:tracePt t="107342" x="3530600" y="6330950"/>
          <p14:tracePt t="107359" x="3502025" y="6330950"/>
          <p14:tracePt t="107376" x="3486150" y="6330950"/>
          <p14:tracePt t="107392" x="3476625" y="6330950"/>
          <p14:tracePt t="107409" x="3463925" y="6330950"/>
          <p14:tracePt t="107426" x="3457575" y="6330950"/>
          <p14:tracePt t="107505" x="3451225" y="6324600"/>
          <p14:tracePt t="107512" x="3448050" y="6315075"/>
          <p14:tracePt t="107525" x="3438525" y="6305550"/>
          <p14:tracePt t="107542" x="3425825" y="6289675"/>
          <p14:tracePt t="107559" x="3409950" y="6257925"/>
          <p14:tracePt t="107576" x="3403600" y="6216650"/>
          <p14:tracePt t="107593" x="3403600" y="6175375"/>
          <p14:tracePt t="107609" x="3403600" y="6130925"/>
          <p14:tracePt t="107625" x="3403600" y="6067425"/>
          <p14:tracePt t="107642" x="3403600" y="6032500"/>
          <p14:tracePt t="107659" x="3403600" y="5988050"/>
          <p14:tracePt t="107676" x="3425825" y="5921375"/>
          <p14:tracePt t="107693" x="3438525" y="5876925"/>
          <p14:tracePt t="107709" x="3444875" y="5854700"/>
          <p14:tracePt t="107725" x="3444875" y="5829300"/>
          <p14:tracePt t="107743" x="3444875" y="5819775"/>
          <p14:tracePt t="107759" x="3444875" y="5813425"/>
          <p14:tracePt t="107869" x="3444875" y="5816600"/>
          <p14:tracePt t="107877" x="3441700" y="5819775"/>
          <p14:tracePt t="107892" x="3432175" y="5835650"/>
          <p14:tracePt t="107909" x="3409950" y="5845175"/>
          <p14:tracePt t="107925" x="3343275" y="5886450"/>
          <p14:tracePt t="107942" x="3228975" y="5946775"/>
          <p14:tracePt t="107959" x="3063875" y="5991225"/>
          <p14:tracePt t="107976" x="2832100" y="6026150"/>
          <p14:tracePt t="107993" x="2638425" y="6045200"/>
          <p14:tracePt t="108010" x="2432050" y="6045200"/>
          <p14:tracePt t="108026" x="2149475" y="6045200"/>
          <p14:tracePt t="108042" x="2009775" y="6038850"/>
          <p14:tracePt t="108059" x="1870075" y="6032500"/>
          <p14:tracePt t="108075" x="1704975" y="6007100"/>
          <p14:tracePt t="108092" x="1628775" y="5984875"/>
          <p14:tracePt t="108109" x="1584325" y="5972175"/>
          <p14:tracePt t="108112" x="1571625" y="5965825"/>
          <p14:tracePt t="108125" x="1549400" y="5953125"/>
          <p14:tracePt t="108142" x="1517650" y="5921375"/>
          <p14:tracePt t="108158" x="1492250" y="5883275"/>
          <p14:tracePt t="108176" x="1447800" y="5838825"/>
          <p14:tracePt t="108192" x="1428750" y="5813425"/>
          <p14:tracePt t="108209" x="1416050" y="5784850"/>
          <p14:tracePt t="108225" x="1393825" y="5762625"/>
          <p14:tracePt t="108242" x="1393825" y="5734050"/>
          <p14:tracePt t="108258" x="1393825" y="5711825"/>
          <p14:tracePt t="108275" x="1397000" y="5664200"/>
          <p14:tracePt t="108293" x="1409700" y="5632450"/>
          <p14:tracePt t="108308" x="1409700" y="5603875"/>
          <p14:tracePt t="108325" x="1409700" y="5575300"/>
          <p14:tracePt t="108341" x="1409700" y="5562600"/>
          <p14:tracePt t="108358" x="1409700" y="5553075"/>
          <p14:tracePt t="108375" x="1409700" y="5537200"/>
          <p14:tracePt t="108408" x="1403350" y="5527675"/>
          <p14:tracePt t="108425" x="1403350" y="5505450"/>
          <p14:tracePt t="108442" x="1397000" y="5495925"/>
          <p14:tracePt t="108459" x="1387475" y="5473700"/>
          <p14:tracePt t="108475" x="1381125" y="5432425"/>
          <p14:tracePt t="108492" x="1381125" y="5403850"/>
          <p14:tracePt t="108509" x="1381125" y="5381625"/>
          <p14:tracePt t="108525" x="1381125" y="5365750"/>
          <p14:tracePt t="108542" x="1381125" y="5356225"/>
          <p14:tracePt t="108559" x="1381125" y="5343525"/>
          <p14:tracePt t="108575" x="1381125" y="5327650"/>
          <p14:tracePt t="108592" x="1381125" y="5321300"/>
          <p14:tracePt t="108833" x="1381125" y="5337175"/>
          <p14:tracePt t="108840" x="1371600" y="5362575"/>
          <p14:tracePt t="108846" x="1368425" y="5381625"/>
          <p14:tracePt t="108858" x="1362075" y="5400675"/>
          <p14:tracePt t="108875" x="1336675" y="5441950"/>
          <p14:tracePt t="108892" x="1323975" y="5457825"/>
          <p14:tracePt t="108909" x="1314450" y="5470525"/>
          <p14:tracePt t="108925" x="1301750" y="5489575"/>
          <p14:tracePt t="108942" x="1285875" y="5499100"/>
          <p14:tracePt t="108959" x="1276350" y="5505450"/>
          <p14:tracePt t="108975" x="1260475" y="5505450"/>
          <p14:tracePt t="108992" x="1250950" y="5505450"/>
          <p14:tracePt t="109009" x="1235075" y="5502275"/>
          <p14:tracePt t="109025" x="1222375" y="5489575"/>
          <p14:tracePt t="109042" x="1209675" y="5461000"/>
          <p14:tracePt t="109059" x="1196975" y="5435600"/>
          <p14:tracePt t="109075" x="1174750" y="5394325"/>
          <p14:tracePt t="109092" x="1162050" y="5368925"/>
          <p14:tracePt t="109109" x="1152525" y="5353050"/>
          <p14:tracePt t="109125" x="1143000" y="5340350"/>
          <p14:tracePt t="109142" x="1130300" y="5340350"/>
          <p14:tracePt t="109254" x="1130300" y="5334000"/>
          <p14:tracePt t="109320" x="1127125" y="5334000"/>
          <p14:tracePt t="109326" x="1120775" y="5334000"/>
          <p14:tracePt t="109343" x="1117600" y="5334000"/>
          <p14:tracePt t="109359" x="1111250" y="5334000"/>
          <p14:tracePt t="109376" x="1111250" y="5340350"/>
          <p14:tracePt t="109392" x="1108075" y="5349875"/>
          <p14:tracePt t="109408" x="1101725" y="5365750"/>
          <p14:tracePt t="109425" x="1092200" y="5381625"/>
          <p14:tracePt t="109441" x="1076325" y="5391150"/>
          <p14:tracePt t="109458" x="1069975" y="5419725"/>
          <p14:tracePt t="109475" x="1069975" y="5454650"/>
          <p14:tracePt t="109491" x="1069975" y="5476875"/>
          <p14:tracePt t="109508" x="1069975" y="5486400"/>
          <p14:tracePt t="109525" x="1069975" y="5502275"/>
          <p14:tracePt t="109541" x="1069975" y="5511800"/>
          <p14:tracePt t="109559" x="1069975" y="5527675"/>
          <p14:tracePt t="109576" x="1069975" y="5530850"/>
          <p14:tracePt t="109911" x="1047750" y="5530850"/>
          <p14:tracePt t="109918" x="1028700" y="5530850"/>
          <p14:tracePt t="109926" x="1003300" y="5530850"/>
          <p14:tracePt t="109941" x="981075" y="5521325"/>
          <p14:tracePt t="109958" x="949325" y="5511800"/>
          <p14:tracePt t="109975" x="914400" y="5492750"/>
          <p14:tracePt t="109992" x="898525" y="5473700"/>
          <p14:tracePt t="110026" x="857250" y="5435600"/>
          <p14:tracePt t="110058" x="831850" y="5410200"/>
          <p14:tracePt t="110075" x="819150" y="5397500"/>
          <p14:tracePt t="110091" x="812800" y="5387975"/>
          <p14:tracePt t="110108" x="803275" y="5375275"/>
          <p14:tracePt t="110125" x="781050" y="5356225"/>
          <p14:tracePt t="110142" x="771525" y="5346700"/>
          <p14:tracePt t="110146" x="768350" y="5340350"/>
          <p14:tracePt t="110158" x="762000" y="5337175"/>
          <p14:tracePt t="110175" x="749300" y="5327650"/>
          <p14:tracePt t="110191" x="733425" y="5314950"/>
          <p14:tracePt t="110209" x="733425" y="5311775"/>
          <p14:tracePt t="110242" x="733425" y="5302250"/>
          <p14:tracePt t="110259" x="727075" y="5302250"/>
          <p14:tracePt t="110276" x="717550" y="5289550"/>
          <p14:tracePt t="110308" x="708025" y="5289550"/>
          <p14:tracePt t="110325" x="698500" y="5289550"/>
          <p14:tracePt t="110359" x="698500" y="5292725"/>
          <p14:tracePt t="110376" x="698500" y="5308600"/>
          <p14:tracePt t="110392" x="698500" y="5321300"/>
          <p14:tracePt t="110410" x="698500" y="5334000"/>
          <p14:tracePt t="110426" x="698500" y="5359400"/>
          <p14:tracePt t="110443" x="698500" y="5387975"/>
          <p14:tracePt t="110459" x="698500" y="5416550"/>
          <p14:tracePt t="110475" x="698500" y="5473700"/>
          <p14:tracePt t="110491" x="698500" y="5508625"/>
          <p14:tracePt t="110509" x="698500" y="5537200"/>
          <p14:tracePt t="110526" x="698500" y="5572125"/>
          <p14:tracePt t="110542" x="698500" y="5588000"/>
          <p14:tracePt t="110559" x="698500" y="5600700"/>
          <p14:tracePt t="110575" x="698500" y="5616575"/>
          <p14:tracePt t="110592" x="698500" y="5626100"/>
          <p14:tracePt t="110608" x="698500" y="5635625"/>
          <p14:tracePt t="110676" x="698500" y="5641975"/>
          <p14:tracePt t="110947" x="800100" y="5680075"/>
          <p14:tracePt t="110954" x="949325" y="5737225"/>
          <p14:tracePt t="110961" x="1158875" y="5803900"/>
          <p14:tracePt t="110976" x="1514475" y="5915025"/>
          <p14:tracePt t="110993" x="1870075" y="6026150"/>
          <p14:tracePt t="111011" x="2273300" y="6162675"/>
          <p14:tracePt t="111026" x="2581275" y="6254750"/>
          <p14:tracePt t="111042" x="2813050" y="6292850"/>
          <p14:tracePt t="111059" x="3086100" y="6346825"/>
          <p14:tracePt t="111076" x="3371850" y="6356350"/>
          <p14:tracePt t="111092" x="3543300" y="6356350"/>
          <p14:tracePt t="111110" x="3657600" y="6356350"/>
          <p14:tracePt t="111126" x="3743325" y="6356350"/>
          <p14:tracePt t="111142" x="3775075" y="6356350"/>
          <p14:tracePt t="111158" x="3803650" y="6356350"/>
          <p14:tracePt t="111175" x="3816350" y="6356350"/>
          <p14:tracePt t="111191" x="3822700" y="6356350"/>
          <p14:tracePt t="111208" x="3822700" y="6353175"/>
          <p14:tracePt t="111225" x="3822700" y="6340475"/>
          <p14:tracePt t="111242" x="3822700" y="6324600"/>
          <p14:tracePt t="111259" x="3816350" y="6315075"/>
          <p14:tracePt t="111275" x="3781425" y="6286500"/>
          <p14:tracePt t="111292" x="3749675" y="6254750"/>
          <p14:tracePt t="111309" x="3702050" y="6226175"/>
          <p14:tracePt t="111325" x="3641725" y="6172200"/>
          <p14:tracePt t="111342" x="3616325" y="6127750"/>
          <p14:tracePt t="111360" x="3581400" y="6042025"/>
          <p14:tracePt t="111376" x="3571875" y="5959475"/>
          <p14:tracePt t="111392" x="3571875" y="5899150"/>
          <p14:tracePt t="111409" x="3571875" y="5838825"/>
          <p14:tracePt t="111425" x="3571875" y="5775325"/>
          <p14:tracePt t="111441" x="3571875" y="5746750"/>
          <p14:tracePt t="111458" x="3575050" y="5724525"/>
          <p14:tracePt t="111475" x="3581400" y="5708650"/>
          <p14:tracePt t="111492" x="3581400" y="5695950"/>
          <p14:tracePt t="111511" x="3581400" y="5680075"/>
          <p14:tracePt t="111526" x="3581400" y="5670550"/>
          <p14:tracePt t="111542" x="3581400" y="5661025"/>
          <p14:tracePt t="111558" x="3581400" y="5654675"/>
          <p14:tracePt t="111596" x="3581400" y="5645150"/>
          <p14:tracePt t="111609" x="3578225" y="5645150"/>
          <p14:tracePt t="111626" x="3565525" y="5645150"/>
          <p14:tracePt t="111642" x="3556000" y="5645150"/>
          <p14:tracePt t="111661" x="3533775" y="5645150"/>
          <p14:tracePt t="111676" x="3511550" y="5632450"/>
          <p14:tracePt t="111692" x="3482975" y="5622925"/>
          <p14:tracePt t="111695" x="3470275" y="5616575"/>
          <p14:tracePt t="111708" x="3457575" y="5610225"/>
          <p14:tracePt t="111725" x="3400425" y="5591175"/>
          <p14:tracePt t="111741" x="3371850" y="5572125"/>
          <p14:tracePt t="111758" x="3340100" y="5559425"/>
          <p14:tracePt t="111776" x="3298825" y="5549900"/>
          <p14:tracePt t="111792" x="3276600" y="5549900"/>
          <p14:tracePt t="111810" x="3235325" y="5553075"/>
          <p14:tracePt t="111825" x="3219450" y="5562600"/>
          <p14:tracePt t="111842" x="3209925" y="5572125"/>
          <p14:tracePt t="111858" x="3200400" y="5588000"/>
          <p14:tracePt t="111875" x="3178175" y="5610225"/>
          <p14:tracePt t="111892" x="3168650" y="5626100"/>
          <p14:tracePt t="111908" x="3155950" y="5648325"/>
          <p14:tracePt t="111925" x="3133725" y="5670550"/>
          <p14:tracePt t="111942" x="3124200" y="5699125"/>
          <p14:tracePt t="111959" x="3111500" y="5715000"/>
          <p14:tracePt t="111975" x="3095625" y="5765800"/>
          <p14:tracePt t="111992" x="3076575" y="5797550"/>
          <p14:tracePt t="112008" x="3076575" y="5826125"/>
          <p14:tracePt t="112025" x="3076575" y="5857875"/>
          <p14:tracePt t="112041" x="3076575" y="5873750"/>
          <p14:tracePt t="112060" x="3082925" y="5883275"/>
          <p14:tracePt t="112075" x="3092450" y="5883275"/>
          <p14:tracePt t="112092" x="3114675" y="5883275"/>
          <p14:tracePt t="112108" x="3159125" y="5873750"/>
          <p14:tracePt t="112125" x="3222625" y="5848350"/>
          <p14:tracePt t="112141" x="3270250" y="5835650"/>
          <p14:tracePt t="112160" x="3352800" y="5835650"/>
          <p14:tracePt t="112176" x="3397250" y="5838825"/>
          <p14:tracePt t="112192" x="3451225" y="5851525"/>
          <p14:tracePt t="112210" x="3514725" y="5857875"/>
          <p14:tracePt t="112225" x="3559175" y="5857875"/>
          <p14:tracePt t="112242" x="3587750" y="5857875"/>
          <p14:tracePt t="112258" x="3609975" y="5857875"/>
          <p14:tracePt t="112274" x="3629025" y="5857875"/>
          <p14:tracePt t="112291" x="3644900" y="5857875"/>
          <p14:tracePt t="112309" x="3651250" y="5848350"/>
          <p14:tracePt t="112325" x="3651250" y="5832475"/>
          <p14:tracePt t="112341" x="3651250" y="5822950"/>
          <p14:tracePt t="112358" x="3651250" y="5807075"/>
          <p14:tracePt t="112375" x="3651250" y="5797550"/>
          <p14:tracePt t="112582" x="3651250" y="5810250"/>
          <p14:tracePt t="112589" x="3651250" y="5835650"/>
          <p14:tracePt t="112596" x="3651250" y="5861050"/>
          <p14:tracePt t="112610" x="3657600" y="5915025"/>
          <p14:tracePt t="112626" x="3673475" y="5988050"/>
          <p14:tracePt t="112642" x="3695700" y="6086475"/>
          <p14:tracePt t="112658" x="3740150" y="6207125"/>
          <p14:tracePt t="112675" x="3778250" y="6311900"/>
          <p14:tracePt t="112691" x="3803650" y="6369050"/>
          <p14:tracePt t="112709" x="3829050" y="6426200"/>
          <p14:tracePt t="112726" x="3848100" y="6451600"/>
          <p14:tracePt t="112742" x="3867150" y="6480175"/>
          <p14:tracePt t="112759" x="3883025" y="6502400"/>
          <p14:tracePt t="112775" x="3892550" y="6511925"/>
          <p14:tracePt t="112792" x="3892550" y="6527800"/>
          <p14:tracePt t="112825" x="3892550" y="6521450"/>
          <p14:tracePt t="112841" x="3892550" y="6505575"/>
          <p14:tracePt t="112859" x="3892550" y="6442075"/>
          <p14:tracePt t="112875" x="3889375" y="6391275"/>
          <p14:tracePt t="112892" x="3889375" y="6353175"/>
          <p14:tracePt t="112909" x="3889375" y="6315075"/>
          <p14:tracePt t="112925" x="3883025" y="6296025"/>
          <p14:tracePt t="112941" x="3876675" y="6276975"/>
          <p14:tracePt t="112958" x="3867150" y="6264275"/>
          <p14:tracePt t="112975" x="3851275" y="6245225"/>
          <p14:tracePt t="112992" x="3838575" y="6213475"/>
          <p14:tracePt t="113009" x="3822700" y="6194425"/>
          <p14:tracePt t="113026" x="3813175" y="6162675"/>
          <p14:tracePt t="113042" x="3790950" y="6146800"/>
          <p14:tracePt t="113059" x="3756025" y="6130925"/>
          <p14:tracePt t="113075" x="3724275" y="6111875"/>
          <p14:tracePt t="113091" x="3702050" y="6099175"/>
          <p14:tracePt t="113108" x="3679825" y="6092825"/>
          <p14:tracePt t="113125" x="3651250" y="6092825"/>
          <p14:tracePt t="113141" x="3641725" y="6096000"/>
          <p14:tracePt t="113159" x="3619500" y="6118225"/>
          <p14:tracePt t="113175" x="3609975" y="6127750"/>
          <p14:tracePt t="113192" x="3600450" y="6137275"/>
          <p14:tracePt t="113209" x="3584575" y="6172200"/>
          <p14:tracePt t="113225" x="3565525" y="6194425"/>
          <p14:tracePt t="113242" x="3546475" y="6242050"/>
          <p14:tracePt t="113259" x="3521075" y="6299200"/>
          <p14:tracePt t="113275" x="3502025" y="6324600"/>
          <p14:tracePt t="113292" x="3489325" y="6346825"/>
          <p14:tracePt t="113309" x="3473450" y="6369050"/>
          <p14:tracePt t="113325" x="3463925" y="6378575"/>
          <p14:tracePt t="113342" x="3451225" y="6388100"/>
          <p14:tracePt t="113359" x="3438525" y="6407150"/>
          <p14:tracePt t="113375" x="3438525" y="6419850"/>
          <p14:tracePt t="113392" x="3438525" y="6429375"/>
          <p14:tracePt t="113409" x="3438525" y="6438900"/>
          <p14:tracePt t="113441" x="3438525" y="6442075"/>
          <p14:tracePt t="113554" x="3441700" y="6442075"/>
          <p14:tracePt t="113560" x="3448050" y="6442075"/>
          <p14:tracePt t="113575" x="3473450" y="6435725"/>
          <p14:tracePt t="113592" x="3511550" y="6423025"/>
          <p14:tracePt t="113608" x="3648075" y="6365875"/>
          <p14:tracePt t="113625" x="3803650" y="6321425"/>
          <p14:tracePt t="113641" x="3946525" y="6276975"/>
          <p14:tracePt t="113659" x="4200525" y="6229350"/>
          <p14:tracePt t="113675" x="4352925" y="6203950"/>
          <p14:tracePt t="113692" x="4448175" y="6194425"/>
          <p14:tracePt t="113709" x="4527550" y="6194425"/>
          <p14:tracePt t="113725" x="4565650" y="6194425"/>
          <p14:tracePt t="113742" x="4581525" y="6194425"/>
          <p14:tracePt t="113758" x="4591050" y="6194425"/>
          <p14:tracePt t="113803" x="4591050" y="6191250"/>
          <p14:tracePt t="113810" x="4591050" y="6184900"/>
          <p14:tracePt t="113826" x="4587875" y="6175375"/>
          <p14:tracePt t="113842" x="4578350" y="6165850"/>
          <p14:tracePt t="113859" x="4562475" y="6162675"/>
          <p14:tracePt t="113875" x="4552950" y="6149975"/>
          <p14:tracePt t="113891" x="4537075" y="6149975"/>
          <p14:tracePt t="113908" x="4527550" y="6146800"/>
          <p14:tracePt t="113924" x="4514850" y="6140450"/>
          <p14:tracePt t="113942" x="4505325" y="6140450"/>
          <p14:tracePt t="113959" x="4457700" y="6134100"/>
          <p14:tracePt t="113975" x="4413250" y="6134100"/>
          <p14:tracePt t="113991" x="4368800" y="6134100"/>
          <p14:tracePt t="114009" x="4330700" y="6134100"/>
          <p14:tracePt t="114025" x="4298950" y="6134100"/>
          <p14:tracePt t="114041" x="4289425" y="6134100"/>
          <p14:tracePt t="114058" x="4276725" y="6134100"/>
          <p14:tracePt t="114075" x="4260850" y="6134100"/>
          <p14:tracePt t="114091" x="4251325" y="6134100"/>
          <p14:tracePt t="114109" x="4235450" y="6137275"/>
          <p14:tracePt t="114125" x="4225925" y="6146800"/>
          <p14:tracePt t="114142" x="4210050" y="6146800"/>
          <p14:tracePt t="114158" x="4197350" y="6156325"/>
          <p14:tracePt t="114175" x="4187825" y="6156325"/>
          <p14:tracePt t="114191" x="4175125" y="6156325"/>
          <p14:tracePt t="114209" x="4162425" y="6156325"/>
          <p14:tracePt t="114225" x="4152900" y="6162675"/>
          <p14:tracePt t="114242" x="4146550" y="6165850"/>
          <p14:tracePt t="114246" x="4146550" y="6172200"/>
          <p14:tracePt t="114259" x="4146550" y="6181725"/>
          <p14:tracePt t="114276" x="4146550" y="6191250"/>
          <p14:tracePt t="114292" x="4146550" y="6207125"/>
          <p14:tracePt t="114308" x="4140200" y="6226175"/>
          <p14:tracePt t="114325" x="4130675" y="6251575"/>
          <p14:tracePt t="114341" x="4117975" y="6280150"/>
          <p14:tracePt t="114359" x="4092575" y="6324600"/>
          <p14:tracePt t="114375" x="4083050" y="6346825"/>
          <p14:tracePt t="114392" x="4070350" y="6369050"/>
          <p14:tracePt t="114409" x="4070350" y="6391275"/>
          <p14:tracePt t="114425" x="4070350" y="6400800"/>
          <p14:tracePt t="114442" x="4070350" y="6410325"/>
          <p14:tracePt t="114458" x="4070350" y="6429375"/>
          <p14:tracePt t="114474" x="4076700" y="6442075"/>
          <p14:tracePt t="114491" x="4092575" y="6451600"/>
          <p14:tracePt t="114508" x="4149725" y="6470650"/>
          <p14:tracePt t="114525" x="4194175" y="6483350"/>
          <p14:tracePt t="114541" x="4238625" y="6496050"/>
          <p14:tracePt t="114558" x="4302125" y="6515100"/>
          <p14:tracePt t="114575" x="4340225" y="6527800"/>
          <p14:tracePt t="114591" x="4371975" y="6534150"/>
          <p14:tracePt t="114608" x="4384675" y="6534150"/>
          <p14:tracePt t="114625" x="4394200" y="6534150"/>
          <p14:tracePt t="114641" x="4403725" y="6534150"/>
          <p14:tracePt t="114658" x="4432300" y="6530975"/>
          <p14:tracePt t="114674" x="4448175" y="6521450"/>
          <p14:tracePt t="114691" x="4470400" y="6511925"/>
          <p14:tracePt t="114708" x="4498975" y="6467475"/>
          <p14:tracePt t="114725" x="4518025" y="6442075"/>
          <p14:tracePt t="114741" x="4549775" y="6403975"/>
          <p14:tracePt t="114758" x="4575175" y="6340475"/>
          <p14:tracePt t="114774" x="4603750" y="6273800"/>
          <p14:tracePt t="114792" x="4619625" y="6188075"/>
          <p14:tracePt t="114809" x="4635500" y="6099175"/>
          <p14:tracePt t="114825" x="4635500" y="6054725"/>
          <p14:tracePt t="114842" x="4625975" y="6010275"/>
          <p14:tracePt t="114858" x="4606925" y="5940425"/>
          <p14:tracePt t="114874" x="4587875" y="5902325"/>
          <p14:tracePt t="114891" x="4572000" y="5857875"/>
          <p14:tracePt t="114908" x="4562475" y="5813425"/>
          <p14:tracePt t="114925" x="4562475" y="5794375"/>
          <p14:tracePt t="114942" x="4562475" y="5778500"/>
          <p14:tracePt t="114959" x="4556125" y="5762625"/>
          <p14:tracePt t="114975" x="4556125" y="5753100"/>
          <p14:tracePt t="114992" x="4556125" y="5749925"/>
          <p14:tracePt t="115008" x="4556125" y="5743575"/>
          <p14:tracePt t="115024" x="4556125" y="5727700"/>
          <p14:tracePt t="115041" x="4552950" y="5724525"/>
          <p14:tracePt t="115059" x="4537075" y="5711825"/>
          <p14:tracePt t="115092" x="4527550" y="5708650"/>
          <p14:tracePt t="115109" x="4511675" y="5708650"/>
          <p14:tracePt t="115125" x="4502150" y="5708650"/>
          <p14:tracePt t="115141" x="4473575" y="5708650"/>
          <p14:tracePt t="115158" x="4419600" y="5695950"/>
          <p14:tracePt t="115174" x="4381500" y="5689600"/>
          <p14:tracePt t="115192" x="4337050" y="5683250"/>
          <p14:tracePt t="115209" x="4295775" y="5683250"/>
          <p14:tracePt t="115225" x="4273550" y="5683250"/>
          <p14:tracePt t="115242" x="4264025" y="5683250"/>
          <p14:tracePt t="115259" x="4244975" y="5683250"/>
          <p14:tracePt t="115275" x="4235450" y="5683250"/>
          <p14:tracePt t="115292" x="4225925" y="5689600"/>
          <p14:tracePt t="115309" x="4210050" y="5702300"/>
          <p14:tracePt t="115325" x="4194175" y="5715000"/>
          <p14:tracePt t="115341" x="4191000" y="5727700"/>
          <p14:tracePt t="115359" x="4191000" y="5743575"/>
          <p14:tracePt t="115375" x="4191000" y="5753100"/>
          <p14:tracePt t="115392" x="4191000" y="5781675"/>
          <p14:tracePt t="115409" x="4191000" y="5816600"/>
          <p14:tracePt t="115425" x="4191000" y="5832475"/>
          <p14:tracePt t="115441" x="4191000" y="5845175"/>
          <p14:tracePt t="115459" x="4213225" y="5861050"/>
          <p14:tracePt t="115474" x="4229100" y="5876925"/>
          <p14:tracePt t="115491" x="4251325" y="5889625"/>
          <p14:tracePt t="115509" x="4308475" y="5895975"/>
          <p14:tracePt t="115525" x="4349750" y="5895975"/>
          <p14:tracePt t="115542" x="4397375" y="5886450"/>
          <p14:tracePt t="115558" x="4438650" y="5861050"/>
          <p14:tracePt t="115575" x="4464050" y="5851525"/>
          <p14:tracePt t="115591" x="4473575" y="5845175"/>
          <p14:tracePt t="115609" x="4486275" y="5845175"/>
          <p14:tracePt t="115624" x="4502150" y="5845175"/>
          <p14:tracePt t="115730" x="4502150" y="5842000"/>
          <p14:tracePt t="115737" x="4502150" y="5835650"/>
          <p14:tracePt t="115744" x="4495800" y="5829300"/>
          <p14:tracePt t="115758" x="4483100" y="5813425"/>
          <p14:tracePt t="115775" x="4473575" y="5791200"/>
          <p14:tracePt t="115791" x="4448175" y="5753100"/>
          <p14:tracePt t="115809" x="4397375" y="5715000"/>
          <p14:tracePt t="115825" x="4349750" y="5673725"/>
          <p14:tracePt t="115842" x="4302125" y="5645150"/>
          <p14:tracePt t="115858" x="4248150" y="5591175"/>
          <p14:tracePt t="115874" x="4216400" y="5559425"/>
          <p14:tracePt t="115891" x="4184650" y="5534025"/>
          <p14:tracePt t="115908" x="4140200" y="5489575"/>
          <p14:tracePt t="115924" x="4102100" y="5464175"/>
          <p14:tracePt t="115941" x="4076700" y="5432425"/>
          <p14:tracePt t="115958" x="4035425" y="5407025"/>
          <p14:tracePt t="115975" x="4022725" y="5397500"/>
          <p14:tracePt t="115991" x="4013200" y="5387975"/>
          <p14:tracePt t="116008" x="3994150" y="5372100"/>
          <p14:tracePt t="116025" x="3984625" y="5368925"/>
          <p14:tracePt t="116041" x="3975100" y="5362575"/>
          <p14:tracePt t="116058" x="3959225" y="5359400"/>
          <p14:tracePt t="116075" x="3943350" y="5353050"/>
          <p14:tracePt t="116092" x="3933825" y="5353050"/>
          <p14:tracePt t="116108" x="3930650" y="5353050"/>
          <p14:tracePt t="116125" x="3921125" y="5353050"/>
          <p14:tracePt t="116141" x="3908425" y="5346700"/>
          <p14:tracePt t="116158" x="3905250" y="5343525"/>
          <p14:tracePt t="116175" x="3905250" y="5337175"/>
          <p14:tracePt t="116192" x="3905250" y="5327650"/>
          <p14:tracePt t="116287" x="3905250" y="5324475"/>
          <p14:tracePt t="119545" x="3917950" y="5337175"/>
          <p14:tracePt t="119552" x="3940175" y="5356225"/>
          <p14:tracePt t="119559" x="3971925" y="5397500"/>
          <p14:tracePt t="119574" x="4025900" y="5470525"/>
          <p14:tracePt t="119592" x="4098925" y="5534025"/>
          <p14:tracePt t="119608" x="4194175" y="5626100"/>
          <p14:tracePt t="119624" x="4264025" y="5673725"/>
          <p14:tracePt t="119657" x="4359275" y="5727700"/>
          <p14:tracePt t="119691" x="4375150" y="5737225"/>
          <p14:tracePt t="119729" x="4371975" y="5737225"/>
          <p14:tracePt t="119741" x="4368800" y="5737225"/>
          <p14:tracePt t="119758" x="4352925" y="5724525"/>
          <p14:tracePt t="119774" x="4324350" y="5705475"/>
          <p14:tracePt t="119791" x="4298950" y="5676900"/>
          <p14:tracePt t="119808" x="4260850" y="5632450"/>
          <p14:tracePt t="119824" x="4251325" y="5616575"/>
          <p14:tracePt t="119841" x="4235450" y="5591175"/>
          <p14:tracePt t="119858" x="4213225" y="5568950"/>
          <p14:tracePt t="119875" x="4203700" y="5559425"/>
          <p14:tracePt t="119891" x="4191000" y="5549900"/>
          <p14:tracePt t="119908" x="4171950" y="5534025"/>
          <p14:tracePt t="119924" x="4162425" y="5524500"/>
          <p14:tracePt t="119941" x="4156075" y="5518150"/>
          <p14:tracePt t="119957" x="4146550" y="5514975"/>
          <p14:tracePt t="119974" x="4137025" y="5508625"/>
          <p14:tracePt t="119991" x="4121150" y="5499100"/>
          <p14:tracePt t="120008" x="4105275" y="5483225"/>
          <p14:tracePt t="120025" x="4095750" y="5467350"/>
          <p14:tracePt t="120041" x="4079875" y="5457825"/>
          <p14:tracePt t="120058" x="4054475" y="5441950"/>
          <p14:tracePt t="120074" x="4044950" y="5432425"/>
          <p14:tracePt t="120091" x="4035425" y="5422900"/>
          <p14:tracePt t="120108" x="4019550" y="5407025"/>
          <p14:tracePt t="120124" x="4010025" y="5407025"/>
          <p14:tracePt t="120141" x="4010025" y="5397500"/>
          <p14:tracePt t="120157" x="4010025" y="5381625"/>
          <p14:tracePt t="120174" x="4010025" y="5372100"/>
          <p14:tracePt t="120191" x="4010025" y="5362575"/>
          <p14:tracePt t="120208" x="4013200" y="5324475"/>
          <p14:tracePt t="120225" x="4013200" y="5302250"/>
          <p14:tracePt t="120240" x="4013200" y="5273675"/>
          <p14:tracePt t="120258" x="4013200" y="5238750"/>
          <p14:tracePt t="120274" x="4013200" y="5216525"/>
          <p14:tracePt t="120290" x="4013200" y="5207000"/>
          <p14:tracePt t="120307" x="4013200" y="5197475"/>
          <p14:tracePt t="120324" x="4010025" y="5197475"/>
          <p14:tracePt t="120340" x="4000500" y="5197475"/>
          <p14:tracePt t="120358" x="3981450" y="5197475"/>
          <p14:tracePt t="120374" x="3971925" y="5197475"/>
          <p14:tracePt t="120391" x="3959225" y="5200650"/>
          <p14:tracePt t="120408" x="3946525" y="5210175"/>
          <p14:tracePt t="120424" x="3917950" y="5229225"/>
          <p14:tracePt t="120440" x="3892550" y="5238750"/>
          <p14:tracePt t="120457" x="3851275" y="5257800"/>
          <p14:tracePt t="120474" x="3829050" y="5270500"/>
          <p14:tracePt t="120490" x="3813175" y="5286375"/>
          <p14:tracePt t="120507" x="3797300" y="5289550"/>
          <p14:tracePt t="120524" x="3787775" y="5299075"/>
          <p14:tracePt t="120541" x="3778250" y="5308600"/>
          <p14:tracePt t="120557" x="3771900" y="5324475"/>
          <p14:tracePt t="120574" x="3762375" y="5340350"/>
          <p14:tracePt t="120590" x="3762375" y="5349875"/>
          <p14:tracePt t="120608" x="3762375" y="5387975"/>
          <p14:tracePt t="120624" x="3762375" y="5410200"/>
          <p14:tracePt t="120640" x="3778250" y="5435600"/>
          <p14:tracePt t="120658" x="3794125" y="5470525"/>
          <p14:tracePt t="120675" x="3806825" y="5502275"/>
          <p14:tracePt t="120690" x="3816350" y="5518150"/>
          <p14:tracePt t="120707" x="3838575" y="5534025"/>
          <p14:tracePt t="120724" x="3848100" y="5546725"/>
          <p14:tracePt t="120740" x="3857625" y="5559425"/>
          <p14:tracePt t="120757" x="3876675" y="5562600"/>
          <p14:tracePt t="120775" x="3889375" y="5562600"/>
          <p14:tracePt t="120791" x="3892550" y="5562600"/>
          <p14:tracePt t="120807" x="3898900" y="5562600"/>
          <p14:tracePt t="121514" x="3933825" y="5518150"/>
          <p14:tracePt t="121521" x="3990975" y="5422900"/>
          <p14:tracePt t="121528" x="4038600" y="5327650"/>
          <p14:tracePt t="121540" x="4095750" y="5216525"/>
          <p14:tracePt t="121558" x="4260850" y="4854575"/>
          <p14:tracePt t="121582" x="4464050" y="4438650"/>
          <p14:tracePt t="121610" x="4651375" y="3870325"/>
          <p14:tracePt t="121642" x="4718050" y="3336925"/>
          <p14:tracePt t="121659" x="4718050" y="3095625"/>
          <p14:tracePt t="121674" x="4718050" y="2946400"/>
          <p14:tracePt t="121690" x="4702175" y="2730500"/>
          <p14:tracePt t="121709" x="4695825" y="2498725"/>
          <p14:tracePt t="121724" x="4676775" y="2327275"/>
          <p14:tracePt t="121741" x="4657725" y="2143125"/>
          <p14:tracePt t="121758" x="4632325" y="1965325"/>
          <p14:tracePt t="121774" x="4597400" y="1822450"/>
          <p14:tracePt t="121791" x="4562475" y="1714500"/>
          <p14:tracePt t="121808" x="4527550" y="1609725"/>
          <p14:tracePt t="121824" x="4511675" y="1555750"/>
          <p14:tracePt t="121840" x="4505325" y="1495425"/>
          <p14:tracePt t="121843" x="4505325" y="1460500"/>
          <p14:tracePt t="121858" x="4508500" y="1390650"/>
          <p14:tracePt t="121874" x="4524375" y="1314450"/>
          <p14:tracePt t="121891" x="4556125" y="1238250"/>
          <p14:tracePt t="121908" x="4600575" y="1143000"/>
          <p14:tracePt t="121925" x="4641850" y="1054100"/>
          <p14:tracePt t="121941" x="4654550" y="968375"/>
          <p14:tracePt t="121957" x="4676775" y="879475"/>
          <p14:tracePt t="121973" x="4695825" y="831850"/>
          <p14:tracePt t="121990" x="4695825" y="781050"/>
          <p14:tracePt t="122008" x="4695825" y="695325"/>
          <p14:tracePt t="122025" x="4695825" y="635000"/>
          <p14:tracePt t="122041" x="4695825" y="574675"/>
          <p14:tracePt t="122058" x="4679950" y="501650"/>
          <p14:tracePt t="122074" x="4673600" y="479425"/>
          <p14:tracePt t="122090" x="4667250" y="450850"/>
          <p14:tracePt t="122107" x="4651375" y="434975"/>
          <p14:tracePt t="122124" x="4641850" y="412750"/>
          <p14:tracePt t="122140" x="4625975" y="403225"/>
          <p14:tracePt t="122157" x="4610100" y="374650"/>
          <p14:tracePt t="122174" x="4584700" y="346075"/>
          <p14:tracePt t="122191" x="4552950" y="320675"/>
          <p14:tracePt t="122208" x="4505325" y="254000"/>
          <p14:tracePt t="122224" x="4483100" y="222250"/>
          <p14:tracePt t="122240" x="4464050" y="196850"/>
          <p14:tracePt t="122257" x="4419600" y="174625"/>
          <p14:tracePt t="122273" x="4381500" y="155575"/>
          <p14:tracePt t="122290" x="4305300" y="123825"/>
          <p14:tracePt t="122308" x="4191000" y="85725"/>
          <p14:tracePt t="122325" x="4143375" y="73025"/>
          <p14:tracePt t="122341" x="4108450" y="73025"/>
          <p14:tracePt t="122344" x="4095750" y="73025"/>
          <p14:tracePt t="122357" x="4086225" y="73025"/>
          <p14:tracePt t="122374" x="4076700" y="73025"/>
          <p14:tracePt t="122390" x="4067175" y="73025"/>
          <p14:tracePt t="122408" x="4048125" y="73025"/>
          <p14:tracePt t="122424" x="4038600" y="73025"/>
          <p14:tracePt t="122441" x="4029075" y="73025"/>
          <p14:tracePt t="122458" x="4006850" y="73025"/>
          <p14:tracePt t="122474" x="3997325" y="79375"/>
          <p14:tracePt t="122491" x="3987800" y="95250"/>
          <p14:tracePt t="122507" x="3971925" y="111125"/>
          <p14:tracePt t="122524" x="3959225" y="120650"/>
          <p14:tracePt t="122541" x="3946525" y="142875"/>
          <p14:tracePt t="122558" x="3930650" y="184150"/>
          <p14:tracePt t="122574" x="3917950" y="222250"/>
          <p14:tracePt t="122591" x="3898900" y="247650"/>
          <p14:tracePt t="122608" x="3879850" y="295275"/>
          <p14:tracePt t="122624" x="3873500" y="333375"/>
          <p14:tracePt t="122640" x="3867150" y="371475"/>
          <p14:tracePt t="122657" x="3854450" y="469900"/>
          <p14:tracePt t="122674" x="3832225" y="523875"/>
          <p14:tracePt t="122691" x="3819525" y="568325"/>
          <p14:tracePt t="122707" x="3800475" y="625475"/>
          <p14:tracePt t="122724" x="3787775" y="669925"/>
          <p14:tracePt t="122741" x="3781425" y="708025"/>
          <p14:tracePt t="122757" x="3781425" y="800100"/>
          <p14:tracePt t="122774" x="3787775" y="869950"/>
          <p14:tracePt t="122791" x="3794125" y="917575"/>
          <p14:tracePt t="122808" x="3806825" y="987425"/>
          <p14:tracePt t="122824" x="3813175" y="1041400"/>
          <p14:tracePt t="122841" x="3825875" y="1104900"/>
          <p14:tracePt t="122845" x="3835400" y="1139825"/>
          <p14:tracePt t="122858" x="3857625" y="1216025"/>
          <p14:tracePt t="122874" x="3863975" y="1270000"/>
          <p14:tracePt t="122891" x="3863975" y="1320800"/>
          <p14:tracePt t="122907" x="3870325" y="1400175"/>
          <p14:tracePt t="122924" x="3870325" y="1470025"/>
          <p14:tracePt t="122940" x="3870325" y="1530350"/>
          <p14:tracePt t="122957" x="3867150" y="1616075"/>
          <p14:tracePt t="122974" x="3867150" y="1654175"/>
          <p14:tracePt t="122991" x="3867150" y="1695450"/>
          <p14:tracePt t="123007" x="3876675" y="1746250"/>
          <p14:tracePt t="123024" x="3889375" y="1784350"/>
          <p14:tracePt t="123041" x="3902075" y="1828800"/>
          <p14:tracePt t="123057" x="3927475" y="1892300"/>
          <p14:tracePt t="123074" x="3940175" y="1936750"/>
          <p14:tracePt t="123090" x="3952875" y="1968500"/>
          <p14:tracePt t="123108" x="3975100" y="2009775"/>
          <p14:tracePt t="123124" x="3987800" y="2035175"/>
          <p14:tracePt t="123141" x="4000500" y="2073275"/>
          <p14:tracePt t="123158" x="4019550" y="2136775"/>
          <p14:tracePt t="123174" x="4038600" y="2174875"/>
          <p14:tracePt t="123190" x="4064000" y="2222500"/>
          <p14:tracePt t="123207" x="4105275" y="2286000"/>
          <p14:tracePt t="123224" x="4124325" y="2327275"/>
          <p14:tracePt t="123241" x="4156075" y="2365375"/>
          <p14:tracePt t="123257" x="4225925" y="2428875"/>
          <p14:tracePt t="123274" x="4286250" y="2479675"/>
          <p14:tracePt t="123291" x="4352925" y="2511425"/>
          <p14:tracePt t="123307" x="4460875" y="2565400"/>
          <p14:tracePt t="123323" x="4527550" y="2584450"/>
          <p14:tracePt t="123340" x="4562475" y="2597150"/>
          <p14:tracePt t="123342" x="4587875" y="2597150"/>
          <p14:tracePt t="123357" x="4610100" y="2597150"/>
          <p14:tracePt t="123378" x="4651375" y="2593975"/>
          <p14:tracePt t="123390" x="4664075" y="2590800"/>
          <p14:tracePt t="123408" x="4705350" y="2565400"/>
          <p14:tracePt t="123424" x="4730750" y="2524125"/>
          <p14:tracePt t="123440" x="4759325" y="2460625"/>
          <p14:tracePt t="123457" x="4838700" y="2266950"/>
          <p14:tracePt t="123474" x="4883150" y="2143125"/>
          <p14:tracePt t="123491" x="4918075" y="2012950"/>
          <p14:tracePt t="123507" x="4959350" y="1812925"/>
          <p14:tracePt t="123524" x="4975225" y="1736725"/>
          <p14:tracePt t="123540" x="4987925" y="1685925"/>
          <p14:tracePt t="123557" x="5006975" y="1628775"/>
          <p14:tracePt t="123574" x="5026025" y="1590675"/>
          <p14:tracePt t="123592" x="5045075" y="1517650"/>
          <p14:tracePt t="123607" x="5060950" y="1444625"/>
          <p14:tracePt t="123625" x="5060950" y="1384300"/>
          <p14:tracePt t="123642" x="5060950" y="1289050"/>
          <p14:tracePt t="123658" x="5060950" y="1184275"/>
          <p14:tracePt t="123674" x="5060950" y="1069975"/>
          <p14:tracePt t="123692" x="5048250" y="984250"/>
          <p14:tracePt t="123707" x="5026025" y="882650"/>
          <p14:tracePt t="123724" x="5003800" y="806450"/>
          <p14:tracePt t="123740" x="4981575" y="720725"/>
          <p14:tracePt t="123757" x="4924425" y="603250"/>
          <p14:tracePt t="123774" x="4895850" y="536575"/>
          <p14:tracePt t="123791" x="4860925" y="476250"/>
          <p14:tracePt t="123808" x="4819650" y="412750"/>
          <p14:tracePt t="123824" x="4784725" y="355600"/>
          <p14:tracePt t="123840" x="4759325" y="307975"/>
          <p14:tracePt t="123842" x="4746625" y="288925"/>
          <p14:tracePt t="123857" x="4714875" y="257175"/>
          <p14:tracePt t="123874" x="4689475" y="225425"/>
          <p14:tracePt t="123890" x="4657725" y="215900"/>
          <p14:tracePt t="123907" x="4622800" y="196850"/>
          <p14:tracePt t="123924" x="4594225" y="177800"/>
          <p14:tracePt t="123942" x="4559300" y="161925"/>
          <p14:tracePt t="123958" x="4533900" y="149225"/>
          <p14:tracePt t="123974" x="4524375" y="139700"/>
          <p14:tracePt t="123990" x="4514850" y="123825"/>
          <p14:tracePt t="124007" x="4498975" y="120650"/>
          <p14:tracePt t="124024" x="4479925" y="120650"/>
          <p14:tracePt t="124041" x="4457700" y="120650"/>
          <p14:tracePt t="124057" x="4400550" y="120650"/>
          <p14:tracePt t="124074" x="4349750" y="120650"/>
          <p14:tracePt t="124092" x="4286250" y="120650"/>
          <p14:tracePt t="124107" x="4241800" y="120650"/>
          <p14:tracePt t="124123" x="4219575" y="120650"/>
          <p14:tracePt t="124140" x="4191000" y="120650"/>
          <p14:tracePt t="124157" x="4133850" y="139700"/>
          <p14:tracePt t="124175" x="4095750" y="152400"/>
          <p14:tracePt t="124192" x="4016375" y="187325"/>
          <p14:tracePt t="124207" x="3965575" y="222250"/>
          <p14:tracePt t="124224" x="3927475" y="247650"/>
          <p14:tracePt t="124240" x="3902075" y="279400"/>
          <p14:tracePt t="124257" x="3857625" y="317500"/>
          <p14:tracePt t="124273" x="3832225" y="355600"/>
          <p14:tracePt t="124290" x="3800475" y="403225"/>
          <p14:tracePt t="124307" x="3724275" y="492125"/>
          <p14:tracePt t="124324" x="3673475" y="584200"/>
          <p14:tracePt t="124342" x="3594100" y="704850"/>
          <p14:tracePt t="124357" x="3556000" y="774700"/>
          <p14:tracePt t="124374" x="3527425" y="831850"/>
          <p14:tracePt t="124390" x="3511550" y="914400"/>
          <p14:tracePt t="124407" x="3495675" y="1047750"/>
          <p14:tracePt t="124423" x="3495675" y="1117600"/>
          <p14:tracePt t="124440" x="3495675" y="1177925"/>
          <p14:tracePt t="124457" x="3505200" y="1276350"/>
          <p14:tracePt t="124473" x="3521075" y="1349375"/>
          <p14:tracePt t="124491" x="3536950" y="1425575"/>
          <p14:tracePt t="124508" x="3575050" y="1501775"/>
          <p14:tracePt t="124524" x="3603625" y="1549400"/>
          <p14:tracePt t="124541" x="3654425" y="1606550"/>
          <p14:tracePt t="124557" x="3717925" y="1676400"/>
          <p14:tracePt t="124573" x="3743325" y="1708150"/>
          <p14:tracePt t="124592" x="3759200" y="1736725"/>
          <p14:tracePt t="124607" x="3775075" y="1746250"/>
          <p14:tracePt t="126806" x="3759200" y="1847850"/>
          <p14:tracePt t="126814" x="3740150" y="1949450"/>
          <p14:tracePt t="126828" x="3683000" y="2162175"/>
          <p14:tracePt t="126841" x="3622675" y="2540000"/>
          <p14:tracePt t="126862" x="3533775" y="3140075"/>
          <p14:tracePt t="126879" x="3495675" y="3578225"/>
          <p14:tracePt t="126899" x="3505200" y="4238625"/>
          <p14:tracePt t="126926" x="3597275" y="5137150"/>
          <p14:tracePt t="126958" x="3683000" y="5845175"/>
          <p14:tracePt t="126975" x="3733800" y="6130925"/>
          <p14:tracePt t="126991" x="3790950" y="6419850"/>
          <p14:tracePt t="127007" x="3825875" y="6575425"/>
          <p14:tracePt t="127024" x="3889375" y="6699250"/>
          <p14:tracePt t="127041" x="3937000" y="6835775"/>
          <p14:tracePt t="127057" x="3968750" y="6854825"/>
          <p14:tracePt t="127073" x="3981450" y="6854825"/>
          <p14:tracePt t="127090" x="3997325" y="6854825"/>
          <p14:tracePt t="127455" x="3971925" y="6816725"/>
          <p14:tracePt t="127462" x="3937000" y="6734175"/>
          <p14:tracePt t="127474" x="3879850" y="6635750"/>
          <p14:tracePt t="127491" x="3749675" y="6407150"/>
          <p14:tracePt t="127506" x="3657600" y="6257925"/>
          <p14:tracePt t="127524" x="3575050" y="6111875"/>
          <p14:tracePt t="127541" x="3486150" y="6000750"/>
          <p14:tracePt t="127574" x="3403600" y="5924550"/>
          <p14:tracePt t="127607" x="3343275" y="5876925"/>
          <p14:tracePt t="127623" x="3333750" y="5864225"/>
          <p14:tracePt t="127640" x="3317875" y="5851525"/>
          <p14:tracePt t="127656" x="3308350" y="5845175"/>
          <p14:tracePt t="127673" x="3308350" y="5842000"/>
          <p14:tracePt t="127691" x="3292475" y="5826125"/>
          <p14:tracePt t="127706" x="3282950" y="5816600"/>
          <p14:tracePt t="127724" x="3273425" y="5800725"/>
          <p14:tracePt t="127740" x="3257550" y="5778500"/>
          <p14:tracePt t="127756" x="3241675" y="5756275"/>
          <p14:tracePt t="127773" x="3228975" y="5724525"/>
          <p14:tracePt t="127790" x="3228975" y="5705475"/>
          <p14:tracePt t="127806" x="3228975" y="5695950"/>
          <p14:tracePt t="127823" x="3228975" y="5673725"/>
          <p14:tracePt t="127840" x="3228975" y="5661025"/>
          <p14:tracePt t="127857" x="3228975" y="5651500"/>
          <p14:tracePt t="127873" x="3228975" y="5635625"/>
          <p14:tracePt t="127913" x="3228975" y="5629275"/>
          <p14:tracePt t="127928" x="3228975" y="5626100"/>
          <p14:tracePt t="127935" x="3235325" y="5626100"/>
          <p14:tracePt t="127941" x="3244850" y="5619750"/>
          <p14:tracePt t="127957" x="3254375" y="5610225"/>
          <p14:tracePt t="127974" x="3263900" y="5600700"/>
          <p14:tracePt t="127990" x="3286125" y="5578475"/>
          <p14:tracePt t="128006" x="3314700" y="5565775"/>
          <p14:tracePt t="128023" x="3330575" y="5556250"/>
          <p14:tracePt t="128040" x="3371850" y="5540375"/>
          <p14:tracePt t="128057" x="3397250" y="5521325"/>
          <p14:tracePt t="128074" x="3429000" y="5508625"/>
          <p14:tracePt t="128091" x="3463925" y="5476875"/>
          <p14:tracePt t="128107" x="3495675" y="5445125"/>
          <p14:tracePt t="128124" x="3521075" y="5422900"/>
          <p14:tracePt t="128140" x="3549650" y="5384800"/>
          <p14:tracePt t="128156" x="3559175" y="5375275"/>
          <p14:tracePt t="128173" x="3568700" y="5365750"/>
          <p14:tracePt t="128191" x="3590925" y="5346700"/>
          <p14:tracePt t="128207" x="3600450" y="5340350"/>
          <p14:tracePt t="128224" x="3609975" y="5340350"/>
          <p14:tracePt t="128241" x="3625850" y="5337175"/>
          <p14:tracePt t="128257" x="3629025" y="5337175"/>
          <p14:tracePt t="128290" x="3651250" y="5337175"/>
          <p14:tracePt t="128306" x="3670300" y="5337175"/>
          <p14:tracePt t="128323" x="3708400" y="5337175"/>
          <p14:tracePt t="128340" x="3768725" y="5337175"/>
          <p14:tracePt t="128357" x="3806825" y="5337175"/>
          <p14:tracePt t="128374" x="3844925" y="5340350"/>
          <p14:tracePt t="128378" x="3876675" y="5340350"/>
          <p14:tracePt t="128391" x="3933825" y="5359400"/>
          <p14:tracePt t="128406" x="4029075" y="5375275"/>
          <p14:tracePt t="128423" x="4114800" y="5391150"/>
          <p14:tracePt t="128440" x="4238625" y="5422900"/>
          <p14:tracePt t="128456" x="4318000" y="5461000"/>
          <p14:tracePt t="128474" x="4381500" y="5483225"/>
          <p14:tracePt t="128491" x="4464050" y="5505450"/>
          <p14:tracePt t="128507" x="4495800" y="5521325"/>
          <p14:tracePt t="128524" x="4518025" y="5534025"/>
          <p14:tracePt t="128540" x="4552950" y="5553075"/>
          <p14:tracePt t="128557" x="4562475" y="5562600"/>
          <p14:tracePt t="128573" x="4575175" y="5578475"/>
          <p14:tracePt t="128590" x="4594225" y="5591175"/>
          <p14:tracePt t="128606" x="4603750" y="5600700"/>
          <p14:tracePt t="128623" x="4613275" y="5613400"/>
          <p14:tracePt t="128640" x="4629150" y="5632450"/>
          <p14:tracePt t="128656" x="4645025" y="5648325"/>
          <p14:tracePt t="128673" x="4657725" y="5680075"/>
          <p14:tracePt t="128690" x="4673600" y="5715000"/>
          <p14:tracePt t="128706" x="4686300" y="5753100"/>
          <p14:tracePt t="128723" x="4705350" y="5791200"/>
          <p14:tracePt t="128740" x="4724400" y="5838825"/>
          <p14:tracePt t="128756" x="4730750" y="5870575"/>
          <p14:tracePt t="128773" x="4730750" y="5892800"/>
          <p14:tracePt t="128791" x="4730750" y="5946775"/>
          <p14:tracePt t="128807" x="4730750" y="5991225"/>
          <p14:tracePt t="128823" x="4730750" y="6042025"/>
          <p14:tracePt t="128840" x="4727575" y="6137275"/>
          <p14:tracePt t="128856" x="4721225" y="6191250"/>
          <p14:tracePt t="128874" x="4708525" y="6226175"/>
          <p14:tracePt t="128891" x="4692650" y="6299200"/>
          <p14:tracePt t="128907" x="4689475" y="6343650"/>
          <p14:tracePt t="128924" x="4683125" y="6365875"/>
          <p14:tracePt t="128940" x="4683125" y="6400800"/>
          <p14:tracePt t="128956" x="4683125" y="6410325"/>
          <p14:tracePt t="128973" x="4676775" y="6419850"/>
          <p14:tracePt t="128990" x="4660900" y="6435725"/>
          <p14:tracePt t="129025" x="4657725" y="6435725"/>
          <p14:tracePt t="129047" x="4657725" y="6432550"/>
          <p14:tracePt t="129056" x="4657725" y="6423025"/>
          <p14:tracePt t="129073" x="4657725" y="6394450"/>
          <p14:tracePt t="129090" x="4629150" y="6321425"/>
          <p14:tracePt t="129106" x="4613275" y="6226175"/>
          <p14:tracePt t="129123" x="4587875" y="6096000"/>
          <p14:tracePt t="129140" x="4502150" y="5921375"/>
          <p14:tracePt t="129156" x="4419600" y="5794375"/>
          <p14:tracePt t="129173" x="4321175" y="5657850"/>
          <p14:tracePt t="129191" x="4213225" y="5534025"/>
          <p14:tracePt t="129207" x="4162425" y="5483225"/>
          <p14:tracePt t="129223" x="4098925" y="5429250"/>
          <p14:tracePt t="129240" x="4032250" y="5391150"/>
          <p14:tracePt t="129256" x="4010025" y="5365750"/>
          <p14:tracePt t="129273" x="3978275" y="5353050"/>
          <p14:tracePt t="129290" x="3956050" y="5337175"/>
          <p14:tracePt t="129307" x="3946525" y="5337175"/>
          <p14:tracePt t="129324" x="3930650" y="5337175"/>
          <p14:tracePt t="129340" x="3917950" y="5334000"/>
          <p14:tracePt t="129357" x="3908425" y="5334000"/>
          <p14:tracePt t="129373" x="3898900" y="5334000"/>
          <p14:tracePt t="129389" x="3876675" y="5334000"/>
          <p14:tracePt t="129406" x="3867150" y="5334000"/>
          <p14:tracePt t="129423" x="3857625" y="5334000"/>
          <p14:tracePt t="129440" x="3844925" y="5334000"/>
          <p14:tracePt t="129456" x="3829050" y="5334000"/>
          <p14:tracePt t="129473" x="3819525" y="5334000"/>
          <p14:tracePt t="129490" x="3803650" y="5334000"/>
          <p14:tracePt t="129506" x="3781425" y="5334000"/>
          <p14:tracePt t="129523" x="3765550" y="5334000"/>
          <p14:tracePt t="129540" x="3752850" y="5334000"/>
          <p14:tracePt t="129557" x="3736975" y="5334000"/>
          <p14:tracePt t="129574" x="3727450" y="5327650"/>
          <p14:tracePt t="129590" x="3711575" y="5311775"/>
          <p14:tracePt t="129607" x="3702050" y="5311775"/>
          <p14:tracePt t="129624" x="3686175" y="5311775"/>
          <p14:tracePt t="129640" x="3676650" y="5311775"/>
          <p14:tracePt t="129683" x="3676650" y="5308600"/>
          <p14:tracePt t="129711" x="3676650" y="5302250"/>
          <p14:tracePt t="129719" x="3676650" y="5299075"/>
          <p14:tracePt t="129726" x="3676650" y="5292725"/>
          <p14:tracePt t="129739" x="3676650" y="5283200"/>
          <p14:tracePt t="129756" x="3676650" y="5273675"/>
          <p14:tracePt t="129773" x="3676650" y="5257800"/>
          <p14:tracePt t="129790" x="3676650" y="5241925"/>
          <p14:tracePt t="129806" x="3676650" y="5232400"/>
          <p14:tracePt t="129823" x="3676650" y="5222875"/>
          <p14:tracePt t="129840" x="3676650" y="5219700"/>
          <p14:tracePt t="129856" x="3679825" y="5219700"/>
          <p14:tracePt t="129873" x="3689350" y="5219700"/>
          <p14:tracePt t="129889" x="3708400" y="5219700"/>
          <p14:tracePt t="129906" x="3717925" y="5219700"/>
          <p14:tracePt t="129923" x="3730625" y="5207000"/>
          <p14:tracePt t="129925" x="3733800" y="5207000"/>
          <p14:tracePt t="129939" x="3756025" y="5203825"/>
          <p14:tracePt t="129956" x="3765550" y="5197475"/>
          <p14:tracePt t="129973" x="3775075" y="5197475"/>
          <p14:tracePt t="129990" x="3790950" y="5197475"/>
          <p14:tracePt t="130007" x="3800475" y="5194300"/>
          <p14:tracePt t="130024" x="3810000" y="5194300"/>
          <p14:tracePt t="130040" x="3822700" y="5194300"/>
          <p14:tracePt t="130056" x="3838575" y="5187950"/>
          <p14:tracePt t="130073" x="3848100" y="5181600"/>
          <p14:tracePt t="130090" x="3876675" y="5178425"/>
          <p14:tracePt t="130107" x="3905250" y="5172075"/>
          <p14:tracePt t="130123" x="3921125" y="5172075"/>
          <p14:tracePt t="130140" x="3952875" y="5165725"/>
          <p14:tracePt t="130156" x="3968750" y="5165725"/>
          <p14:tracePt t="130173" x="3978275" y="5165725"/>
          <p14:tracePt t="130190" x="3994150" y="5165725"/>
          <p14:tracePt t="130207" x="4010025" y="5165725"/>
          <p14:tracePt t="130223" x="4019550" y="5165725"/>
          <p14:tracePt t="130240" x="4022725" y="5165725"/>
          <p14:tracePt t="130257" x="4029075" y="5165725"/>
          <p14:tracePt t="130498" x="4029075" y="5172075"/>
          <p14:tracePt t="130569" x="4025900" y="5172075"/>
          <p14:tracePt t="130576" x="4016375" y="5172075"/>
          <p14:tracePt t="130590" x="4006850" y="5172075"/>
          <p14:tracePt t="130606" x="3997325" y="5172075"/>
          <p14:tracePt t="130623" x="3987800" y="5172075"/>
          <p14:tracePt t="130641" x="3981450" y="5172075"/>
          <p14:tracePt t="130718" x="3981450" y="5168900"/>
          <p14:tracePt t="130820" x="3981450" y="5165725"/>
          <p14:tracePt t="131112" x="4003675" y="5181600"/>
          <p14:tracePt t="131119" x="4044950" y="5203825"/>
          <p14:tracePt t="131128" x="4073525" y="5235575"/>
          <p14:tracePt t="131140" x="4143375" y="5280025"/>
          <p14:tracePt t="131157" x="4194175" y="5324475"/>
          <p14:tracePt t="131173" x="4232275" y="5362575"/>
          <p14:tracePt t="131191" x="4295775" y="5432425"/>
          <p14:tracePt t="131223" x="4368800" y="5505450"/>
          <p14:tracePt t="131257" x="4425950" y="5581650"/>
          <p14:tracePt t="131274" x="4435475" y="5591175"/>
          <p14:tracePt t="131290" x="4454525" y="5607050"/>
          <p14:tracePt t="131306" x="4460875" y="5616575"/>
          <p14:tracePt t="131322" x="4470400" y="5632450"/>
          <p14:tracePt t="131339" x="4479925" y="5645150"/>
          <p14:tracePt t="131356" x="4479925" y="5651500"/>
          <p14:tracePt t="131374" x="4479925" y="5654675"/>
          <p14:tracePt t="131412" x="4486275" y="5654675"/>
          <p14:tracePt t="131423" x="4495800" y="5661025"/>
          <p14:tracePt t="131440" x="4511675" y="5680075"/>
          <p14:tracePt t="131456" x="4533900" y="5692775"/>
          <p14:tracePt t="131472" x="4565650" y="5705475"/>
          <p14:tracePt t="131489" x="4587875" y="5721350"/>
          <p14:tracePt t="131507" x="4597400" y="5737225"/>
          <p14:tracePt t="131523" x="4613275" y="5743575"/>
          <p14:tracePt t="131541" x="4629150" y="5743575"/>
          <p14:tracePt t="131574" x="4632325" y="5743575"/>
          <p14:tracePt t="131618" x="4638675" y="5743575"/>
          <p14:tracePt t="131625" x="4641850" y="5743575"/>
          <p14:tracePt t="131640" x="4648200" y="5743575"/>
          <p14:tracePt t="131661" x="4657725" y="5743575"/>
          <p14:tracePt t="131905" x="4654550" y="5759450"/>
          <p14:tracePt t="131912" x="4648200" y="5778500"/>
          <p14:tracePt t="131923" x="4641850" y="5797550"/>
          <p14:tracePt t="131957" x="4613275" y="5972175"/>
          <p14:tracePt t="131961" x="4613275" y="6007100"/>
          <p14:tracePt t="131990" x="4613275" y="6121400"/>
          <p14:tracePt t="132006" x="4613275" y="6172200"/>
          <p14:tracePt t="132023" x="4613275" y="6232525"/>
          <p14:tracePt t="132039" x="4613275" y="6318250"/>
          <p14:tracePt t="132056" x="4613275" y="6378575"/>
          <p14:tracePt t="132074" x="4606925" y="6423025"/>
          <p14:tracePt t="132090" x="4587875" y="6464300"/>
          <p14:tracePt t="132107" x="4578350" y="6496050"/>
          <p14:tracePt t="132125" x="4552950" y="6530975"/>
          <p14:tracePt t="132140" x="4540250" y="6559550"/>
          <p14:tracePt t="132156" x="4540250" y="6581775"/>
          <p14:tracePt t="132173" x="4540250" y="6613525"/>
          <p14:tracePt t="132190" x="4530725" y="6626225"/>
          <p14:tracePt t="132207" x="4527550" y="6635750"/>
          <p14:tracePt t="132223" x="4514850" y="6651625"/>
          <p14:tracePt t="132240" x="4514850" y="6667500"/>
          <p14:tracePt t="132257" x="4514850" y="6670675"/>
          <p14:tracePt t="132273" x="4514850" y="6677025"/>
          <p14:tracePt t="132560" x="4505325" y="6673850"/>
          <p14:tracePt t="132568" x="4495800" y="6673850"/>
          <p14:tracePt t="132575" x="4476750" y="6673850"/>
          <p14:tracePt t="132589" x="4445000" y="6667500"/>
          <p14:tracePt t="132606" x="4403725" y="6667500"/>
          <p14:tracePt t="132625" x="4318000" y="6667500"/>
          <p14:tracePt t="132640" x="4273550" y="6667500"/>
          <p14:tracePt t="132657" x="4235450" y="6670675"/>
          <p14:tracePt t="132675" x="4146550" y="6677025"/>
          <p14:tracePt t="132690" x="4095750" y="6686550"/>
          <p14:tracePt t="132706" x="4035425" y="6692900"/>
          <p14:tracePt t="132722" x="3981450" y="6699250"/>
          <p14:tracePt t="132739" x="3933825" y="6699250"/>
          <p14:tracePt t="132756" x="3911600" y="6702425"/>
          <p14:tracePt t="132774" x="3870325" y="6702425"/>
          <p14:tracePt t="132790" x="3854450" y="6702425"/>
          <p14:tracePt t="132807" x="3838575" y="6702425"/>
          <p14:tracePt t="132824" x="3819525" y="6702425"/>
          <p14:tracePt t="132840" x="3778250" y="6702425"/>
          <p14:tracePt t="132856" x="3756025" y="6702425"/>
          <p14:tracePt t="132873" x="3740150" y="6702425"/>
          <p14:tracePt t="132890" x="3705225" y="6689725"/>
          <p14:tracePt t="132906" x="3676650" y="6677025"/>
          <p14:tracePt t="132925" x="3638550" y="6654800"/>
          <p14:tracePt t="132940" x="3609975" y="6642100"/>
          <p14:tracePt t="132957" x="3584575" y="6629400"/>
          <p14:tracePt t="132961" x="3575050" y="6623050"/>
          <p14:tracePt t="132974" x="3556000" y="6616700"/>
          <p14:tracePt t="132990" x="3527425" y="6616700"/>
          <p14:tracePt t="133006" x="3517900" y="6616700"/>
          <p14:tracePt t="133023" x="3502025" y="6616700"/>
          <p14:tracePt t="133039" x="3489325" y="6613525"/>
          <p14:tracePt t="133057" x="3479800" y="6613525"/>
          <p14:tracePt t="133073" x="3473450" y="6613525"/>
          <p14:tracePt t="133411" x="3473450" y="6591300"/>
          <p14:tracePt t="133418" x="3473450" y="6565900"/>
          <p14:tracePt t="133425" x="3473450" y="6546850"/>
          <p14:tracePt t="133440" x="3467100" y="6502400"/>
          <p14:tracePt t="133456" x="3460750" y="6457950"/>
          <p14:tracePt t="133472" x="3448050" y="6435725"/>
          <p14:tracePt t="133506" x="3432175" y="6403975"/>
          <p14:tracePt t="133539" x="3429000" y="6362700"/>
          <p14:tracePt t="133556" x="3422650" y="6340475"/>
          <p14:tracePt t="133574" x="3403600" y="6296025"/>
          <p14:tracePt t="133590" x="3387725" y="6273800"/>
          <p14:tracePt t="133607" x="3375025" y="6257925"/>
          <p14:tracePt t="133624" x="3359150" y="6216650"/>
          <p14:tracePt t="133640" x="3349625" y="6200775"/>
          <p14:tracePt t="133657" x="3330575" y="6172200"/>
          <p14:tracePt t="133673" x="3317875" y="6146800"/>
          <p14:tracePt t="133689" x="3302000" y="6115050"/>
          <p14:tracePt t="133706" x="3292475" y="6089650"/>
          <p14:tracePt t="133722" x="3273425" y="6061075"/>
          <p14:tracePt t="133739" x="3254375" y="5997575"/>
          <p14:tracePt t="133756" x="3254375" y="5959475"/>
          <p14:tracePt t="133774" x="3241675" y="5902325"/>
          <p14:tracePt t="133790" x="3241675" y="5873750"/>
          <p14:tracePt t="133807" x="3235325" y="5864225"/>
          <p14:tracePt t="133824" x="3235325" y="5848350"/>
          <p14:tracePt t="133839" x="3232150" y="5835650"/>
          <p14:tracePt t="133856" x="3219450" y="5822950"/>
          <p14:tracePt t="133872" x="3209925" y="5813425"/>
          <p14:tracePt t="133890" x="3209925" y="5800725"/>
          <p14:tracePt t="133906" x="3209925" y="5784850"/>
          <p14:tracePt t="133922" x="3209925" y="5775325"/>
          <p14:tracePt t="133968" x="3209925" y="5768975"/>
          <p14:tracePt t="135025" x="3213100" y="5746750"/>
          <p14:tracePt t="135032" x="3219450" y="5727700"/>
          <p14:tracePt t="135040" x="3225800" y="5702300"/>
          <p14:tracePt t="135057" x="3251200" y="5664200"/>
          <p14:tracePt t="135089" x="3286125" y="5588000"/>
          <p14:tracePt t="135123" x="3286125" y="5568950"/>
          <p14:tracePt t="135196" x="3279775" y="5568950"/>
          <p14:tracePt t="135203" x="3273425" y="5568950"/>
          <p14:tracePt t="135209" x="3263900" y="5568950"/>
          <p14:tracePt t="135223" x="3254375" y="5568950"/>
          <p14:tracePt t="135239" x="3244850" y="5568950"/>
          <p14:tracePt t="135256" x="3244850" y="5572125"/>
          <p14:tracePt t="135273" x="3235325" y="5575300"/>
          <p14:tracePt t="135306" x="3235325" y="5584825"/>
          <p14:tracePt t="135411" x="3228975" y="5584825"/>
          <p14:tracePt t="135474" x="3225800" y="5584825"/>
          <p14:tracePt t="135681" x="3260725" y="5575300"/>
          <p14:tracePt t="135689" x="3302000" y="5553075"/>
          <p14:tracePt t="135695" x="3349625" y="5534025"/>
          <p14:tracePt t="135707" x="3390900" y="5521325"/>
          <p14:tracePt t="135724" x="3549650" y="5461000"/>
          <p14:tracePt t="135740" x="3679825" y="5426075"/>
          <p14:tracePt t="135773" x="3863975" y="5349875"/>
          <p14:tracePt t="135806" x="3933825" y="5324475"/>
          <p14:tracePt t="135824" x="3956050" y="5302250"/>
          <p14:tracePt t="135840" x="3965575" y="5302250"/>
          <p14:tracePt t="135902" x="3968750" y="5302250"/>
          <p14:tracePt t="135961" x="3975100" y="5302250"/>
          <p14:tracePt t="135967" x="3978275" y="5302250"/>
          <p14:tracePt t="135974" x="3984625" y="5302250"/>
          <p14:tracePt t="135990" x="3994150" y="5292725"/>
          <p14:tracePt t="136006" x="4016375" y="5283200"/>
          <p14:tracePt t="136023" x="4044950" y="5276850"/>
          <p14:tracePt t="136039" x="4057650" y="5270500"/>
          <p14:tracePt t="136056" x="4070350" y="5270500"/>
          <p14:tracePt t="136073" x="4083050" y="5270500"/>
          <p14:tracePt t="136089" x="4083050" y="5257800"/>
          <p14:tracePt t="136123" x="4083050" y="5251450"/>
          <p14:tracePt t="136180" x="4083050" y="5248275"/>
          <p14:tracePt t="136209" x="4083050" y="5241925"/>
          <p14:tracePt t="136231" x="4083050" y="5238750"/>
          <p14:tracePt t="136288" x="4083050" y="5232400"/>
          <p14:tracePt t="136567" x="4076700" y="5232400"/>
          <p14:tracePt t="136574" x="4073525" y="5232400"/>
          <p14:tracePt t="136589" x="4060825" y="5238750"/>
          <p14:tracePt t="136606" x="4032250" y="5251450"/>
          <p14:tracePt t="136623" x="3968750" y="5289550"/>
          <p14:tracePt t="136639" x="3898900" y="5327650"/>
          <p14:tracePt t="136656" x="3806825" y="5394325"/>
          <p14:tracePt t="136689" x="3546475" y="5575300"/>
          <p14:tracePt t="136723" x="3397250" y="5743575"/>
          <p14:tracePt t="136741" x="3371850" y="5788025"/>
          <p14:tracePt t="136756" x="3346450" y="5813425"/>
          <p14:tracePt t="136773" x="3330575" y="5848350"/>
          <p14:tracePt t="136789" x="3321050" y="5857875"/>
          <p14:tracePt t="136806" x="3311525" y="5867400"/>
          <p14:tracePt t="136823" x="3289300" y="5873750"/>
          <p14:tracePt t="136839" x="3279775" y="5873750"/>
          <p14:tracePt t="136855" x="3270250" y="5873750"/>
          <p14:tracePt t="136873" x="3257550" y="5873750"/>
          <p14:tracePt t="136889" x="3241675" y="5873750"/>
          <p14:tracePt t="136922" x="3235325" y="5873750"/>
          <p14:tracePt t="137039" x="3235325" y="5870575"/>
          <p14:tracePt t="137046" x="3235325" y="5867400"/>
          <p14:tracePt t="137057" x="3238500" y="5861050"/>
          <p14:tracePt t="137073" x="3276600" y="5803900"/>
          <p14:tracePt t="137090" x="3305175" y="5756275"/>
          <p14:tracePt t="137106" x="3330575" y="5724525"/>
          <p14:tracePt t="137123" x="3355975" y="5661025"/>
          <p14:tracePt t="137139" x="3368675" y="5622925"/>
          <p14:tracePt t="137156" x="3375025" y="5594350"/>
          <p14:tracePt t="137172" x="3375025" y="5553075"/>
          <p14:tracePt t="137189" x="3375025" y="5537200"/>
          <p14:tracePt t="137207" x="3375025" y="5527675"/>
          <p14:tracePt t="137223" x="3375025" y="5495925"/>
          <p14:tracePt t="137240" x="3375025" y="5480050"/>
          <p14:tracePt t="137256" x="3375025" y="5470525"/>
          <p14:tracePt t="137272" x="3375025" y="5451475"/>
          <p14:tracePt t="137289" x="3375025" y="5441950"/>
          <p14:tracePt t="137306" x="3375025" y="5432425"/>
          <p14:tracePt t="137323" x="3375025" y="5422900"/>
          <p14:tracePt t="137339" x="3375025" y="5410200"/>
          <p14:tracePt t="137357" x="3375025" y="5407025"/>
          <p14:tracePt t="137373" x="3375025" y="5397500"/>
          <p14:tracePt t="137390" x="3375025" y="5387975"/>
          <p14:tracePt t="137406" x="3375025" y="5375275"/>
          <p14:tracePt t="137422" x="3375025" y="5356225"/>
          <p14:tracePt t="137439" x="3375025" y="5346700"/>
          <p14:tracePt t="137456" x="3375025" y="5337175"/>
          <p14:tracePt t="137472" x="3375025" y="5321300"/>
          <p14:tracePt t="137489" x="3375025" y="5308600"/>
          <p14:tracePt t="137505" x="3375025" y="5302250"/>
          <p14:tracePt t="137522" x="3375025" y="5292725"/>
          <p14:tracePt t="137539" x="3375025" y="5286375"/>
          <p14:tracePt t="137556" x="3375025" y="5283200"/>
          <p14:tracePt t="140059" x="3375025" y="5276850"/>
          <p14:tracePt t="140065" x="3375025" y="5273675"/>
          <p14:tracePt t="140080" x="3375025" y="5267325"/>
          <p14:tracePt t="140088" x="3378200" y="5264150"/>
          <p14:tracePt t="140105" x="3400425" y="5251450"/>
          <p14:tracePt t="140122" x="3489325" y="5226050"/>
          <p14:tracePt t="140139" x="3565525" y="5210175"/>
          <p14:tracePt t="140172" x="3775075" y="5203825"/>
          <p14:tracePt t="140205" x="3971925" y="5203825"/>
          <p14:tracePt t="140222" x="4102100" y="5203825"/>
          <p14:tracePt t="140239" x="4194175" y="5194300"/>
          <p14:tracePt t="140256" x="4289425" y="5194300"/>
          <p14:tracePt t="140272" x="4365625" y="5194300"/>
          <p14:tracePt t="140289" x="4394200" y="5194300"/>
          <p14:tracePt t="140306" x="4422775" y="5194300"/>
          <p14:tracePt t="140322" x="4457700" y="5187950"/>
          <p14:tracePt t="140338" x="4486275" y="5187950"/>
          <p14:tracePt t="140355" x="4514850" y="5187950"/>
          <p14:tracePt t="140372" x="4556125" y="5187950"/>
          <p14:tracePt t="140388" x="4584700" y="5187950"/>
          <p14:tracePt t="140405" x="4600575" y="5187950"/>
          <p14:tracePt t="140422" x="4616450" y="5187950"/>
          <p14:tracePt t="140438" x="4645025" y="5197475"/>
          <p14:tracePt t="140455" x="4660900" y="5200650"/>
          <p14:tracePt t="140472" x="4702175" y="5226050"/>
          <p14:tracePt t="140488" x="4733925" y="5238750"/>
          <p14:tracePt t="140505" x="4778375" y="5251450"/>
          <p14:tracePt t="140522" x="4835525" y="5276850"/>
          <p14:tracePt t="140539" x="4860925" y="5302250"/>
          <p14:tracePt t="140556" x="4895850" y="5349875"/>
          <p14:tracePt t="140572" x="4937125" y="5435600"/>
          <p14:tracePt t="140588" x="4965700" y="5489575"/>
          <p14:tracePt t="140606" x="4978400" y="5527675"/>
          <p14:tracePt t="140622" x="5029200" y="5632450"/>
          <p14:tracePt t="140639" x="5051425" y="5699125"/>
          <p14:tracePt t="140656" x="5073650" y="5775325"/>
          <p14:tracePt t="140673" x="5102225" y="5845175"/>
          <p14:tracePt t="140689" x="5108575" y="5883275"/>
          <p14:tracePt t="140705" x="5108575" y="5927725"/>
          <p14:tracePt t="140722" x="5114925" y="5991225"/>
          <p14:tracePt t="140738" x="5114925" y="6035675"/>
          <p14:tracePt t="140755" x="5114925" y="6064250"/>
          <p14:tracePt t="140772" x="5121275" y="6105525"/>
          <p14:tracePt t="140789" x="5121275" y="6127750"/>
          <p14:tracePt t="140806" x="5121275" y="6156325"/>
          <p14:tracePt t="140823" x="5121275" y="6188075"/>
          <p14:tracePt t="140839" x="5121275" y="6213475"/>
          <p14:tracePt t="140856" x="5121275" y="6226175"/>
          <p14:tracePt t="140872" x="5118100" y="6248400"/>
          <p14:tracePt t="140889" x="5108575" y="6276975"/>
          <p14:tracePt t="140906" x="5089525" y="6299200"/>
          <p14:tracePt t="140923" x="5073650" y="6334125"/>
          <p14:tracePt t="140939" x="5060950" y="6356350"/>
          <p14:tracePt t="140956" x="5051425" y="6372225"/>
          <p14:tracePt t="140972" x="5029200" y="6394450"/>
          <p14:tracePt t="140989" x="5019675" y="6410325"/>
          <p14:tracePt t="141006" x="5006975" y="6432550"/>
          <p14:tracePt t="141022" x="4984750" y="6454775"/>
          <p14:tracePt t="141038" x="4975225" y="6470650"/>
          <p14:tracePt t="141056" x="4962525" y="6486525"/>
          <p14:tracePt t="141073" x="4921250" y="6511925"/>
          <p14:tracePt t="141089" x="4899025" y="6524625"/>
          <p14:tracePt t="141093" x="4886325" y="6530975"/>
          <p14:tracePt t="141106" x="4867275" y="6550025"/>
          <p14:tracePt t="141126" x="4832350" y="6565900"/>
          <p14:tracePt t="141138" x="4800600" y="6591300"/>
          <p14:tracePt t="141155" x="4762500" y="6616700"/>
          <p14:tracePt t="141173" x="4702175" y="6645275"/>
          <p14:tracePt t="141189" x="4657725" y="6657975"/>
          <p14:tracePt t="141206" x="4635500" y="6673850"/>
          <p14:tracePt t="141223" x="4591050" y="6692900"/>
          <p14:tracePt t="141239" x="4556125" y="6705600"/>
          <p14:tracePt t="141256" x="4530725" y="6718300"/>
          <p14:tracePt t="141272" x="4479925" y="6743700"/>
          <p14:tracePt t="141288" x="4451350" y="6753225"/>
          <p14:tracePt t="141306" x="4413250" y="6765925"/>
          <p14:tracePt t="141322" x="4368800" y="6784975"/>
          <p14:tracePt t="141339" x="4346575" y="6804025"/>
          <p14:tracePt t="141356" x="4324350" y="6810375"/>
          <p14:tracePt t="141373" x="4279900" y="6819900"/>
          <p14:tracePt t="141389" x="4251325" y="6826250"/>
          <p14:tracePt t="141405" x="4213225" y="6826250"/>
          <p14:tracePt t="141421" x="4152900" y="6832600"/>
          <p14:tracePt t="141438" x="4108450" y="6832600"/>
          <p14:tracePt t="141455" x="4070350" y="6832600"/>
          <p14:tracePt t="141472" x="4022725" y="6832600"/>
          <p14:tracePt t="141488" x="3987800" y="6832600"/>
          <p14:tracePt t="141505" x="3965575" y="6832600"/>
          <p14:tracePt t="141522" x="3902075" y="6832600"/>
          <p14:tracePt t="141538" x="3857625" y="6829425"/>
          <p14:tracePt t="141555" x="3806825" y="6823075"/>
          <p14:tracePt t="141572" x="3743325" y="6810375"/>
          <p14:tracePt t="141588" x="3721100" y="6804025"/>
          <p14:tracePt t="141605" x="3698875" y="6797675"/>
          <p14:tracePt t="141622" x="3663950" y="6784975"/>
          <p14:tracePt t="141639" x="3651250" y="6775450"/>
          <p14:tracePt t="141656" x="3622675" y="6765925"/>
          <p14:tracePt t="141672" x="3587750" y="6746875"/>
          <p14:tracePt t="141688" x="3565525" y="6731000"/>
          <p14:tracePt t="141705" x="3540125" y="6718300"/>
          <p14:tracePt t="141723" x="3492500" y="6699250"/>
          <p14:tracePt t="141739" x="3460750" y="6686550"/>
          <p14:tracePt t="141756" x="3435350" y="6670675"/>
          <p14:tracePt t="141773" x="3394075" y="6651625"/>
          <p14:tracePt t="141789" x="3371850" y="6632575"/>
          <p14:tracePt t="141805" x="3340100" y="6600825"/>
          <p14:tracePt t="141822" x="3302000" y="6565900"/>
          <p14:tracePt t="141838" x="3270250" y="6534150"/>
          <p14:tracePt t="141855" x="3244850" y="6508750"/>
          <p14:tracePt t="141873" x="3228975" y="6480175"/>
          <p14:tracePt t="141889" x="3213100" y="6464300"/>
          <p14:tracePt t="141906" x="3203575" y="6442075"/>
          <p14:tracePt t="141923" x="3184525" y="6397625"/>
          <p14:tracePt t="141939" x="3171825" y="6375400"/>
          <p14:tracePt t="141955" x="3152775" y="6343650"/>
          <p14:tracePt t="141971" x="3136900" y="6302375"/>
          <p14:tracePt t="141988" x="3124200" y="6286500"/>
          <p14:tracePt t="142006" x="3114675" y="6264275"/>
          <p14:tracePt t="142023" x="3089275" y="6219825"/>
          <p14:tracePt t="142039" x="3089275" y="6197600"/>
          <p14:tracePt t="142056" x="3089275" y="6153150"/>
          <p14:tracePt t="142072" x="3089275" y="6092825"/>
          <p14:tracePt t="142089" x="3089275" y="6048375"/>
          <p14:tracePt t="142105" x="3092450" y="6010275"/>
          <p14:tracePt t="142122" x="3121025" y="5899150"/>
          <p14:tracePt t="142138" x="3136900" y="5835650"/>
          <p14:tracePt t="142155" x="3149600" y="5772150"/>
          <p14:tracePt t="142172" x="3168650" y="5708650"/>
          <p14:tracePt t="142189" x="3187700" y="5683250"/>
          <p14:tracePt t="142206" x="3197225" y="5667375"/>
          <p14:tracePt t="142222" x="3213100" y="5641975"/>
          <p14:tracePt t="142238" x="3222625" y="5619750"/>
          <p14:tracePt t="142255" x="3248025" y="5594350"/>
          <p14:tracePt t="142271" x="3286125" y="5556250"/>
          <p14:tracePt t="142288" x="3317875" y="5524500"/>
          <p14:tracePt t="142305" x="3343275" y="5502275"/>
          <p14:tracePt t="142322" x="3387725" y="5448300"/>
          <p14:tracePt t="142339" x="3409950" y="5422900"/>
          <p14:tracePt t="142356" x="3441700" y="5391150"/>
          <p14:tracePt t="142371" x="3486150" y="5356225"/>
          <p14:tracePt t="142388" x="3505200" y="5324475"/>
          <p14:tracePt t="142406" x="3514725" y="5308600"/>
          <p14:tracePt t="142423" x="3549650" y="5280025"/>
          <p14:tracePt t="142438" x="3559175" y="5270500"/>
          <p14:tracePt t="142455" x="3568700" y="5260975"/>
          <p14:tracePt t="142472" x="3578225" y="5238750"/>
          <p14:tracePt t="142506" x="3584575" y="5238750"/>
          <p14:tracePt t="143344" x="3546475" y="5207000"/>
          <p14:tracePt t="143351" x="3470275" y="5140325"/>
          <p14:tracePt t="143359" x="3394075" y="5064125"/>
          <p14:tracePt t="143371" x="3194050" y="4854575"/>
          <p14:tracePt t="143388" x="3035300" y="4683125"/>
          <p14:tracePt t="143414" x="2749550" y="4349750"/>
          <p14:tracePt t="143441" x="2568575" y="4206875"/>
          <p14:tracePt t="143473" x="2324100" y="4054475"/>
          <p14:tracePt t="143489" x="2235200" y="4003675"/>
          <p14:tracePt t="143505" x="2168525" y="3975100"/>
          <p14:tracePt t="143521" x="2089150" y="3933825"/>
          <p14:tracePt t="143538" x="2044700" y="3921125"/>
          <p14:tracePt t="143555" x="2022475" y="3908425"/>
          <p14:tracePt t="143572" x="1978025" y="3892550"/>
          <p14:tracePt t="143589" x="1955800" y="3873500"/>
          <p14:tracePt t="143607" x="1927225" y="3873500"/>
          <p14:tracePt t="143622" x="1911350" y="3863975"/>
          <p14:tracePt t="143639" x="1901825" y="3854450"/>
          <p14:tracePt t="143655" x="1879600" y="3841750"/>
          <p14:tracePt t="143671" x="1841500" y="3803650"/>
          <p14:tracePt t="143688" x="1809750" y="3781425"/>
          <p14:tracePt t="143705" x="1784350" y="3740150"/>
          <p14:tracePt t="143722" x="1736725" y="3663950"/>
          <p14:tracePt t="143739" x="1724025" y="3600450"/>
          <p14:tracePt t="143756" x="1711325" y="3546475"/>
          <p14:tracePt t="143772" x="1682750" y="3467100"/>
          <p14:tracePt t="143788" x="1670050" y="3429000"/>
          <p14:tracePt t="143805" x="1663700" y="3378200"/>
          <p14:tracePt t="143822" x="1663700" y="3314700"/>
          <p14:tracePt t="143839" x="1663700" y="3270250"/>
          <p14:tracePt t="143856" x="1663700" y="3241675"/>
          <p14:tracePt t="143872" x="1663700" y="3213100"/>
          <p14:tracePt t="143889" x="1663700" y="3203575"/>
          <p14:tracePt t="143905" x="1663700" y="3194050"/>
          <p14:tracePt t="143921" x="1663700" y="3178175"/>
          <p14:tracePt t="143938" x="1663700" y="3175000"/>
          <p14:tracePt t="143955" x="1663700" y="3168650"/>
          <p14:tracePt t="143972" x="1660525" y="3152775"/>
          <p14:tracePt t="143988" x="1660525" y="3143250"/>
          <p14:tracePt t="144005" x="1660525" y="3130550"/>
          <p14:tracePt t="144022" x="1654175" y="3114675"/>
          <p14:tracePt t="144038" x="1654175" y="3105150"/>
          <p14:tracePt t="144055" x="1638300" y="3095625"/>
          <p14:tracePt t="144072" x="1628775" y="3073400"/>
          <p14:tracePt t="144088" x="1628775" y="3063875"/>
          <p14:tracePt t="144125" x="1622425" y="3063875"/>
          <p14:tracePt t="144158" x="1619250" y="3063875"/>
          <p14:tracePt t="144165" x="1612900" y="3063875"/>
          <p14:tracePt t="144172" x="1609725" y="3063875"/>
          <p14:tracePt t="144188" x="1600200" y="3063875"/>
          <p14:tracePt t="144205" x="1577975" y="3070225"/>
          <p14:tracePt t="144222" x="1504950" y="3121025"/>
          <p14:tracePt t="144238" x="1431925" y="3203575"/>
          <p14:tracePt t="144255" x="1365250" y="3286125"/>
          <p14:tracePt t="144272" x="1289050" y="3387725"/>
          <p14:tracePt t="144289" x="1222375" y="3470275"/>
          <p14:tracePt t="144307" x="1152525" y="3568700"/>
          <p14:tracePt t="144322" x="1120775" y="3606800"/>
          <p14:tracePt t="144338" x="1095375" y="3638550"/>
          <p14:tracePt t="144355" x="1082675" y="3663950"/>
          <p14:tracePt t="144371" x="1063625" y="3679825"/>
          <p14:tracePt t="144388" x="1054100" y="3695700"/>
          <p14:tracePt t="144406" x="1044575" y="3705225"/>
          <p14:tracePt t="144422" x="1038225" y="3708400"/>
          <p14:tracePt t="144514" x="1031875" y="3708400"/>
          <p14:tracePt t="144529" x="1028700" y="3702050"/>
          <p14:tracePt t="144535" x="1028700" y="3698875"/>
          <p14:tracePt t="144543" x="1022350" y="3692525"/>
          <p14:tracePt t="144555" x="1012825" y="3683000"/>
          <p14:tracePt t="144571" x="996950" y="3667125"/>
          <p14:tracePt t="144588" x="987425" y="3651250"/>
          <p14:tracePt t="144605" x="955675" y="3613150"/>
          <p14:tracePt t="144622" x="914400" y="3552825"/>
          <p14:tracePt t="144638" x="866775" y="3511550"/>
          <p14:tracePt t="144655" x="800100" y="3429000"/>
          <p14:tracePt t="144671" x="720725" y="3305175"/>
          <p14:tracePt t="144688" x="692150" y="3251200"/>
          <p14:tracePt t="144707" x="660400" y="3206750"/>
          <p14:tracePt t="144722" x="647700" y="3184525"/>
          <p14:tracePt t="144739" x="638175" y="3168650"/>
          <p14:tracePt t="144755" x="635000" y="3159125"/>
          <p14:tracePt t="144772" x="635000" y="3130550"/>
          <p14:tracePt t="144788" x="635000" y="3121025"/>
          <p14:tracePt t="144805" x="635000" y="3111500"/>
          <p14:tracePt t="144822" x="635000" y="3108325"/>
          <p14:tracePt t="145029" x="663575" y="3089275"/>
          <p14:tracePt t="145037" x="701675" y="3063875"/>
          <p14:tracePt t="145044" x="752475" y="3048000"/>
          <p14:tracePt t="145055" x="781050" y="3025775"/>
          <p14:tracePt t="145088" x="927100" y="2962275"/>
          <p14:tracePt t="145122" x="965200" y="2933700"/>
          <p14:tracePt t="145139" x="974725" y="2924175"/>
          <p14:tracePt t="145157" x="977900" y="2905125"/>
          <p14:tracePt t="145172" x="977900" y="2898775"/>
          <p14:tracePt t="145206" x="977900" y="2895600"/>
          <p14:tracePt t="145222" x="977900" y="2889250"/>
          <p14:tracePt t="145238" x="984250" y="2886075"/>
          <p14:tracePt t="145257" x="1003300" y="2876550"/>
          <p14:tracePt t="145272" x="1009650" y="2860675"/>
          <p14:tracePt t="145289" x="1019175" y="2854325"/>
          <p14:tracePt t="145306" x="1022350" y="2844800"/>
          <p14:tracePt t="145322" x="1022350" y="2841625"/>
          <p14:tracePt t="145338" x="1028700" y="2841625"/>
          <p14:tracePt t="145356" x="1028700" y="2835275"/>
          <p14:tracePt t="145393" x="1028700" y="2832100"/>
          <p14:tracePt t="145406" x="1035050" y="2832100"/>
          <p14:tracePt t="145423" x="1035050" y="2825750"/>
          <p14:tracePt t="145458" x="1038225" y="2825750"/>
          <p14:tracePt t="145465" x="1047750" y="2825750"/>
          <p14:tracePt t="145472" x="1054100" y="2825750"/>
          <p14:tracePt t="145488" x="1057275" y="2825750"/>
          <p14:tracePt t="146972" x="1209675" y="2841625"/>
          <p14:tracePt t="146978" x="1476375" y="2867025"/>
          <p14:tracePt t="146988" x="1787525" y="2898775"/>
          <p14:tracePt t="147006" x="2819400" y="2927350"/>
          <p14:tracePt t="147025" x="3657600" y="2914650"/>
          <p14:tracePt t="147043" x="5168900" y="2762250"/>
          <p14:tracePt t="147063" x="6715125" y="2498725"/>
          <p14:tracePt t="147089" x="8131175" y="2244725"/>
          <p14:tracePt t="147599" x="9140825" y="0"/>
          <p14:tracePt t="147606" x="9061450" y="0"/>
          <p14:tracePt t="147622" x="8912225" y="0"/>
          <p14:tracePt t="147638" x="8785225" y="0"/>
          <p14:tracePt t="147654" x="8670925" y="0"/>
          <p14:tracePt t="147671" x="8515350" y="22225"/>
          <p14:tracePt t="147688" x="8420100" y="22225"/>
          <p14:tracePt t="147721" x="8255000" y="22225"/>
          <p14:tracePt t="147755" x="8156575" y="28575"/>
          <p14:tracePt t="147772" x="8054975" y="47625"/>
          <p14:tracePt t="147789" x="7969250" y="73025"/>
          <p14:tracePt t="147805" x="7756525" y="133350"/>
          <p14:tracePt t="147821" x="7569200" y="161925"/>
          <p14:tracePt t="147838" x="7419975" y="161925"/>
          <p14:tracePt t="147855" x="7124700" y="146050"/>
          <p14:tracePt t="147871" x="6972300" y="111125"/>
          <p14:tracePt t="147889" x="6804025" y="57150"/>
          <p14:tracePt t="147906" x="6524625" y="0"/>
          <p14:tracePt t="147922" x="6350000" y="0"/>
          <p14:tracePt t="147939" x="6162675" y="0"/>
          <p14:tracePt t="147955" x="5956300" y="0"/>
          <p14:tracePt t="147971" x="5813425" y="22225"/>
          <p14:tracePt t="147988" x="5708650" y="38100"/>
          <p14:tracePt t="148004" x="5619750" y="69850"/>
          <p14:tracePt t="148021" x="5521325" y="123825"/>
          <p14:tracePt t="148037" x="5492750" y="149225"/>
          <p14:tracePt t="148055" x="5438775" y="200025"/>
          <p14:tracePt t="148072" x="5413375" y="247650"/>
          <p14:tracePt t="148088" x="5381625" y="285750"/>
          <p14:tracePt t="148105" x="5353050" y="368300"/>
          <p14:tracePt t="148121" x="5346700" y="419100"/>
          <p14:tracePt t="148138" x="5349875" y="488950"/>
          <p14:tracePt t="148155" x="5403850" y="606425"/>
          <p14:tracePt t="148172" x="5429250" y="644525"/>
          <p14:tracePt t="148188" x="5454650" y="676275"/>
          <p14:tracePt t="148191" x="5473700" y="688975"/>
          <p14:tracePt t="148204" x="5480050" y="695325"/>
          <p14:tracePt t="148222" x="5508625" y="717550"/>
          <p14:tracePt t="148238" x="5537200" y="730250"/>
          <p14:tracePt t="148255" x="5578475" y="749300"/>
          <p14:tracePt t="148271" x="5616575" y="752475"/>
          <p14:tracePt t="148287" x="5654675" y="752475"/>
          <p14:tracePt t="148305" x="5686425" y="752475"/>
          <p14:tracePt t="148322" x="5715000" y="752475"/>
          <p14:tracePt t="148338" x="5724525" y="752475"/>
          <p14:tracePt t="148356" x="5740400" y="752475"/>
          <p14:tracePt t="148371" x="5749925" y="752475"/>
          <p14:tracePt t="148388" x="5759450" y="752475"/>
          <p14:tracePt t="148857" x="5778500" y="758825"/>
          <p14:tracePt t="148864" x="5803900" y="758825"/>
          <p14:tracePt t="148871" x="5822950" y="758825"/>
          <p14:tracePt t="148893" x="5857875" y="758825"/>
          <p14:tracePt t="148908" x="5867400" y="758825"/>
          <p14:tracePt t="148928" x="5883275" y="758825"/>
          <p14:tracePt t="148955" x="5886450" y="758825"/>
          <p14:tracePt t="149257" x="5949950" y="758825"/>
          <p14:tracePt t="149264" x="6019800" y="768350"/>
          <p14:tracePt t="149271" x="6099175" y="777875"/>
          <p14:tracePt t="149289" x="6238875" y="793750"/>
          <p14:tracePt t="149305" x="6419850" y="847725"/>
          <p14:tracePt t="149322" x="6537325" y="863600"/>
          <p14:tracePt t="149338" x="6657975" y="898525"/>
          <p14:tracePt t="149355" x="6772275" y="927100"/>
          <p14:tracePt t="149371" x="6829425" y="942975"/>
          <p14:tracePt t="149388" x="6858000" y="955675"/>
          <p14:tracePt t="149405" x="6873875" y="955675"/>
          <p14:tracePt t="149421" x="6877050" y="955675"/>
          <p14:tracePt t="149455" x="6877050" y="968375"/>
          <p14:tracePt t="149471" x="6877050" y="977900"/>
          <p14:tracePt t="149488" x="6877050" y="987425"/>
          <p14:tracePt t="149505" x="6870700" y="1003300"/>
          <p14:tracePt t="149521" x="6861175" y="1009650"/>
          <p14:tracePt t="149538" x="6845300" y="1025525"/>
          <p14:tracePt t="149555" x="6832600" y="1035050"/>
          <p14:tracePt t="149571" x="6819900" y="1044575"/>
          <p14:tracePt t="149588" x="6810375" y="1054100"/>
          <p14:tracePt t="149605" x="6791325" y="1076325"/>
          <p14:tracePt t="149622" x="6781800" y="1085850"/>
          <p14:tracePt t="149638" x="6772275" y="1095375"/>
          <p14:tracePt t="149655" x="6765925" y="1111250"/>
          <p14:tracePt t="149671" x="6765925" y="1123950"/>
          <p14:tracePt t="149688" x="6765925" y="1133475"/>
          <p14:tracePt t="149705" x="6765925" y="1149350"/>
          <p14:tracePt t="149722" x="6765925" y="1155700"/>
          <p14:tracePt t="149738" x="6772275" y="1168400"/>
          <p14:tracePt t="149755" x="6838950" y="1187450"/>
          <p14:tracePt t="149771" x="6946900" y="1206500"/>
          <p14:tracePt t="149788" x="7086600" y="1222375"/>
          <p14:tracePt t="149805" x="7242175" y="1263650"/>
          <p14:tracePt t="149821" x="7350125" y="1282700"/>
          <p14:tracePt t="149838" x="7445375" y="1289050"/>
          <p14:tracePt t="149855" x="7550150" y="1289050"/>
          <p14:tracePt t="149871" x="7610475" y="1289050"/>
          <p14:tracePt t="149888" x="7664450" y="1285875"/>
          <p14:tracePt t="149904" x="7756525" y="1285875"/>
          <p14:tracePt t="149921" x="7810500" y="1279525"/>
          <p14:tracePt t="149937" x="7839075" y="1279525"/>
          <p14:tracePt t="149955" x="7874000" y="1279525"/>
          <p14:tracePt t="149971" x="7883525" y="1279525"/>
          <p14:tracePt t="149988" x="7893050" y="1279525"/>
          <p14:tracePt t="150005" x="7902575" y="1279525"/>
          <p14:tracePt t="150021" x="7912100" y="1279525"/>
          <p14:tracePt t="150038" x="7927975" y="1279525"/>
          <p14:tracePt t="150056" x="7947025" y="1273175"/>
          <p14:tracePt t="150072" x="7991475" y="1266825"/>
          <p14:tracePt t="150089" x="8029575" y="1266825"/>
          <p14:tracePt t="150105" x="8089900" y="1266825"/>
          <p14:tracePt t="150122" x="8128000" y="1266825"/>
          <p14:tracePt t="150138" x="8150225" y="1266825"/>
          <p14:tracePt t="150155" x="8181975" y="1266825"/>
          <p14:tracePt t="150171" x="8197850" y="1270000"/>
          <p14:tracePt t="150187" x="8226425" y="1282700"/>
          <p14:tracePt t="150205" x="8261350" y="1298575"/>
          <p14:tracePt t="150221" x="8293100" y="1317625"/>
          <p14:tracePt t="150238" x="8318500" y="1330325"/>
          <p14:tracePt t="150243" x="8337550" y="1336675"/>
          <p14:tracePt t="150255" x="8347075" y="1346200"/>
          <p14:tracePt t="150271" x="8356600" y="1346200"/>
          <p14:tracePt t="150288" x="8366125" y="1349375"/>
          <p14:tracePt t="150320" x="8369300" y="1349375"/>
          <p14:tracePt t="150599" x="8362950" y="1349375"/>
          <p14:tracePt t="150605" x="8359775" y="1362075"/>
          <p14:tracePt t="150620" x="8347075" y="1371600"/>
          <p14:tracePt t="150638" x="8318500" y="1381125"/>
          <p14:tracePt t="150655" x="8261350" y="1400175"/>
          <p14:tracePt t="150671" x="8204200" y="1438275"/>
          <p14:tracePt t="150688" x="8134350" y="1482725"/>
          <p14:tracePt t="150705" x="8029575" y="1597025"/>
          <p14:tracePt t="150721" x="7972425" y="1670050"/>
          <p14:tracePt t="150737" x="7899400" y="1743075"/>
          <p14:tracePt t="150755" x="7750175" y="1873250"/>
          <p14:tracePt t="150771" x="7654925" y="1962150"/>
          <p14:tracePt t="150788" x="7572375" y="2025650"/>
          <p14:tracePt t="150805" x="7473950" y="2105025"/>
          <p14:tracePt t="150821" x="7407275" y="2133600"/>
          <p14:tracePt t="150838" x="7346950" y="2171700"/>
          <p14:tracePt t="150854" x="7289800" y="2197100"/>
          <p14:tracePt t="150871" x="7264400" y="2206625"/>
          <p14:tracePt t="150888" x="7235825" y="2225675"/>
          <p14:tracePt t="150905" x="7207250" y="2238375"/>
          <p14:tracePt t="150922" x="7185025" y="2238375"/>
          <p14:tracePt t="150938" x="7169150" y="2238375"/>
          <p14:tracePt t="150955" x="7143750" y="2235200"/>
          <p14:tracePt t="150971" x="7112000" y="2222500"/>
          <p14:tracePt t="150988" x="7086600" y="2184400"/>
          <p14:tracePt t="151004" x="7013575" y="2105025"/>
          <p14:tracePt t="151021" x="6959600" y="2032000"/>
          <p14:tracePt t="151038" x="6905625" y="1971675"/>
          <p14:tracePt t="151055" x="6835775" y="1901825"/>
          <p14:tracePt t="151072" x="6788150" y="1866900"/>
          <p14:tracePt t="151088" x="6718300" y="1822450"/>
          <p14:tracePt t="151104" x="6651625" y="1774825"/>
          <p14:tracePt t="151121" x="6600825" y="1739900"/>
          <p14:tracePt t="151137" x="6562725" y="1708150"/>
          <p14:tracePt t="151155" x="6527800" y="1676400"/>
          <p14:tracePt t="151171" x="6486525" y="1657350"/>
          <p14:tracePt t="151188" x="6454775" y="1631950"/>
          <p14:tracePt t="151205" x="6407150" y="1606550"/>
          <p14:tracePt t="151221" x="6375400" y="1581150"/>
          <p14:tracePt t="151238" x="6353175" y="1568450"/>
          <p14:tracePt t="151255" x="6337300" y="1558925"/>
          <p14:tracePt t="151270" x="6321425" y="1558925"/>
          <p14:tracePt t="151288" x="6311900" y="1558925"/>
          <p14:tracePt t="151304" x="6308725" y="1558925"/>
          <p14:tracePt t="151321" x="6302375" y="1558925"/>
          <p14:tracePt t="151338" x="6296025" y="1558925"/>
          <p14:tracePt t="153390" x="6305550" y="1562100"/>
          <p14:tracePt t="153397" x="6318250" y="1568450"/>
          <p14:tracePt t="153405" x="6327775" y="1568450"/>
          <p14:tracePt t="153421" x="6362700" y="1568450"/>
          <p14:tracePt t="153437" x="6400800" y="1568450"/>
          <p14:tracePt t="153458" x="6489700" y="1549400"/>
          <p14:tracePt t="153471" x="6562725" y="1543050"/>
          <p14:tracePt t="153504" x="6813550" y="1543050"/>
          <p14:tracePt t="153537" x="6994525" y="1562100"/>
          <p14:tracePt t="153554" x="7140575" y="1587500"/>
          <p14:tracePt t="153571" x="7226300" y="1603375"/>
          <p14:tracePt t="153589" x="7289800" y="1616075"/>
          <p14:tracePt t="153605" x="7366000" y="1616075"/>
          <p14:tracePt t="153621" x="7410450" y="1616075"/>
          <p14:tracePt t="153637" x="7439025" y="1616075"/>
          <p14:tracePt t="153654" x="7486650" y="1616075"/>
          <p14:tracePt t="153671" x="7515225" y="1616075"/>
          <p14:tracePt t="153687" x="7531100" y="1616075"/>
          <p14:tracePt t="153704" x="7572375" y="1609725"/>
          <p14:tracePt t="153720" x="7594600" y="1609725"/>
          <p14:tracePt t="153737" x="7616825" y="1603375"/>
          <p14:tracePt t="153755" x="7658100" y="1590675"/>
          <p14:tracePt t="153770" x="7705725" y="1577975"/>
          <p14:tracePt t="153787" x="7740650" y="1571625"/>
          <p14:tracePt t="153804" x="7804150" y="1558925"/>
          <p14:tracePt t="153821" x="7858125" y="1552575"/>
          <p14:tracePt t="153838" x="7902575" y="1546225"/>
          <p14:tracePt t="153854" x="7962900" y="1539875"/>
          <p14:tracePt t="153871" x="8007350" y="1539875"/>
          <p14:tracePt t="153888" x="8077200" y="1533525"/>
          <p14:tracePt t="153904" x="8181975" y="1533525"/>
          <p14:tracePt t="153921" x="8242300" y="1533525"/>
          <p14:tracePt t="153938" x="8293100" y="1533525"/>
          <p14:tracePt t="153954" x="8356600" y="1533525"/>
          <p14:tracePt t="153971" x="8385175" y="1533525"/>
          <p14:tracePt t="153987" x="8429625" y="1533525"/>
          <p14:tracePt t="154004" x="8489950" y="1533525"/>
          <p14:tracePt t="154020" x="8534400" y="1533525"/>
          <p14:tracePt t="154038" x="8566150" y="1536700"/>
          <p14:tracePt t="154054" x="8604250" y="1536700"/>
          <p14:tracePt t="154071" x="8613775" y="1536700"/>
          <p14:tracePt t="154088" x="8623300" y="1536700"/>
          <p14:tracePt t="154197" x="8629650" y="1539875"/>
          <p14:tracePt t="154204" x="8636000" y="1546225"/>
          <p14:tracePt t="154220" x="8645525" y="1549400"/>
          <p14:tracePt t="154238" x="8648700" y="1549400"/>
          <p14:tracePt t="154255" x="8655050" y="1555750"/>
          <p14:tracePt t="154271" x="8658225" y="1558925"/>
          <p14:tracePt t="155161" x="8651875" y="1558925"/>
          <p14:tracePt t="155168" x="8648700" y="1558925"/>
          <p14:tracePt t="155175" x="8642350" y="1558925"/>
          <p14:tracePt t="155188" x="8639175" y="1558925"/>
          <p14:tracePt t="155204" x="8623300" y="1558925"/>
          <p14:tracePt t="155220" x="8607425" y="1558925"/>
          <p14:tracePt t="155254" x="8585200" y="1558925"/>
          <p14:tracePt t="155287" x="8559800" y="1558925"/>
          <p14:tracePt t="155718" x="8496300" y="1558925"/>
          <p14:tracePt t="155725" x="8416925" y="1558925"/>
          <p14:tracePt t="155738" x="8347075" y="1558925"/>
          <p14:tracePt t="155755" x="8131175" y="1558925"/>
          <p14:tracePt t="155770" x="8026400" y="1568450"/>
          <p14:tracePt t="155787" x="7953375" y="1574800"/>
          <p14:tracePt t="155820" x="7889875" y="1587500"/>
          <p14:tracePt t="155854" x="7864475" y="1590675"/>
          <p14:tracePt t="155871" x="7848600" y="1590675"/>
          <p14:tracePt t="155889" x="7835900" y="1590675"/>
          <p14:tracePt t="155921" x="7829550" y="1597025"/>
          <p14:tracePt t="155939" x="7813675" y="1600200"/>
          <p14:tracePt t="155954" x="7794625" y="1616075"/>
          <p14:tracePt t="155971" x="7762875" y="1628775"/>
          <p14:tracePt t="155987" x="7699375" y="1651000"/>
          <p14:tracePt t="156004" x="7559675" y="1708150"/>
          <p14:tracePt t="156020" x="7439025" y="1743075"/>
          <p14:tracePt t="156039" x="7213600" y="1812925"/>
          <p14:tracePt t="156055" x="7070725" y="1847850"/>
          <p14:tracePt t="156071" x="6892925" y="1914525"/>
          <p14:tracePt t="156089" x="6689725" y="1974850"/>
          <p14:tracePt t="156104" x="6559550" y="2009775"/>
          <p14:tracePt t="156120" x="6448425" y="2054225"/>
          <p14:tracePt t="156137" x="6350000" y="2085975"/>
          <p14:tracePt t="156154" x="6226175" y="2108200"/>
          <p14:tracePt t="156171" x="6162675" y="2130425"/>
          <p14:tracePt t="156189" x="6111875" y="2149475"/>
          <p14:tracePt t="156205" x="6089650" y="2149475"/>
          <p14:tracePt t="156221" x="6073775" y="2149475"/>
          <p14:tracePt t="156237" x="6064250" y="2149475"/>
          <p14:tracePt t="156254" x="6051550" y="2149475"/>
          <p14:tracePt t="156270" x="6042025" y="2149475"/>
          <p14:tracePt t="156288" x="6035675" y="2149475"/>
          <p14:tracePt t="156975" x="6064250" y="2139950"/>
          <p14:tracePt t="156983" x="6089650" y="2139950"/>
          <p14:tracePt t="156992" x="6124575" y="2133600"/>
          <p14:tracePt t="157004" x="6184900" y="2133600"/>
          <p14:tracePt t="157025" x="6254750" y="2127250"/>
          <p14:tracePt t="157038" x="6315075" y="2127250"/>
          <p14:tracePt t="157070" x="6483350" y="2111375"/>
          <p14:tracePt t="157103" x="6673850" y="2095500"/>
          <p14:tracePt t="157120" x="6743700" y="2095500"/>
          <p14:tracePt t="157138" x="6835775" y="2095500"/>
          <p14:tracePt t="157155" x="6896100" y="2095500"/>
          <p14:tracePt t="157171" x="6940550" y="2095500"/>
          <p14:tracePt t="157188" x="7035800" y="2095500"/>
          <p14:tracePt t="157204" x="7108825" y="2079625"/>
          <p14:tracePt t="157220" x="7216775" y="2057400"/>
          <p14:tracePt t="157237" x="7312025" y="2047875"/>
          <p14:tracePt t="157254" x="7410450" y="2041525"/>
          <p14:tracePt t="157271" x="7461250" y="2035175"/>
          <p14:tracePt t="157288" x="7524750" y="2028825"/>
          <p14:tracePt t="157305" x="7569200" y="2028825"/>
          <p14:tracePt t="157321" x="7604125" y="2028825"/>
          <p14:tracePt t="157338" x="7639050" y="2028825"/>
          <p14:tracePt t="157354" x="7673975" y="2028825"/>
          <p14:tracePt t="157370" x="7696200" y="2028825"/>
          <p14:tracePt t="157387" x="7734300" y="2028825"/>
          <p14:tracePt t="157404" x="7781925" y="2028825"/>
          <p14:tracePt t="157421" x="7816850" y="2028825"/>
          <p14:tracePt t="157438" x="7864475" y="2022475"/>
          <p14:tracePt t="157454" x="7902575" y="2022475"/>
          <p14:tracePt t="157470" x="7931150" y="2022475"/>
          <p14:tracePt t="157488" x="7972425" y="2022475"/>
          <p14:tracePt t="157503" x="7994650" y="2022475"/>
          <p14:tracePt t="157520" x="8023225" y="2022475"/>
          <p14:tracePt t="157537" x="8039100" y="2022475"/>
          <p14:tracePt t="157554" x="8051800" y="2022475"/>
          <p14:tracePt t="157570" x="8067675" y="2022475"/>
          <p14:tracePt t="157588" x="8083550" y="2022475"/>
          <p14:tracePt t="157604" x="8093075" y="2022475"/>
          <p14:tracePt t="157620" x="8102600" y="2022475"/>
          <p14:tracePt t="157638" x="8121650" y="2022475"/>
          <p14:tracePt t="157654" x="8131175" y="2022475"/>
          <p14:tracePt t="157670" x="8140700" y="2022475"/>
          <p14:tracePt t="157687" x="8147050" y="2022475"/>
          <p14:tracePt t="157919" x="8134350" y="2028825"/>
          <p14:tracePt t="157926" x="8121650" y="2047875"/>
          <p14:tracePt t="157938" x="8089900" y="2060575"/>
          <p14:tracePt t="157954" x="8067675" y="2073275"/>
          <p14:tracePt t="157971" x="8042275" y="2082800"/>
          <p14:tracePt t="157988" x="8020050" y="2105025"/>
          <p14:tracePt t="158004" x="8010525" y="2114550"/>
          <p14:tracePt t="158020" x="7994650" y="2127250"/>
          <p14:tracePt t="158037" x="7959725" y="2143125"/>
          <p14:tracePt t="158053" x="7931150" y="2162175"/>
          <p14:tracePt t="158070" x="7905750" y="2174875"/>
          <p14:tracePt t="158088" x="7835900" y="2193925"/>
          <p14:tracePt t="158104" x="7772400" y="2206625"/>
          <p14:tracePt t="158120" x="7702550" y="2238375"/>
          <p14:tracePt t="158138" x="7600950" y="2266950"/>
          <p14:tracePt t="158154" x="7515225" y="2289175"/>
          <p14:tracePt t="158170" x="7416800" y="2314575"/>
          <p14:tracePt t="158188" x="7296150" y="2336800"/>
          <p14:tracePt t="158204" x="7219950" y="2352675"/>
          <p14:tracePt t="158221" x="7134225" y="2368550"/>
          <p14:tracePt t="158237" x="7000875" y="2400300"/>
          <p14:tracePt t="158254" x="6915150" y="2406650"/>
          <p14:tracePt t="158270" x="6858000" y="2406650"/>
          <p14:tracePt t="158288" x="6772275" y="2406650"/>
          <p14:tracePt t="158304" x="6718300" y="2406650"/>
          <p14:tracePt t="158321" x="6673850" y="2406650"/>
          <p14:tracePt t="158338" x="6642100" y="2406650"/>
          <p14:tracePt t="158354" x="6619875" y="2406650"/>
          <p14:tracePt t="158371" x="6604000" y="2406650"/>
          <p14:tracePt t="158392" x="6588125" y="2406650"/>
          <p14:tracePt t="158403" x="6572250" y="2406650"/>
          <p14:tracePt t="158420" x="6562725" y="2406650"/>
          <p14:tracePt t="158437" x="6550025" y="2406650"/>
          <p14:tracePt t="158453" x="6540500" y="2406650"/>
          <p14:tracePt t="158470" x="6524625" y="2406650"/>
          <p14:tracePt t="158488" x="6518275" y="2406650"/>
          <p14:tracePt t="158504" x="6508750" y="2406650"/>
          <p14:tracePt t="158521" x="6499225" y="2406650"/>
          <p14:tracePt t="158537" x="6489700" y="2413000"/>
          <p14:tracePt t="158570" x="6486525" y="2413000"/>
          <p14:tracePt t="158587" x="6486525" y="2416175"/>
          <p14:tracePt t="159217" x="6496050" y="2416175"/>
          <p14:tracePt t="159225" x="6502400" y="2416175"/>
          <p14:tracePt t="159237" x="6518275" y="2409825"/>
          <p14:tracePt t="159257" x="6562725" y="2409825"/>
          <p14:tracePt t="159273" x="6623050" y="2409825"/>
          <p14:tracePt t="159287" x="6667500" y="2409825"/>
          <p14:tracePt t="159320" x="6765925" y="2409825"/>
          <p14:tracePt t="159354" x="6902450" y="2409825"/>
          <p14:tracePt t="159371" x="6962775" y="2413000"/>
          <p14:tracePt t="159375" x="6988175" y="2413000"/>
          <p14:tracePt t="159388" x="7038975" y="2413000"/>
          <p14:tracePt t="159408" x="7096125" y="2413000"/>
          <p14:tracePt t="159420" x="7105650" y="2413000"/>
          <p14:tracePt t="159438" x="7153275" y="2413000"/>
          <p14:tracePt t="159453" x="7197725" y="2413000"/>
          <p14:tracePt t="159470" x="7242175" y="2413000"/>
          <p14:tracePt t="159488" x="7327900" y="2413000"/>
          <p14:tracePt t="159503" x="7366000" y="2413000"/>
          <p14:tracePt t="159520" x="7410450" y="2413000"/>
          <p14:tracePt t="159537" x="7470775" y="2413000"/>
          <p14:tracePt t="159553" x="7515225" y="2413000"/>
          <p14:tracePt t="159570" x="7550150" y="2413000"/>
          <p14:tracePt t="159587" x="7613650" y="2413000"/>
          <p14:tracePt t="159604" x="7667625" y="2413000"/>
          <p14:tracePt t="159620" x="7708900" y="2413000"/>
          <p14:tracePt t="159637" x="7743825" y="2413000"/>
          <p14:tracePt t="159654" x="7759700" y="2413000"/>
          <p14:tracePt t="159670" x="7769225" y="2413000"/>
          <p14:tracePt t="159687" x="7781925" y="2413000"/>
          <p14:tracePt t="159703" x="7791450" y="2413000"/>
          <p14:tracePt t="159720" x="7807325" y="2413000"/>
          <p14:tracePt t="159738" x="7823200" y="2413000"/>
          <p14:tracePt t="159754" x="7832725" y="2413000"/>
          <p14:tracePt t="159770" x="7842250" y="2413000"/>
          <p14:tracePt t="159788" x="7861300" y="2413000"/>
          <p14:tracePt t="161132" x="7820025" y="2422525"/>
          <p14:tracePt t="161141" x="7772400" y="2428875"/>
          <p14:tracePt t="161158" x="7604125" y="2470150"/>
          <p14:tracePt t="161174" x="7461250" y="2508250"/>
          <p14:tracePt t="161190" x="7318375" y="2552700"/>
          <p14:tracePt t="161210" x="7083425" y="2606675"/>
          <p14:tracePt t="161237" x="6788150" y="2695575"/>
          <p14:tracePt t="161270" x="6550025" y="2749550"/>
          <p14:tracePt t="161287" x="6403975" y="2771775"/>
          <p14:tracePt t="161304" x="6350000" y="2771775"/>
          <p14:tracePt t="161320" x="6308725" y="2771775"/>
          <p14:tracePt t="161337" x="6273800" y="2771775"/>
          <p14:tracePt t="161353" x="6251575" y="2771775"/>
          <p14:tracePt t="161370" x="6242050" y="2771775"/>
          <p14:tracePt t="161387" x="6226175" y="2771775"/>
          <p14:tracePt t="161403" x="6216650" y="2771775"/>
          <p14:tracePt t="161459" x="6207125" y="2771775"/>
          <p14:tracePt t="161838" x="6213475" y="2771775"/>
          <p14:tracePt t="161847" x="6219825" y="2771775"/>
          <p14:tracePt t="161858" x="6229350" y="2771775"/>
          <p14:tracePt t="161870" x="6235700" y="2771775"/>
          <p14:tracePt t="161886" x="6248400" y="2771775"/>
          <p14:tracePt t="161920" x="6305550" y="2784475"/>
          <p14:tracePt t="161922" x="6330950" y="2784475"/>
          <p14:tracePt t="161953" x="6429375" y="2784475"/>
          <p14:tracePt t="161970" x="6480175" y="2784475"/>
          <p14:tracePt t="161987" x="6543675" y="2784475"/>
          <p14:tracePt t="162003" x="6594475" y="2790825"/>
          <p14:tracePt t="162020" x="6648450" y="2790825"/>
          <p14:tracePt t="162036" x="6718300" y="2790825"/>
          <p14:tracePt t="162053" x="6753225" y="2790825"/>
          <p14:tracePt t="162070" x="6791325" y="2797175"/>
          <p14:tracePt t="162087" x="6832600" y="2797175"/>
          <p14:tracePt t="162103" x="6848475" y="2797175"/>
          <p14:tracePt t="162120" x="6864350" y="2797175"/>
          <p14:tracePt t="162136" x="6896100" y="2797175"/>
          <p14:tracePt t="162153" x="6918325" y="2797175"/>
          <p14:tracePt t="162170" x="6940550" y="2803525"/>
          <p14:tracePt t="162186" x="6965950" y="2803525"/>
          <p14:tracePt t="162203" x="6997700" y="2813050"/>
          <p14:tracePt t="162220" x="7013575" y="2819400"/>
          <p14:tracePt t="162236" x="7054850" y="2825750"/>
          <p14:tracePt t="162253" x="7077075" y="2832100"/>
          <p14:tracePt t="162270" x="7092950" y="2832100"/>
          <p14:tracePt t="162286" x="7124700" y="2835275"/>
          <p14:tracePt t="162303" x="7134225" y="2835275"/>
          <p14:tracePt t="162321" x="7143750" y="2835275"/>
          <p14:tracePt t="162337" x="7165975" y="2835275"/>
          <p14:tracePt t="162354" x="7175500" y="2835275"/>
          <p14:tracePt t="162371" x="7191375" y="2835275"/>
          <p14:tracePt t="162387" x="7204075" y="2841625"/>
          <p14:tracePt t="162403" x="7219950" y="2841625"/>
          <p14:tracePt t="162420" x="7229475" y="2841625"/>
          <p14:tracePt t="162440" x="7245350" y="2841625"/>
          <p14:tracePt t="162453" x="7248525" y="2841625"/>
          <p14:tracePt t="163467" x="7181850" y="2816225"/>
          <p14:tracePt t="163476" x="7058025" y="2765425"/>
          <p14:tracePt t="163487" x="6784975" y="2654300"/>
          <p14:tracePt t="163512" x="6172200" y="2387600"/>
          <p14:tracePt t="163537" x="5530850" y="2127250"/>
          <p14:tracePt t="163572" x="4959350" y="1895475"/>
          <p14:tracePt t="163589" x="4768850" y="1809750"/>
          <p14:tracePt t="163605" x="4581525" y="1733550"/>
          <p14:tracePt t="163622" x="4384675" y="1654175"/>
          <p14:tracePt t="163637" x="4241800" y="1609725"/>
          <p14:tracePt t="163654" x="4121150" y="1549400"/>
          <p14:tracePt t="163670" x="3997325" y="1485900"/>
          <p14:tracePt t="163686" x="3873500" y="1397000"/>
          <p14:tracePt t="163703" x="3781425" y="1330325"/>
          <p14:tracePt t="163720" x="3689350" y="1279525"/>
          <p14:tracePt t="163736" x="3568700" y="1206500"/>
          <p14:tracePt t="163753" x="3502025" y="1168400"/>
          <p14:tracePt t="163770" x="3432175" y="1130300"/>
          <p14:tracePt t="163786" x="3333750" y="1069975"/>
          <p14:tracePt t="163803" x="3276600" y="1035050"/>
          <p14:tracePt t="163820" x="3238500" y="1000125"/>
          <p14:tracePt t="163836" x="3168650" y="946150"/>
          <p14:tracePt t="163853" x="3136900" y="920750"/>
          <p14:tracePt t="163872" x="3101975" y="895350"/>
          <p14:tracePt t="163887" x="3063875" y="882650"/>
          <p14:tracePt t="163904" x="3000375" y="869950"/>
          <p14:tracePt t="163920" x="2905125" y="854075"/>
          <p14:tracePt t="163923" x="2835275" y="844550"/>
          <p14:tracePt t="163937" x="2740025" y="844550"/>
          <p14:tracePt t="163953" x="2635250" y="844550"/>
          <p14:tracePt t="163970" x="2511425" y="844550"/>
          <p14:tracePt t="163986" x="2403475" y="844550"/>
          <p14:tracePt t="164004" x="2343150" y="844550"/>
          <p14:tracePt t="164022" x="2238375" y="844550"/>
          <p14:tracePt t="164037" x="2155825" y="850900"/>
          <p14:tracePt t="164054" x="2082800" y="863600"/>
          <p14:tracePt t="164070" x="2028825" y="879475"/>
          <p14:tracePt t="164086" x="1993900" y="895350"/>
          <p14:tracePt t="164103" x="1968500" y="914400"/>
          <p14:tracePt t="164120" x="1958975" y="917575"/>
          <p14:tracePt t="164137" x="1949450" y="923925"/>
          <p14:tracePt t="164154" x="1949450" y="927100"/>
          <p14:tracePt t="164171" x="1949450" y="936625"/>
          <p14:tracePt t="164187" x="1949450" y="942975"/>
          <p14:tracePt t="164221" x="1949450" y="946150"/>
          <p14:tracePt t="164294" x="1949450" y="958850"/>
          <p14:tracePt t="164994" x="2079625" y="996950"/>
          <p14:tracePt t="165001" x="2216150" y="1028700"/>
          <p14:tracePt t="165008" x="2409825" y="1104900"/>
          <p14:tracePt t="165021" x="2838450" y="1250950"/>
          <p14:tracePt t="165041" x="3270250" y="1412875"/>
          <p14:tracePt t="165061" x="3975100" y="1708150"/>
          <p14:tracePt t="165088" x="4987925" y="2219325"/>
          <p14:tracePt t="165122" x="6521450" y="2984500"/>
          <p14:tracePt t="165139" x="7124700" y="3263900"/>
          <p14:tracePt t="165155" x="7629525" y="3559175"/>
          <p14:tracePt t="165172" x="8258175" y="3886200"/>
          <p14:tracePt t="165188" x="8467725" y="4025900"/>
          <p14:tracePt t="165204" x="8639175" y="4149725"/>
          <p14:tracePt t="165221" x="8816975" y="4283075"/>
          <p14:tracePt t="165236" x="8880475" y="4337050"/>
          <p14:tracePt t="165253" x="8921750" y="4378325"/>
          <p14:tracePt t="165270" x="8947150" y="4410075"/>
          <p14:tracePt t="165286" x="8969375" y="4432300"/>
          <p14:tracePt t="165303" x="8972550" y="4441825"/>
          <p14:tracePt t="165320" x="8972550" y="4457700"/>
          <p14:tracePt t="165336" x="8972550" y="4467225"/>
          <p14:tracePt t="165380" x="8963025" y="4467225"/>
          <p14:tracePt t="165387" x="8956675" y="4467225"/>
          <p14:tracePt t="165403" x="8947150" y="4467225"/>
          <p14:tracePt t="165421" x="8931275" y="4467225"/>
          <p14:tracePt t="165436" x="8921750" y="4467225"/>
          <p14:tracePt t="165453" x="8905875" y="4467225"/>
          <p14:tracePt t="165469" x="8896350" y="4451350"/>
          <p14:tracePt t="165486" x="8845550" y="4425950"/>
          <p14:tracePt t="165503" x="8801100" y="4397375"/>
          <p14:tracePt t="165520" x="8728075" y="4343400"/>
          <p14:tracePt t="165536" x="8594725" y="4232275"/>
          <p14:tracePt t="165553" x="8489950" y="4156075"/>
          <p14:tracePt t="165571" x="8334375" y="4060825"/>
          <p14:tracePt t="165587" x="8255000" y="4003675"/>
          <p14:tracePt t="165602" x="8162925" y="3937000"/>
          <p14:tracePt t="165620" x="8058150" y="3857625"/>
          <p14:tracePt t="165636" x="7902575" y="3765550"/>
          <p14:tracePt t="165652" x="7810500" y="3698875"/>
          <p14:tracePt t="165669" x="7731125" y="3651250"/>
          <p14:tracePt t="165685" x="7588250" y="3565525"/>
          <p14:tracePt t="165702" x="7521575" y="3527425"/>
          <p14:tracePt t="165719" x="7442200" y="3489325"/>
          <p14:tracePt t="165735" x="7343775" y="3435350"/>
          <p14:tracePt t="165753" x="7277100" y="3406775"/>
          <p14:tracePt t="165769" x="7197725" y="3368675"/>
          <p14:tracePt t="165785" x="7102475" y="3324225"/>
          <p14:tracePt t="165802" x="7045325" y="3295650"/>
          <p14:tracePt t="165819" x="6997700" y="3273425"/>
          <p14:tracePt t="165835" x="6934200" y="3254375"/>
          <p14:tracePt t="165853" x="6896100" y="3235325"/>
          <p14:tracePt t="165870" x="6842125" y="3222625"/>
          <p14:tracePt t="165885" x="6753225" y="3203575"/>
          <p14:tracePt t="165902" x="6696075" y="3187700"/>
          <p14:tracePt t="165919" x="6642100" y="3168650"/>
          <p14:tracePt t="165935" x="6553200" y="3162300"/>
          <p14:tracePt t="165952" x="6502400" y="3162300"/>
          <p14:tracePt t="165969" x="6457950" y="3162300"/>
          <p14:tracePt t="165989" x="6416675" y="3162300"/>
          <p14:tracePt t="166002" x="6388100" y="3162300"/>
          <p14:tracePt t="166020" x="6365875" y="3162300"/>
          <p14:tracePt t="166036" x="6324600" y="3162300"/>
          <p14:tracePt t="166053" x="6308725" y="3162300"/>
          <p14:tracePt t="166069" x="6296025" y="3162300"/>
          <p14:tracePt t="166086" x="6280150" y="3162300"/>
          <p14:tracePt t="166103" x="6270625" y="3162300"/>
          <p14:tracePt t="166121" x="6261100" y="3162300"/>
          <p14:tracePt t="166154" x="6251575" y="3162300"/>
          <p14:tracePt t="166171" x="6229350" y="3162300"/>
          <p14:tracePt t="166186" x="6226175" y="3162300"/>
          <p14:tracePt t="166259" x="6219825" y="3162300"/>
          <p14:tracePt t="166268" x="6216650" y="3162300"/>
          <p14:tracePt t="166287" x="6207125" y="3178175"/>
          <p14:tracePt t="166303" x="6191250" y="3187700"/>
          <p14:tracePt t="166320" x="6181725" y="3200400"/>
          <p14:tracePt t="166336" x="6172200" y="3203575"/>
          <p14:tracePt t="166415" x="6172200" y="3209925"/>
          <p14:tracePt t="166423" x="6172200" y="3213100"/>
          <p14:tracePt t="166437" x="6172200" y="3228975"/>
          <p14:tracePt t="166453" x="6172200" y="3238500"/>
          <p14:tracePt t="166457" x="6172200" y="3244850"/>
          <p14:tracePt t="166470" x="6172200" y="3254375"/>
          <p14:tracePt t="166486" x="6172200" y="3263900"/>
          <p14:tracePt t="166519" x="6178550" y="3267075"/>
          <p14:tracePt t="166536" x="6181725" y="3282950"/>
          <p14:tracePt t="166552" x="6188075" y="3282950"/>
          <p14:tracePt t="166643" x="6188075" y="3289300"/>
          <p14:tracePt t="166679" x="6188075" y="3292475"/>
          <p14:tracePt t="166729" x="6184900" y="3292475"/>
          <p14:tracePt t="166735" x="6181725" y="3292475"/>
          <p14:tracePt t="166753" x="6172200" y="3292475"/>
          <p14:tracePt t="166770" x="6156325" y="3292475"/>
          <p14:tracePt t="166786" x="6140450" y="3292475"/>
          <p14:tracePt t="166802" x="6130925" y="3292475"/>
          <p14:tracePt t="166820" x="6118225" y="3292475"/>
          <p14:tracePt t="166836" x="6108700" y="3292475"/>
          <p14:tracePt t="166852" x="6092825" y="3292475"/>
          <p14:tracePt t="166943" x="6099175" y="3292475"/>
          <p14:tracePt t="166951" x="6105525" y="3292475"/>
          <p14:tracePt t="166970" x="6118225" y="3298825"/>
          <p14:tracePt t="166986" x="6130925" y="3302000"/>
          <p14:tracePt t="167003" x="6140450" y="3308350"/>
          <p14:tracePt t="167020" x="6159500" y="3308350"/>
          <p14:tracePt t="167036" x="6169025" y="3311525"/>
          <p14:tracePt t="167052" x="6184900" y="3311525"/>
          <p14:tracePt t="167070" x="6210300" y="3327400"/>
          <p14:tracePt t="167086" x="6232525" y="3327400"/>
          <p14:tracePt t="167103" x="6261100" y="3333750"/>
          <p14:tracePt t="167120" x="6324600" y="3346450"/>
          <p14:tracePt t="167136" x="6362700" y="3352800"/>
          <p14:tracePt t="167152" x="6391275" y="3352800"/>
          <p14:tracePt t="167169" x="6423025" y="3359150"/>
          <p14:tracePt t="167186" x="6461125" y="3359150"/>
          <p14:tracePt t="167203" x="6486525" y="3365500"/>
          <p14:tracePt t="167220" x="6540500" y="3365500"/>
          <p14:tracePt t="167237" x="6584950" y="3365500"/>
          <p14:tracePt t="167252" x="6645275" y="3365500"/>
          <p14:tracePt t="167270" x="6721475" y="3365500"/>
          <p14:tracePt t="167286" x="6765925" y="3355975"/>
          <p14:tracePt t="167302" x="6804025" y="3349625"/>
          <p14:tracePt t="167320" x="6845300" y="3336925"/>
          <p14:tracePt t="167336" x="6870700" y="3321050"/>
          <p14:tracePt t="167353" x="6908800" y="3308350"/>
          <p14:tracePt t="167370" x="6950075" y="3295650"/>
          <p14:tracePt t="167386" x="6959600" y="3295650"/>
          <p14:tracePt t="167403" x="6969125" y="3289300"/>
          <p14:tracePt t="167420" x="6975475" y="3279775"/>
          <p14:tracePt t="167436" x="6978650" y="3267075"/>
          <p14:tracePt t="167453" x="6978650" y="3254375"/>
          <p14:tracePt t="167470" x="6978650" y="3241675"/>
          <p14:tracePt t="167486" x="6978650" y="3219450"/>
          <p14:tracePt t="167503" x="6978650" y="3197225"/>
          <p14:tracePt t="167520" x="6965950" y="3162300"/>
          <p14:tracePt t="167536" x="6946900" y="3140075"/>
          <p14:tracePt t="167553" x="6915150" y="3121025"/>
          <p14:tracePt t="167570" x="6858000" y="3082925"/>
          <p14:tracePt t="167586" x="6819900" y="3070225"/>
          <p14:tracePt t="167603" x="6775450" y="3057525"/>
          <p14:tracePt t="167620" x="6696075" y="3035300"/>
          <p14:tracePt t="167636" x="6648450" y="3016250"/>
          <p14:tracePt t="167653" x="6584950" y="3000375"/>
          <p14:tracePt t="167670" x="6499225" y="3000375"/>
          <p14:tracePt t="167686" x="6438900" y="3000375"/>
          <p14:tracePt t="167703" x="6394450" y="3000375"/>
          <p14:tracePt t="167720" x="6362700" y="3000375"/>
          <p14:tracePt t="167736" x="6330950" y="3009900"/>
          <p14:tracePt t="167753" x="6315075" y="3025775"/>
          <p14:tracePt t="167770" x="6273800" y="3044825"/>
          <p14:tracePt t="167785" x="6251575" y="3057525"/>
          <p14:tracePt t="167803" x="6235700" y="3067050"/>
          <p14:tracePt t="167820" x="6197600" y="3089275"/>
          <p14:tracePt t="167836" x="6188075" y="3098800"/>
          <p14:tracePt t="167852" x="6178550" y="3108325"/>
          <p14:tracePt t="167870" x="6159500" y="3124200"/>
          <p14:tracePt t="167886" x="6149975" y="3140075"/>
          <p14:tracePt t="167903" x="6137275" y="3149600"/>
          <p14:tracePt t="167919" x="6115050" y="3178175"/>
          <p14:tracePt t="167936" x="6108700" y="3200400"/>
          <p14:tracePt t="167952" x="6108700" y="3209925"/>
          <p14:tracePt t="167970" x="6108700" y="3225800"/>
          <p14:tracePt t="167986" x="6108700" y="3235325"/>
          <p14:tracePt t="168002" x="6108700" y="3251200"/>
          <p14:tracePt t="168020" x="6111875" y="3263900"/>
          <p14:tracePt t="168036" x="6127750" y="3276600"/>
          <p14:tracePt t="168052" x="6137275" y="3286125"/>
          <p14:tracePt t="168070" x="6153150" y="3305175"/>
          <p14:tracePt t="168086" x="6181725" y="3317875"/>
          <p14:tracePt t="168102" x="6213475" y="3330575"/>
          <p14:tracePt t="168120" x="6276975" y="3355975"/>
          <p14:tracePt t="168136" x="6330950" y="3362325"/>
          <p14:tracePt t="168152" x="6375400" y="3368675"/>
          <p14:tracePt t="168170" x="6435725" y="3368675"/>
          <p14:tracePt t="168186" x="6457950" y="3368675"/>
          <p14:tracePt t="168202" x="6480175" y="3368675"/>
          <p14:tracePt t="168220" x="6515100" y="3368675"/>
          <p14:tracePt t="168236" x="6524625" y="3368675"/>
          <p14:tracePt t="168253" x="6534150" y="3368675"/>
          <p14:tracePt t="168270" x="6553200" y="3368675"/>
          <p14:tracePt t="168286" x="6562725" y="3368675"/>
          <p14:tracePt t="168303" x="6572250" y="3368675"/>
          <p14:tracePt t="168336" x="6578600" y="3368675"/>
          <p14:tracePt t="168843" x="6600825" y="3368675"/>
          <p14:tracePt t="168850" x="6645275" y="3368675"/>
          <p14:tracePt t="168857" x="6680200" y="3375025"/>
          <p14:tracePt t="168874" x="6784975" y="3375025"/>
          <p14:tracePt t="168889" x="6880225" y="3375025"/>
          <p14:tracePt t="168906" x="6994525" y="3375025"/>
          <p14:tracePt t="168920" x="7124700" y="3368675"/>
          <p14:tracePt t="168952" x="7381875" y="3327400"/>
          <p14:tracePt t="168986" x="7788275" y="3282950"/>
          <p14:tracePt t="169004" x="7924800" y="3282950"/>
          <p14:tracePt t="169020" x="8099425" y="3273425"/>
          <p14:tracePt t="169036" x="8194675" y="3267075"/>
          <p14:tracePt t="169052" x="8255000" y="3267075"/>
          <p14:tracePt t="169073" x="8318500" y="3267075"/>
          <p14:tracePt t="169086" x="8369300" y="3257550"/>
          <p14:tracePt t="169102" x="8445500" y="3238500"/>
          <p14:tracePt t="169120" x="8588375" y="3222625"/>
          <p14:tracePt t="169136" x="8658225" y="3222625"/>
          <p14:tracePt t="169152" x="8728075" y="3222625"/>
          <p14:tracePt t="169169" x="8826500" y="3222625"/>
          <p14:tracePt t="169186" x="8886825" y="3222625"/>
          <p14:tracePt t="169202" x="8937625" y="3222625"/>
          <p14:tracePt t="169220" x="8991600" y="3225800"/>
          <p14:tracePt t="169235" x="9013825" y="3225800"/>
          <p14:tracePt t="169252" x="9023350" y="3225800"/>
          <p14:tracePt t="169270" x="9045575" y="3225800"/>
          <p14:tracePt t="169286" x="9055100" y="3225800"/>
          <p14:tracePt t="170242" x="9023350" y="3244850"/>
          <p14:tracePt t="170250" x="8985250" y="3260725"/>
          <p14:tracePt t="170257" x="8934450" y="3286125"/>
          <p14:tracePt t="170270" x="8801100" y="3365500"/>
          <p14:tracePt t="170289" x="8651875" y="3448050"/>
          <p14:tracePt t="170309" x="8467725" y="3556000"/>
          <p14:tracePt t="170336" x="8185150" y="3698875"/>
          <p14:tracePt t="170370" x="7835900" y="3844925"/>
          <p14:tracePt t="170388" x="7715250" y="3886200"/>
          <p14:tracePt t="170405" x="7569200" y="3911600"/>
          <p14:tracePt t="170419" x="7508875" y="3911600"/>
          <p14:tracePt t="170436" x="7467600" y="3911600"/>
          <p14:tracePt t="170452" x="7435850" y="3911600"/>
          <p14:tracePt t="170469" x="7397750" y="3911600"/>
          <p14:tracePt t="170486" x="7372350" y="3902075"/>
          <p14:tracePt t="170503" x="7343775" y="3889375"/>
          <p14:tracePt t="170520" x="7327900" y="3870325"/>
          <p14:tracePt t="170536" x="7318375" y="3860800"/>
          <p14:tracePt t="170552" x="7308850" y="3851275"/>
          <p14:tracePt t="170569" x="7292975" y="3851275"/>
          <p14:tracePt t="170586" x="7286625" y="3851275"/>
          <p14:tracePt t="170602" x="7283450" y="3851275"/>
          <p14:tracePt t="170620" x="7267575" y="3844925"/>
          <p14:tracePt t="170636" x="7239000" y="3838575"/>
          <p14:tracePt t="170653" x="7191375" y="3819525"/>
          <p14:tracePt t="170670" x="7070725" y="3797300"/>
          <p14:tracePt t="170686" x="6994525" y="3781425"/>
          <p14:tracePt t="170702" x="6931025" y="3768725"/>
          <p14:tracePt t="170719" x="6829425" y="3736975"/>
          <p14:tracePt t="170735" x="6743700" y="3721100"/>
          <p14:tracePt t="170752" x="6638925" y="3714750"/>
          <p14:tracePt t="170770" x="6543675" y="3714750"/>
          <p14:tracePt t="170786" x="6499225" y="3714750"/>
          <p14:tracePt t="170803" x="6470650" y="3714750"/>
          <p14:tracePt t="170819" x="6429375" y="3717925"/>
          <p14:tracePt t="170835" x="6419850" y="3717925"/>
          <p14:tracePt t="170852" x="6410325" y="3717925"/>
          <p14:tracePt t="170869" x="6388100" y="3717925"/>
          <p14:tracePt t="170885" x="6378575" y="3721100"/>
          <p14:tracePt t="171157" x="6407150" y="3721100"/>
          <p14:tracePt t="171164" x="6451600" y="3721100"/>
          <p14:tracePt t="171173" x="6486525" y="3721100"/>
          <p14:tracePt t="171186" x="6559550" y="3721100"/>
          <p14:tracePt t="171203" x="6619875" y="3721100"/>
          <p14:tracePt t="171220" x="6711950" y="3721100"/>
          <p14:tracePt t="171236" x="6765925" y="3721100"/>
          <p14:tracePt t="171252" x="6823075" y="3721100"/>
          <p14:tracePt t="171269" x="6896100" y="3721100"/>
          <p14:tracePt t="171286" x="6931025" y="3721100"/>
          <p14:tracePt t="171303" x="6953250" y="3721100"/>
          <p14:tracePt t="171320" x="6994525" y="3717925"/>
          <p14:tracePt t="171336" x="7026275" y="3711575"/>
          <p14:tracePt t="171353" x="7048500" y="3705225"/>
          <p14:tracePt t="171370" x="7089775" y="3695700"/>
          <p14:tracePt t="171386" x="7124700" y="3689350"/>
          <p14:tracePt t="171402" x="7169150" y="3683000"/>
          <p14:tracePt t="171419" x="7216775" y="3683000"/>
          <p14:tracePt t="171436" x="7248525" y="3670300"/>
          <p14:tracePt t="171452" x="7277100" y="3663950"/>
          <p14:tracePt t="171469" x="7334250" y="3644900"/>
          <p14:tracePt t="171486" x="7372350" y="3632200"/>
          <p14:tracePt t="171502" x="7416800" y="3619500"/>
          <p14:tracePt t="171519" x="7512050" y="3584575"/>
          <p14:tracePt t="171535" x="7575550" y="3568700"/>
          <p14:tracePt t="171552" x="7620000" y="3556000"/>
          <p14:tracePt t="171569" x="7677150" y="3530600"/>
          <p14:tracePt t="171586" x="7699375" y="3530600"/>
          <p14:tracePt t="171602" x="7721600" y="3530600"/>
          <p14:tracePt t="171619" x="7734300" y="3530600"/>
          <p14:tracePt t="171636" x="7743825" y="3530600"/>
          <p14:tracePt t="171653" x="7759700" y="3530600"/>
          <p14:tracePt t="171669" x="7791450" y="3527425"/>
          <p14:tracePt t="171686" x="7807325" y="3527425"/>
          <p14:tracePt t="171702" x="7829550" y="3527425"/>
          <p14:tracePt t="171719" x="7845425" y="3527425"/>
          <p14:tracePt t="171735" x="7854950" y="3527425"/>
          <p14:tracePt t="171752" x="7864475" y="3527425"/>
          <p14:tracePt t="171770" x="7874000" y="3527425"/>
          <p14:tracePt t="171811" x="7880350" y="3527425"/>
          <p14:tracePt t="171819" x="7883525" y="3527425"/>
          <p14:tracePt t="171835" x="7893050" y="3527425"/>
          <p14:tracePt t="171852" x="7902575" y="3527425"/>
          <p14:tracePt t="172313" x="7874000" y="3543300"/>
          <p14:tracePt t="172320" x="7823200" y="3575050"/>
          <p14:tracePt t="172340" x="7686675" y="3695700"/>
          <p14:tracePt t="172356" x="7607300" y="3743325"/>
          <p14:tracePt t="172372" x="7553325" y="3803650"/>
          <p14:tracePt t="172390" x="7496175" y="3883025"/>
          <p14:tracePt t="172402" x="7483475" y="3911600"/>
          <p14:tracePt t="172436" x="7439025" y="4000500"/>
          <p14:tracePt t="172470" x="7410450" y="4044950"/>
          <p14:tracePt t="172486" x="7400925" y="4054475"/>
          <p14:tracePt t="172502" x="7385050" y="4064000"/>
          <p14:tracePt t="172518" x="7375525" y="4083050"/>
          <p14:tracePt t="172535" x="7366000" y="4095750"/>
          <p14:tracePt t="172553" x="7356475" y="4105275"/>
          <p14:tracePt t="172570" x="7337425" y="4114800"/>
          <p14:tracePt t="172586" x="7315200" y="4114800"/>
          <p14:tracePt t="172605" x="7273925" y="4114800"/>
          <p14:tracePt t="172618" x="7251700" y="4114800"/>
          <p14:tracePt t="172635" x="7229475" y="4114800"/>
          <p14:tracePt t="172652" x="7207250" y="4114800"/>
          <p14:tracePt t="172668" x="7181850" y="4114800"/>
          <p14:tracePt t="172685" x="7165975" y="4114800"/>
          <p14:tracePt t="172702" x="7156450" y="4114800"/>
          <p14:tracePt t="172720" x="7140575" y="4114800"/>
          <p14:tracePt t="172736" x="7131050" y="4114800"/>
          <p14:tracePt t="172753" x="7127875" y="4114800"/>
          <p14:tracePt t="172785" x="7140575" y="4114800"/>
          <p14:tracePt t="172802" x="7191375" y="4114800"/>
          <p14:tracePt t="172819" x="7296150" y="4114800"/>
          <p14:tracePt t="172835" x="7356475" y="4114800"/>
          <p14:tracePt t="172852" x="7416800" y="4114800"/>
          <p14:tracePt t="172869" x="7502525" y="4114800"/>
          <p14:tracePt t="172885" x="7562850" y="4114800"/>
          <p14:tracePt t="172902" x="7613650" y="4114800"/>
          <p14:tracePt t="172919" x="7699375" y="4114800"/>
          <p14:tracePt t="172935" x="7759700" y="4114800"/>
          <p14:tracePt t="172953" x="7851775" y="4108450"/>
          <p14:tracePt t="172970" x="8048625" y="4092575"/>
          <p14:tracePt t="172986" x="8143875" y="4076700"/>
          <p14:tracePt t="173003" x="8216900" y="4067175"/>
          <p14:tracePt t="173019" x="8318500" y="4051300"/>
          <p14:tracePt t="173035" x="8378825" y="4051300"/>
          <p14:tracePt t="173052" x="8420100" y="4051300"/>
          <p14:tracePt t="173068" x="8477250" y="4051300"/>
          <p14:tracePt t="173085" x="8499475" y="4051300"/>
          <p14:tracePt t="173102" x="8521700" y="4051300"/>
          <p14:tracePt t="173118" x="8534400" y="4051300"/>
          <p14:tracePt t="173135" x="8543925" y="4051300"/>
          <p14:tracePt t="173405" x="8524875" y="4054475"/>
          <p14:tracePt t="173412" x="8496300" y="4070350"/>
          <p14:tracePt t="173420" x="8445500" y="4086225"/>
          <p14:tracePt t="173435" x="8359775" y="4117975"/>
          <p14:tracePt t="173452" x="8235950" y="4171950"/>
          <p14:tracePt t="173468" x="8020050" y="4260850"/>
          <p14:tracePt t="173485" x="7908925" y="4311650"/>
          <p14:tracePt t="173502" x="7804150" y="4371975"/>
          <p14:tracePt t="173518" x="7578725" y="4454525"/>
          <p14:tracePt t="173535" x="7458075" y="4489450"/>
          <p14:tracePt t="173552" x="7324725" y="4533900"/>
          <p14:tracePt t="173569" x="7146925" y="4584700"/>
          <p14:tracePt t="173586" x="7054850" y="4622800"/>
          <p14:tracePt t="173602" x="6991350" y="4638675"/>
          <p14:tracePt t="173619" x="6921500" y="4657725"/>
          <p14:tracePt t="173635" x="6883400" y="4657725"/>
          <p14:tracePt t="173652" x="6838950" y="4670425"/>
          <p14:tracePt t="173668" x="6784975" y="4670425"/>
          <p14:tracePt t="173685" x="6762750" y="4670425"/>
          <p14:tracePt t="173703" x="6731000" y="4670425"/>
          <p14:tracePt t="173719" x="6692900" y="4670425"/>
          <p14:tracePt t="173736" x="6677025" y="4670425"/>
          <p14:tracePt t="173752" x="6667500" y="4670425"/>
          <p14:tracePt t="173769" x="6635750" y="4670425"/>
          <p14:tracePt t="173785" x="6610350" y="4657725"/>
          <p14:tracePt t="173802" x="6581775" y="4645025"/>
          <p14:tracePt t="173819" x="6553200" y="4629150"/>
          <p14:tracePt t="173835" x="6543675" y="4629150"/>
          <p14:tracePt t="173852" x="6527800" y="4622800"/>
          <p14:tracePt t="173869" x="6511925" y="4619625"/>
          <p14:tracePt t="173886" x="6502400" y="4619625"/>
          <p14:tracePt t="173903" x="6489700" y="4619625"/>
          <p14:tracePt t="173940" x="6489700" y="4606925"/>
          <p14:tracePt t="173952" x="6489700" y="4603750"/>
          <p14:tracePt t="173975" x="6489700" y="4597400"/>
          <p14:tracePt t="173985" x="6496050" y="4594225"/>
          <p14:tracePt t="174002" x="6518275" y="4581525"/>
          <p14:tracePt t="174019" x="6559550" y="4568825"/>
          <p14:tracePt t="174036" x="6588125" y="4562475"/>
          <p14:tracePt t="174054" x="6623050" y="4562475"/>
          <p14:tracePt t="174070" x="6632575" y="4562475"/>
          <p14:tracePt t="174086" x="6642100" y="4562475"/>
          <p14:tracePt t="174104" x="6657975" y="4562475"/>
          <p14:tracePt t="174107" x="6667500" y="4562475"/>
          <p14:tracePt t="174119" x="6677025" y="4562475"/>
          <p14:tracePt t="174135" x="6692900" y="4562475"/>
          <p14:tracePt t="174152" x="6721475" y="4562475"/>
          <p14:tracePt t="174168" x="6762750" y="4562475"/>
          <p14:tracePt t="174185" x="6775450" y="4562475"/>
          <p14:tracePt t="174202" x="6791325" y="4562475"/>
          <p14:tracePt t="174218" x="6816725" y="4562475"/>
          <p14:tracePt t="174235" x="6826250" y="4562475"/>
          <p14:tracePt t="174252" x="6848475" y="4562475"/>
          <p14:tracePt t="174268" x="6889750" y="4562475"/>
          <p14:tracePt t="174285" x="6911975" y="4562475"/>
          <p14:tracePt t="174302" x="6940550" y="4549775"/>
          <p14:tracePt t="174319" x="6981825" y="4549775"/>
          <p14:tracePt t="174336" x="6991350" y="4549775"/>
          <p14:tracePt t="174352" x="7000875" y="4549775"/>
          <p14:tracePt t="174369" x="7007225" y="4549775"/>
          <p14:tracePt t="174385" x="7010400" y="4549775"/>
          <p14:tracePt t="174402" x="7019925" y="4549775"/>
          <p14:tracePt t="174419" x="7042150" y="4549775"/>
          <p14:tracePt t="174435" x="7051675" y="4549775"/>
          <p14:tracePt t="174453" x="7070725" y="4549775"/>
          <p14:tracePt t="174469" x="7086600" y="4549775"/>
          <p14:tracePt t="174485" x="7096125" y="4549775"/>
          <p14:tracePt t="174502" x="7099300" y="4549775"/>
          <p14:tracePt t="174536" x="7105650" y="4549775"/>
          <p14:tracePt t="176483" x="7067550" y="4568825"/>
          <p14:tracePt t="176490" x="7016750" y="4594225"/>
          <p14:tracePt t="176503" x="6905625" y="4664075"/>
          <p14:tracePt t="176524" x="6750050" y="4756150"/>
          <p14:tracePt t="176539" x="6677025" y="4832350"/>
          <p14:tracePt t="176558" x="6613525" y="4902200"/>
          <p14:tracePt t="176585" x="6527800" y="5041900"/>
          <p14:tracePt t="176619" x="6454775" y="5156200"/>
          <p14:tracePt t="176636" x="6429375" y="5187950"/>
          <p14:tracePt t="176639" x="6416675" y="5197475"/>
          <p14:tracePt t="176653" x="6384925" y="5232400"/>
          <p14:tracePt t="176669" x="6362700" y="5248275"/>
          <p14:tracePt t="176685" x="6330950" y="5260975"/>
          <p14:tracePt t="176702" x="6302375" y="5276850"/>
          <p14:tracePt t="176719" x="6286500" y="5295900"/>
          <p14:tracePt t="176735" x="6276975" y="5295900"/>
          <p14:tracePt t="176752" x="6261100" y="5295900"/>
          <p14:tracePt t="176769" x="6251575" y="5295900"/>
          <p14:tracePt t="176785" x="6235700" y="5295900"/>
          <p14:tracePt t="176803" x="6223000" y="5292725"/>
          <p14:tracePt t="176819" x="6210300" y="5283200"/>
          <p14:tracePt t="176835" x="6200775" y="5276850"/>
          <p14:tracePt t="176852" x="6181725" y="5267325"/>
          <p14:tracePt t="176868" x="6172200" y="5257800"/>
          <p14:tracePt t="176885" x="6162675" y="5248275"/>
          <p14:tracePt t="176902" x="6146800" y="5226050"/>
          <p14:tracePt t="176918" x="6130925" y="5216525"/>
          <p14:tracePt t="176935" x="6121400" y="5194300"/>
          <p14:tracePt t="176952" x="6102350" y="5153025"/>
          <p14:tracePt t="176969" x="6092825" y="5137150"/>
          <p14:tracePt t="176985" x="6073775" y="5111750"/>
          <p14:tracePt t="177002" x="6057900" y="5099050"/>
          <p14:tracePt t="177019" x="6048375" y="5086350"/>
          <p14:tracePt t="177035" x="6038850" y="5076825"/>
          <p14:tracePt t="177052" x="6019800" y="5057775"/>
          <p14:tracePt t="177069" x="6010275" y="5048250"/>
          <p14:tracePt t="177103" x="6003925" y="5048250"/>
          <p14:tracePt t="177118" x="6000750" y="5041900"/>
          <p14:tracePt t="178318" x="5994400" y="5032375"/>
          <p14:tracePt t="178326" x="5988050" y="5019675"/>
          <p14:tracePt t="178338" x="5953125" y="4972050"/>
          <p14:tracePt t="178355" x="5905500" y="4883150"/>
          <p14:tracePt t="178372" x="5826125" y="4756150"/>
          <p14:tracePt t="178391" x="5676900" y="4533900"/>
          <p14:tracePt t="178418" x="5448300" y="4102100"/>
          <p14:tracePt t="178453" x="5210175" y="3635375"/>
          <p14:tracePt t="178470" x="5143500" y="3479800"/>
          <p14:tracePt t="178485" x="5083175" y="3355975"/>
          <p14:tracePt t="178502" x="5016500" y="3206750"/>
          <p14:tracePt t="178518" x="4984750" y="3127375"/>
          <p14:tracePt t="178535" x="4962525" y="3041650"/>
          <p14:tracePt t="178552" x="4930775" y="2940050"/>
          <p14:tracePt t="178568" x="4918075" y="2876550"/>
          <p14:tracePt t="178586" x="4905375" y="2819400"/>
          <p14:tracePt t="178602" x="4886325" y="2771775"/>
          <p14:tracePt t="178618" x="4867275" y="2752725"/>
          <p14:tracePt t="178635" x="4857750" y="2743200"/>
          <p14:tracePt t="178652" x="4854575" y="2727325"/>
          <p14:tracePt t="178668" x="4845050" y="2727325"/>
          <p14:tracePt t="178685" x="4835525" y="2727325"/>
          <p14:tracePt t="178702" x="4822825" y="2727325"/>
          <p14:tracePt t="178718" x="4819650" y="2727325"/>
          <p14:tracePt t="178735" x="4819650" y="2740025"/>
          <p14:tracePt t="178752" x="4819650" y="2755900"/>
          <p14:tracePt t="178768" x="4819650" y="2768600"/>
          <p14:tracePt t="178785" x="4819650" y="2806700"/>
          <p14:tracePt t="178802" x="4819650" y="2870200"/>
          <p14:tracePt t="178818" x="4822825" y="2914650"/>
          <p14:tracePt t="178835" x="4835525" y="2943225"/>
          <p14:tracePt t="178852" x="4835525" y="2990850"/>
          <p14:tracePt t="178868" x="4841875" y="3035300"/>
          <p14:tracePt t="178885" x="4854575" y="3079750"/>
          <p14:tracePt t="178902" x="4876800" y="3181350"/>
          <p14:tracePt t="178918" x="4889500" y="3244850"/>
          <p14:tracePt t="178935" x="4908550" y="3292475"/>
          <p14:tracePt t="178951" x="4930775" y="3403600"/>
          <p14:tracePt t="178968" x="4956175" y="3489325"/>
          <p14:tracePt t="178984" x="4987925" y="3587750"/>
          <p14:tracePt t="179002" x="5029200" y="3733800"/>
          <p14:tracePt t="179018" x="5073650" y="3879850"/>
          <p14:tracePt t="179034" x="5108575" y="4041775"/>
          <p14:tracePt t="179052" x="5191125" y="4279900"/>
          <p14:tracePt t="179068" x="5267325" y="4467225"/>
          <p14:tracePt t="179086" x="5324475" y="4635500"/>
          <p14:tracePt t="179102" x="5454650" y="4886325"/>
          <p14:tracePt t="179119" x="5508625" y="5041900"/>
          <p14:tracePt t="179135" x="5572125" y="5175250"/>
          <p14:tracePt t="179151" x="5654675" y="5327650"/>
          <p14:tracePt t="179168" x="5702300" y="5410200"/>
          <p14:tracePt t="179188" x="5753100" y="5486400"/>
          <p14:tracePt t="179201" x="5784850" y="5518150"/>
          <p14:tracePt t="179218" x="5800725" y="5543550"/>
          <p14:tracePt t="179234" x="5813425" y="5559425"/>
          <p14:tracePt t="179252" x="5832475" y="5572125"/>
          <p14:tracePt t="179268" x="5842000" y="5581650"/>
          <p14:tracePt t="179284" x="5851525" y="5594350"/>
          <p14:tracePt t="179301" x="5861050" y="5607050"/>
          <p14:tracePt t="179318" x="5876925" y="5607050"/>
          <p14:tracePt t="179334" x="5883275" y="5613400"/>
          <p14:tracePt t="179352" x="5892800" y="5622925"/>
          <p14:tracePt t="179368" x="5895975" y="5629275"/>
          <p14:tracePt t="179385" x="5905500" y="5638800"/>
          <p14:tracePt t="179402" x="5921375" y="5657850"/>
          <p14:tracePt t="179418" x="5937250" y="5664200"/>
          <p14:tracePt t="179434" x="5946775" y="5667375"/>
          <p14:tracePt t="179451" x="5962650" y="5667375"/>
          <p14:tracePt t="179468" x="5972175" y="5667375"/>
          <p14:tracePt t="179484" x="5988050" y="5667375"/>
          <p14:tracePt t="179518" x="5997575" y="5661025"/>
          <p14:tracePt t="179535" x="6007100" y="5638800"/>
          <p14:tracePt t="179551" x="6013450" y="5581650"/>
          <p14:tracePt t="179568" x="6013450" y="5546725"/>
          <p14:tracePt t="179585" x="6013450" y="5486400"/>
          <p14:tracePt t="179601" x="6013450" y="5416550"/>
          <p14:tracePt t="179618" x="6013450" y="5362575"/>
          <p14:tracePt t="179635" x="6010275" y="5302250"/>
          <p14:tracePt t="179651" x="5988050" y="5213350"/>
          <p14:tracePt t="179668" x="5975350" y="5149850"/>
          <p14:tracePt t="179684" x="5956300" y="5102225"/>
          <p14:tracePt t="179701" x="5937250" y="5045075"/>
          <p14:tracePt t="179718" x="5911850" y="5022850"/>
          <p14:tracePt t="179734" x="5880100" y="4991100"/>
          <p14:tracePt t="179751" x="5829300" y="4953000"/>
          <p14:tracePt t="179768" x="5784850" y="4902200"/>
          <p14:tracePt t="179785" x="5724525" y="4838700"/>
          <p14:tracePt t="179802" x="5616575" y="4714875"/>
          <p14:tracePt t="179818" x="5549900" y="4632325"/>
          <p14:tracePt t="179834" x="5467350" y="4486275"/>
          <p14:tracePt t="179851" x="5343525" y="4200525"/>
          <p14:tracePt t="179868" x="5280025" y="4044950"/>
          <p14:tracePt t="179884" x="5235575" y="3902075"/>
          <p14:tracePt t="179901" x="5187950" y="3787775"/>
          <p14:tracePt t="179918" x="5181600" y="3762375"/>
          <p14:tracePt t="179935" x="5178425" y="3752850"/>
          <p14:tracePt t="179952" x="5178425" y="3749675"/>
          <p14:tracePt t="179968" x="5184775" y="3749675"/>
          <p14:tracePt t="179985" x="5207000" y="3749675"/>
          <p14:tracePt t="180001" x="5264150" y="3775075"/>
          <p14:tracePt t="180018" x="5311775" y="3810000"/>
          <p14:tracePt t="180035" x="5343525" y="3841750"/>
          <p14:tracePt t="180052" x="5381625" y="3886200"/>
          <p14:tracePt t="180069" x="5391150" y="3908425"/>
          <p14:tracePt t="180085" x="5391150" y="3917950"/>
          <p14:tracePt t="180101" x="5391150" y="3937000"/>
          <p14:tracePt t="180118" x="5381625" y="3937000"/>
          <p14:tracePt t="180202" x="5349875" y="3838575"/>
          <p14:tracePt t="180210" x="5311775" y="3733800"/>
          <p14:tracePt t="180217" x="5251450" y="3625850"/>
          <p14:tracePt t="180234" x="5149850" y="3394075"/>
          <p14:tracePt t="180251" x="5000625" y="3041650"/>
          <p14:tracePt t="180269" x="4927600" y="2863850"/>
          <p14:tracePt t="180286" x="4845050" y="2628900"/>
          <p14:tracePt t="180301" x="4794250" y="2527300"/>
          <p14:tracePt t="180318" x="4749800" y="2393950"/>
          <p14:tracePt t="180335" x="4686300" y="2247900"/>
          <p14:tracePt t="180351" x="4629150" y="2120900"/>
          <p14:tracePt t="180368" x="4581525" y="2051050"/>
          <p14:tracePt t="180385" x="4537075" y="1981200"/>
          <p14:tracePt t="180402" x="4492625" y="1885950"/>
          <p14:tracePt t="180418" x="4454525" y="1816100"/>
          <p14:tracePt t="180435" x="4425950" y="1762125"/>
          <p14:tracePt t="180452" x="4394200" y="1695450"/>
          <p14:tracePt t="180468" x="4375150" y="1657350"/>
          <p14:tracePt t="180485" x="4340225" y="1600200"/>
          <p14:tracePt t="180501" x="4273550" y="1460500"/>
          <p14:tracePt t="180518" x="4216400" y="1381125"/>
          <p14:tracePt t="180534" x="4162425" y="1317625"/>
          <p14:tracePt t="180551" x="4098925" y="1238250"/>
          <p14:tracePt t="180568" x="4067175" y="1171575"/>
          <p14:tracePt t="180584" x="4048125" y="1133475"/>
          <p14:tracePt t="180601" x="4025900" y="1082675"/>
          <p14:tracePt t="180618" x="4025900" y="1066800"/>
          <p14:tracePt t="180635" x="4025900" y="1054100"/>
          <p14:tracePt t="180651" x="4025900" y="1044575"/>
          <p14:tracePt t="180716" x="4035425" y="1044575"/>
          <p14:tracePt t="180723" x="4041775" y="1044575"/>
          <p14:tracePt t="180735" x="4048125" y="1050925"/>
          <p14:tracePt t="180751" x="4060825" y="1076325"/>
          <p14:tracePt t="180768" x="4092575" y="1101725"/>
          <p14:tracePt t="180784" x="4117975" y="1133475"/>
          <p14:tracePt t="180802" x="4191000" y="1216025"/>
          <p14:tracePt t="180818" x="4260850" y="1317625"/>
          <p14:tracePt t="180836" x="4321175" y="1431925"/>
          <p14:tracePt t="180852" x="4397375" y="1571625"/>
          <p14:tracePt t="180868" x="4457700" y="1685925"/>
          <p14:tracePt t="180885" x="4518025" y="1819275"/>
          <p14:tracePt t="180901" x="4578350" y="1968500"/>
          <p14:tracePt t="180918" x="4635500" y="2060575"/>
          <p14:tracePt t="180935" x="4686300" y="2171700"/>
          <p14:tracePt t="180951" x="4737100" y="2330450"/>
          <p14:tracePt t="180968" x="4759325" y="2397125"/>
          <p14:tracePt t="180985" x="4772025" y="2447925"/>
          <p14:tracePt t="181001" x="4778375" y="2498725"/>
          <p14:tracePt t="181018" x="4778375" y="2527300"/>
          <p14:tracePt t="181035" x="4778375" y="2536825"/>
          <p14:tracePt t="181052" x="4778375" y="2549525"/>
          <p14:tracePt t="181068" x="4778375" y="2565400"/>
          <p14:tracePt t="181085" x="4778375" y="2574925"/>
          <p14:tracePt t="181102" x="4778375" y="2584450"/>
          <p14:tracePt t="181119" x="4784725" y="2593975"/>
          <p14:tracePt t="181135" x="4794250" y="2616200"/>
          <p14:tracePt t="181152" x="4845050" y="2689225"/>
          <p14:tracePt t="181168" x="4921250" y="2781300"/>
          <p14:tracePt t="181184" x="5060950" y="2981325"/>
          <p14:tracePt t="181201" x="5330825" y="3327400"/>
          <p14:tracePt t="181219" x="5613400" y="3689350"/>
          <p14:tracePt t="181237" x="6019800" y="4162425"/>
          <p14:tracePt t="181253" x="6289675" y="4483100"/>
          <p14:tracePt t="181270" x="6565900" y="4883150"/>
          <p14:tracePt t="181288" x="6845300" y="5305425"/>
          <p14:tracePt t="181303" x="6997700" y="5613400"/>
          <p14:tracePt t="181319" x="7096125" y="5816600"/>
          <p14:tracePt t="181337" x="7188200" y="6086475"/>
          <p14:tracePt t="181352" x="7223125" y="6207125"/>
          <p14:tracePt t="181368" x="7267575" y="6327775"/>
          <p14:tracePt t="181385" x="7280275" y="6413500"/>
          <p14:tracePt t="181401" x="7296150" y="6502400"/>
          <p14:tracePt t="181418" x="7296150" y="6546850"/>
          <p14:tracePt t="181435" x="7296150" y="6569075"/>
          <p14:tracePt t="181452" x="7296150" y="6604000"/>
          <p14:tracePt t="181468" x="7296150" y="6613525"/>
          <p14:tracePt t="181486" x="7296150" y="6623050"/>
          <p14:tracePt t="181502" x="7283450" y="6629400"/>
          <p14:tracePt t="181518" x="7273925" y="6629400"/>
          <p14:tracePt t="181535" x="7251700" y="6613525"/>
          <p14:tracePt t="181551" x="7213600" y="6556375"/>
          <p14:tracePt t="181568" x="7162800" y="6496050"/>
          <p14:tracePt t="181585" x="7108825" y="6426200"/>
          <p14:tracePt t="181602" x="7038975" y="6315075"/>
          <p14:tracePt t="181618" x="7007225" y="6238875"/>
          <p14:tracePt t="181635" x="6978650" y="6172200"/>
          <p14:tracePt t="181652" x="6943725" y="6105525"/>
          <p14:tracePt t="181668" x="6931025" y="6061075"/>
          <p14:tracePt t="181684" x="6918325" y="6022975"/>
          <p14:tracePt t="181686" x="6911975" y="5988050"/>
          <p14:tracePt t="181701" x="6899275" y="5924550"/>
          <p14:tracePt t="181718" x="6899275" y="5873750"/>
          <p14:tracePt t="181734" x="6889750" y="5813425"/>
          <p14:tracePt t="181752" x="6889750" y="5749925"/>
          <p14:tracePt t="181768" x="6889750" y="5705475"/>
          <p14:tracePt t="181785" x="6883400" y="5661025"/>
          <p14:tracePt t="181802" x="6880225" y="5619750"/>
          <p14:tracePt t="181818" x="6867525" y="5591175"/>
          <p14:tracePt t="181835" x="6854825" y="5565775"/>
          <p14:tracePt t="181851" x="6832600" y="5530850"/>
          <p14:tracePt t="181868" x="6807200" y="5505450"/>
          <p14:tracePt t="181885" x="6781800" y="5480050"/>
          <p14:tracePt t="181901" x="6740525" y="5464175"/>
          <p14:tracePt t="181918" x="6708775" y="5451475"/>
          <p14:tracePt t="181935" x="6686550" y="5438775"/>
          <p14:tracePt t="181951" x="6651625" y="5422900"/>
          <p14:tracePt t="181968" x="6642100" y="5416550"/>
          <p14:tracePt t="181985" x="6619875" y="5416550"/>
          <p14:tracePt t="182001" x="6572250" y="5403850"/>
          <p14:tracePt t="182018" x="6496050" y="5391150"/>
          <p14:tracePt t="182035" x="6394450" y="5391150"/>
          <p14:tracePt t="182051" x="6242050" y="5381625"/>
          <p14:tracePt t="182068" x="6137275" y="5381625"/>
          <p14:tracePt t="182085" x="6042025" y="5381625"/>
          <p14:tracePt t="182101" x="5915025" y="5381625"/>
          <p14:tracePt t="182118" x="5819775" y="5394325"/>
          <p14:tracePt t="182134" x="5686425" y="5429250"/>
          <p14:tracePt t="182151" x="5514975" y="5514975"/>
          <p14:tracePt t="182168" x="5422900" y="5575300"/>
          <p14:tracePt t="182185" x="5353050" y="5619750"/>
          <p14:tracePt t="182201" x="5283200" y="5654675"/>
          <p14:tracePt t="182218" x="5251450" y="5667375"/>
          <p14:tracePt t="182235" x="5229225" y="5686425"/>
          <p14:tracePt t="182251" x="5184775" y="5702300"/>
          <p14:tracePt t="182268" x="5146675" y="5715000"/>
          <p14:tracePt t="182284" x="5095875" y="5727700"/>
          <p14:tracePt t="182301" x="4991100" y="5759450"/>
          <p14:tracePt t="182318" x="4946650" y="5772150"/>
          <p14:tracePt t="182335" x="4892675" y="5784850"/>
          <p14:tracePt t="182351" x="4835525" y="5797550"/>
          <p14:tracePt t="182367" x="4794250" y="5797550"/>
          <p14:tracePt t="182385" x="4756150" y="5797550"/>
          <p14:tracePt t="182402" x="4692650" y="5788025"/>
          <p14:tracePt t="182419" x="4629150" y="5759450"/>
          <p14:tracePt t="182436" x="4508500" y="5686425"/>
          <p14:tracePt t="182452" x="4422775" y="5610225"/>
          <p14:tracePt t="182468" x="4356100" y="5518150"/>
          <p14:tracePt t="182485" x="4283075" y="5435600"/>
          <p14:tracePt t="182501" x="4168775" y="5327650"/>
          <p14:tracePt t="182517" x="4092575" y="5254625"/>
          <p14:tracePt t="182535" x="4048125" y="5194300"/>
          <p14:tracePt t="182551" x="3997325" y="5156200"/>
          <p14:tracePt t="182568" x="3981450" y="5143500"/>
          <p14:tracePt t="182585" x="3965575" y="5133975"/>
          <p14:tracePt t="182602" x="3949700" y="5133975"/>
          <p14:tracePt t="182618" x="3940175" y="5133975"/>
          <p14:tracePt t="182634" x="3930650" y="5133975"/>
          <p14:tracePt t="182651" x="3911600" y="5133975"/>
          <p14:tracePt t="182667" x="3898900" y="5133975"/>
          <p14:tracePt t="182684" x="3889375" y="5133975"/>
          <p14:tracePt t="182772" x="3889375" y="5137150"/>
          <p14:tracePt t="182779" x="3892550" y="5140325"/>
          <p14:tracePt t="182786" x="3895725" y="5146675"/>
          <p14:tracePt t="182802" x="3908425" y="5156200"/>
          <p14:tracePt t="182818" x="3930650" y="5172075"/>
          <p14:tracePt t="182836" x="3971925" y="5191125"/>
          <p14:tracePt t="182852" x="4019550" y="5203825"/>
          <p14:tracePt t="182868" x="4064000" y="5210175"/>
          <p14:tracePt t="182886" x="4127500" y="5229225"/>
          <p14:tracePt t="182901" x="4162425" y="5229225"/>
          <p14:tracePt t="182917" x="4206875" y="5235575"/>
          <p14:tracePt t="182934" x="4251325" y="5235575"/>
          <p14:tracePt t="182951" x="4286250" y="5235575"/>
          <p14:tracePt t="182968" x="4302125" y="5235575"/>
          <p14:tracePt t="182986" x="4314825" y="5235575"/>
          <p14:tracePt t="183002" x="4324350" y="5235575"/>
          <p14:tracePt t="183018" x="4333875" y="5235575"/>
          <p14:tracePt t="183036" x="4356100" y="5235575"/>
          <p14:tracePt t="183051" x="4365625" y="5235575"/>
          <p14:tracePt t="183068" x="4368800" y="5235575"/>
          <p14:tracePt t="183102" x="4378325" y="5241925"/>
          <p14:tracePt t="183118" x="4384675" y="5251450"/>
          <p14:tracePt t="183137" x="4403725" y="5264150"/>
          <p14:tracePt t="183152" x="4416425" y="5280025"/>
          <p14:tracePt t="183168" x="4425950" y="5305425"/>
          <p14:tracePt t="183184" x="4438650" y="5327650"/>
          <p14:tracePt t="183201" x="4464050" y="5394325"/>
          <p14:tracePt t="183218" x="4476750" y="5438775"/>
          <p14:tracePt t="183234" x="4489450" y="5461000"/>
          <p14:tracePt t="183238" x="4495800" y="5480050"/>
          <p14:tracePt t="183252" x="4508500" y="5502275"/>
          <p14:tracePt t="183268" x="4524375" y="5534025"/>
          <p14:tracePt t="183286" x="4543425" y="5568950"/>
          <p14:tracePt t="183301" x="4556125" y="5607050"/>
          <p14:tracePt t="183317" x="4568825" y="5638800"/>
          <p14:tracePt t="183334" x="4587875" y="5670550"/>
          <p14:tracePt t="183351" x="4597400" y="5702300"/>
          <p14:tracePt t="183368" x="4597400" y="5740400"/>
          <p14:tracePt t="183386" x="4597400" y="5781675"/>
          <p14:tracePt t="183401" x="4597400" y="5803900"/>
          <p14:tracePt t="183418" x="4597400" y="5819775"/>
          <p14:tracePt t="183436" x="4597400" y="5857875"/>
          <p14:tracePt t="183451" x="4597400" y="5886450"/>
          <p14:tracePt t="183467" x="4597400" y="5908675"/>
          <p14:tracePt t="183484" x="4597400" y="5943600"/>
          <p14:tracePt t="183501" x="4581525" y="5994400"/>
          <p14:tracePt t="183517" x="4562475" y="6032500"/>
          <p14:tracePt t="183534" x="4549775" y="6070600"/>
          <p14:tracePt t="183551" x="4533900" y="6111875"/>
          <p14:tracePt t="183568" x="4498975" y="6153150"/>
          <p14:tracePt t="183584" x="4476750" y="6175375"/>
          <p14:tracePt t="183601" x="4432300" y="6226175"/>
          <p14:tracePt t="183617" x="4381500" y="6276975"/>
          <p14:tracePt t="183635" x="4270375" y="6356350"/>
          <p14:tracePt t="183651" x="4181475" y="6391275"/>
          <p14:tracePt t="183667" x="4079875" y="6432550"/>
          <p14:tracePt t="183685" x="3930650" y="6438900"/>
          <p14:tracePt t="183701" x="3848100" y="6438900"/>
          <p14:tracePt t="183717" x="3762375" y="6426200"/>
          <p14:tracePt t="183735" x="3657600" y="6381750"/>
          <p14:tracePt t="183751" x="3600450" y="6353175"/>
          <p14:tracePt t="183768" x="3559175" y="6334125"/>
          <p14:tracePt t="183786" x="3517900" y="6308725"/>
          <p14:tracePt t="183802" x="3492500" y="6292850"/>
          <p14:tracePt t="183818" x="3473450" y="6261100"/>
          <p14:tracePt t="183835" x="3451225" y="6216650"/>
          <p14:tracePt t="183851" x="3444875" y="6194425"/>
          <p14:tracePt t="183868" x="3444875" y="6149975"/>
          <p14:tracePt t="183885" x="3454400" y="6086475"/>
          <p14:tracePt t="183901" x="3473450" y="6057900"/>
          <p14:tracePt t="183917" x="3473450" y="6035675"/>
          <p14:tracePt t="183935" x="3476625" y="6019800"/>
          <p14:tracePt t="183951" x="3476625" y="6016625"/>
          <p14:tracePt t="184037" x="3482975" y="6016625"/>
          <p14:tracePt t="184044" x="3486150" y="6016625"/>
          <p14:tracePt t="184052" x="3495675" y="6016625"/>
          <p14:tracePt t="184068" x="3540125" y="6016625"/>
          <p14:tracePt t="184085" x="3638550" y="6026150"/>
          <p14:tracePt t="184101" x="3768725" y="6061075"/>
          <p14:tracePt t="184118" x="3924300" y="6099175"/>
          <p14:tracePt t="184135" x="4137025" y="6153150"/>
          <p14:tracePt t="184151" x="4276725" y="6178550"/>
          <p14:tracePt t="184168" x="4416425" y="6194425"/>
          <p14:tracePt t="184185" x="4591050" y="6203950"/>
          <p14:tracePt t="184202" x="4730750" y="6203950"/>
          <p14:tracePt t="184218" x="4845050" y="6203950"/>
          <p14:tracePt t="184235" x="4978400" y="6184900"/>
          <p14:tracePt t="184251" x="5064125" y="6159500"/>
          <p14:tracePt t="184268" x="5143500" y="6121400"/>
          <p14:tracePt t="184285" x="5238750" y="6067425"/>
          <p14:tracePt t="184301" x="5286375" y="6042025"/>
          <p14:tracePt t="184317" x="5318125" y="6016625"/>
          <p14:tracePt t="184335" x="5378450" y="5956300"/>
          <p14:tracePt t="184351" x="5422900" y="5899150"/>
          <p14:tracePt t="184368" x="5461000" y="5829300"/>
          <p14:tracePt t="184385" x="5521325" y="5740400"/>
          <p14:tracePt t="184401" x="5540375" y="5692775"/>
          <p14:tracePt t="184418" x="5562600" y="5648325"/>
          <p14:tracePt t="184435" x="5581650" y="5584825"/>
          <p14:tracePt t="184451" x="5594350" y="5546725"/>
          <p14:tracePt t="184468" x="5607050" y="5492750"/>
          <p14:tracePt t="184486" x="5632450" y="5419725"/>
          <p14:tracePt t="184501" x="5645150" y="5381625"/>
          <p14:tracePt t="184517" x="5651500" y="5365750"/>
          <p14:tracePt t="184535" x="5651500" y="5353050"/>
          <p14:tracePt t="184550" x="5651500" y="5343525"/>
          <p14:tracePt t="184567" x="5651500" y="5327650"/>
          <p14:tracePt t="184585" x="5651500" y="5311775"/>
          <p14:tracePt t="184601" x="5651500" y="5302250"/>
          <p14:tracePt t="184618" x="5661025" y="5280025"/>
          <p14:tracePt t="184635" x="5683250" y="5254625"/>
          <p14:tracePt t="184651" x="5689600" y="5238750"/>
          <p14:tracePt t="184667" x="5699125" y="5216525"/>
          <p14:tracePt t="184685" x="5715000" y="5194300"/>
          <p14:tracePt t="184701" x="5724525" y="5184775"/>
          <p14:tracePt t="184718" x="5740400" y="5168900"/>
          <p14:tracePt t="184735" x="5775325" y="5140325"/>
          <p14:tracePt t="184751" x="5813425" y="5121275"/>
          <p14:tracePt t="184768" x="5857875" y="5102225"/>
          <p14:tracePt t="184785" x="5921375" y="5083175"/>
          <p14:tracePt t="184801" x="5953125" y="5076825"/>
          <p14:tracePt t="184818" x="5981700" y="5070475"/>
          <p14:tracePt t="184835" x="6022975" y="5064125"/>
          <p14:tracePt t="184851" x="6051550" y="5064125"/>
          <p14:tracePt t="184868" x="6070600" y="5048250"/>
          <p14:tracePt t="184885" x="6089650" y="5041900"/>
          <p14:tracePt t="184901" x="6105525" y="5032375"/>
          <p14:tracePt t="184917" x="6121400" y="5022850"/>
          <p14:tracePt t="184935" x="6149975" y="5006975"/>
          <p14:tracePt t="184951" x="6172200" y="4994275"/>
          <p14:tracePt t="184968" x="6194425" y="4987925"/>
          <p14:tracePt t="184985" x="6213475" y="4978400"/>
          <p14:tracePt t="185001" x="6223000" y="4978400"/>
          <p14:tracePt t="185018" x="6232525" y="4978400"/>
          <p14:tracePt t="185035" x="6245225" y="4978400"/>
          <p14:tracePt t="185093" x="6248400" y="4978400"/>
          <p14:tracePt t="185100" x="6254750" y="4978400"/>
          <p14:tracePt t="185117" x="6270625" y="4968875"/>
          <p14:tracePt t="185135" x="6324600" y="4962525"/>
          <p14:tracePt t="185151" x="6400800" y="4940300"/>
          <p14:tracePt t="185168" x="6483350" y="4940300"/>
          <p14:tracePt t="185185" x="6632575" y="4940300"/>
          <p14:tracePt t="185201" x="6737350" y="4940300"/>
          <p14:tracePt t="185217" x="6886575" y="4940300"/>
          <p14:tracePt t="185235" x="7124700" y="4940300"/>
          <p14:tracePt t="185251" x="7331075" y="4946650"/>
          <p14:tracePt t="185268" x="7527925" y="4975225"/>
          <p14:tracePt t="185285" x="7791450" y="4994275"/>
          <p14:tracePt t="185301" x="7908925" y="5000625"/>
          <p14:tracePt t="185318" x="7981950" y="5010150"/>
          <p14:tracePt t="185335" x="8051800" y="5010150"/>
          <p14:tracePt t="185352" x="8080375" y="5010150"/>
          <p14:tracePt t="185368" x="8089900" y="5010150"/>
          <p14:tracePt t="185385" x="8105775" y="5010150"/>
          <p14:tracePt t="185401" x="8115300" y="5013325"/>
          <p14:tracePt t="185418" x="8131175" y="5013325"/>
          <p14:tracePt t="185435" x="8140700" y="5019675"/>
          <p14:tracePt t="185451" x="8150225" y="5019675"/>
          <p14:tracePt t="185485" x="8159750" y="5029200"/>
          <p14:tracePt t="185502" x="8159750" y="5032375"/>
          <p14:tracePt t="185518" x="8166100" y="5038725"/>
          <p14:tracePt t="185535" x="8175625" y="5054600"/>
          <p14:tracePt t="185551" x="8175625" y="5064125"/>
          <p14:tracePt t="185567" x="8175625" y="5080000"/>
          <p14:tracePt t="185584" x="8175625" y="5105400"/>
          <p14:tracePt t="185601" x="8175625" y="5149850"/>
          <p14:tracePt t="185617" x="8159750" y="5178425"/>
          <p14:tracePt t="185635" x="8140700" y="5222875"/>
          <p14:tracePt t="185650" x="8128000" y="5267325"/>
          <p14:tracePt t="185668" x="8115300" y="5305425"/>
          <p14:tracePt t="185684" x="8077200" y="5372100"/>
          <p14:tracePt t="185701" x="8058150" y="5426075"/>
          <p14:tracePt t="185718" x="8029575" y="5470525"/>
          <p14:tracePt t="185734" x="7997825" y="5527675"/>
          <p14:tracePt t="185751" x="7966075" y="5553075"/>
          <p14:tracePt t="185768" x="7943850" y="5578475"/>
          <p14:tracePt t="185784" x="7899400" y="5622925"/>
          <p14:tracePt t="185801" x="7874000" y="5654675"/>
          <p14:tracePt t="185818" x="7842250" y="5680075"/>
          <p14:tracePt t="185820" x="7829550" y="5686425"/>
          <p14:tracePt t="185835" x="7813675" y="5695950"/>
          <p14:tracePt t="185851" x="7804150" y="5711825"/>
          <p14:tracePt t="185868" x="7788275" y="5721350"/>
          <p14:tracePt t="185884" x="7766050" y="5737225"/>
          <p14:tracePt t="185900" x="7750175" y="5746750"/>
          <p14:tracePt t="185918" x="7724775" y="5746750"/>
          <p14:tracePt t="185935" x="7702550" y="5762625"/>
          <p14:tracePt t="185951" x="7680325" y="5762625"/>
          <p14:tracePt t="185968" x="7667625" y="5768975"/>
          <p14:tracePt t="185985" x="7629525" y="5768975"/>
          <p14:tracePt t="186001" x="7613650" y="5768975"/>
          <p14:tracePt t="186018" x="7591425" y="5768975"/>
          <p14:tracePt t="186035" x="7553325" y="5768975"/>
          <p14:tracePt t="186050" x="7527925" y="5775325"/>
          <p14:tracePt t="186068" x="7486650" y="5775325"/>
          <p14:tracePt t="186084" x="7407275" y="5775325"/>
          <p14:tracePt t="186101" x="7346950" y="5775325"/>
          <p14:tracePt t="186118" x="7277100" y="5775325"/>
          <p14:tracePt t="186135" x="7175500" y="5775325"/>
          <p14:tracePt t="186151" x="7089775" y="5762625"/>
          <p14:tracePt t="186168" x="7004050" y="5737225"/>
          <p14:tracePt t="186185" x="6870700" y="5715000"/>
          <p14:tracePt t="186201" x="6794500" y="5699125"/>
          <p14:tracePt t="186218" x="6721475" y="5686425"/>
          <p14:tracePt t="186234" x="6597650" y="5661025"/>
          <p14:tracePt t="186251" x="6537325" y="5654675"/>
          <p14:tracePt t="186267" x="6473825" y="5641975"/>
          <p14:tracePt t="186285" x="6394450" y="5641975"/>
          <p14:tracePt t="186301" x="6343650" y="5629275"/>
          <p14:tracePt t="186318" x="6283325" y="5619750"/>
          <p14:tracePt t="186323" x="6254750" y="5613400"/>
          <p14:tracePt t="186335" x="6191250" y="5591175"/>
          <p14:tracePt t="186351" x="6127750" y="5578475"/>
          <p14:tracePt t="186368" x="6064250" y="5562600"/>
          <p14:tracePt t="186384" x="5972175" y="5549900"/>
          <p14:tracePt t="186400" x="5895975" y="5549900"/>
          <p14:tracePt t="186417" x="5800725" y="5543550"/>
          <p14:tracePt t="186435" x="5724525" y="5543550"/>
          <p14:tracePt t="186451" x="5686425" y="5543550"/>
          <p14:tracePt t="186468" x="5641975" y="5543550"/>
          <p14:tracePt t="186485" x="5603875" y="5543550"/>
          <p14:tracePt t="186501" x="5581650" y="5543550"/>
          <p14:tracePt t="186518" x="5572125" y="5543550"/>
          <p14:tracePt t="186534" x="5549900" y="5543550"/>
          <p14:tracePt t="186550" x="5540375" y="5543550"/>
          <p14:tracePt t="186568" x="5530850" y="5543550"/>
          <p14:tracePt t="186585" x="5527675" y="5543550"/>
          <p14:tracePt t="186872" x="5527675" y="5537200"/>
          <p14:tracePt t="186879" x="5534025" y="5530850"/>
          <p14:tracePt t="186886" x="5534025" y="5527675"/>
          <p14:tracePt t="186901" x="5549900" y="5511800"/>
          <p14:tracePt t="186918" x="5553075" y="5499100"/>
          <p14:tracePt t="186934" x="5568950" y="5486400"/>
          <p14:tracePt t="186950" x="5578475" y="5470525"/>
          <p14:tracePt t="186967" x="5594350" y="5454650"/>
          <p14:tracePt t="186984" x="5600700" y="5438775"/>
          <p14:tracePt t="187001" x="5600700" y="5435600"/>
          <p14:tracePt t="187018" x="5610225" y="5435600"/>
          <p14:tracePt t="187034" x="5613400" y="5435600"/>
          <p14:tracePt t="190034" x="5619750" y="5448300"/>
          <p14:tracePt t="190040" x="5626100" y="5467350"/>
          <p14:tracePt t="190050" x="5632450" y="5480050"/>
          <p14:tracePt t="190070" x="5632450" y="5518150"/>
          <p14:tracePt t="190087" x="5632450" y="5549900"/>
          <p14:tracePt t="190100" x="5632450" y="5562600"/>
          <p14:tracePt t="190117" x="5632450" y="5572125"/>
          <p14:tracePt t="190150" x="5632450" y="5619750"/>
          <p14:tracePt t="190183" x="5632450" y="5670550"/>
          <p14:tracePt t="190200" x="5632450" y="5692775"/>
          <p14:tracePt t="190217" x="5632450" y="5721350"/>
          <p14:tracePt t="190233" x="5657850" y="5756275"/>
          <p14:tracePt t="190250" x="5689600" y="5803900"/>
          <p14:tracePt t="190267" x="5715000" y="5845175"/>
          <p14:tracePt t="190283" x="5768975" y="5883275"/>
          <p14:tracePt t="190300" x="5781675" y="5911850"/>
          <p14:tracePt t="190317" x="5791200" y="5921375"/>
          <p14:tracePt t="190333" x="5807075" y="5937250"/>
          <p14:tracePt t="190350" x="5807075" y="5946775"/>
          <p14:tracePt t="190367" x="5807075" y="5962650"/>
          <p14:tracePt t="190387" x="5807075" y="5969000"/>
          <p14:tracePt t="190417" x="5803900" y="5972175"/>
          <p14:tracePt t="190433" x="5784850" y="5972175"/>
          <p14:tracePt t="190450" x="5775325" y="5972175"/>
          <p14:tracePt t="190467" x="5768975" y="5972175"/>
          <p14:tracePt t="190483" x="5759450" y="5972175"/>
          <p14:tracePt t="190500" x="5743575" y="5972175"/>
          <p14:tracePt t="190517" x="5734050" y="5972175"/>
          <p14:tracePt t="190533" x="5718175" y="5937250"/>
          <p14:tracePt t="190550" x="5705475" y="5905500"/>
          <p14:tracePt t="190567" x="5686425" y="5861050"/>
          <p14:tracePt t="190583" x="5670550" y="5819775"/>
          <p14:tracePt t="190600" x="5657850" y="5794375"/>
          <p14:tracePt t="190617" x="5648325" y="5781675"/>
          <p14:tracePt t="190633" x="5632450" y="5753100"/>
          <p14:tracePt t="190650" x="5613400" y="5737225"/>
          <p14:tracePt t="190667" x="5603875" y="5724525"/>
          <p14:tracePt t="190683" x="5581650" y="5705475"/>
          <p14:tracePt t="190700" x="5572125" y="5695950"/>
          <p14:tracePt t="190716" x="5568950" y="5695950"/>
          <p14:tracePt t="193313" x="5584825" y="5724525"/>
          <p14:tracePt t="193320" x="5600700" y="5772150"/>
          <p14:tracePt t="193334" x="5622925" y="5848350"/>
          <p14:tracePt t="193351" x="5622925" y="5886450"/>
          <p14:tracePt t="193369" x="5613400" y="5934075"/>
          <p14:tracePt t="193384" x="5603875" y="5949950"/>
          <p14:tracePt t="193400" x="5594350" y="5965825"/>
          <p14:tracePt t="193437" x="5473700" y="5975350"/>
          <p14:tracePt t="193467" x="5321300" y="5921375"/>
          <p14:tracePt t="193484" x="5178425" y="5845175"/>
          <p14:tracePt t="193500" x="5086350" y="5768975"/>
          <p14:tracePt t="193518" x="4991100" y="5692775"/>
          <p14:tracePt t="193533" x="4886325" y="5578475"/>
          <p14:tracePt t="193550" x="4819650" y="5495925"/>
          <p14:tracePt t="193567" x="4765675" y="5422900"/>
          <p14:tracePt t="193583" x="4727575" y="5372100"/>
          <p14:tracePt t="193600" x="4705350" y="5362575"/>
          <p14:tracePt t="193617" x="4692650" y="5353050"/>
          <p14:tracePt t="193634" x="4679950" y="5346700"/>
          <p14:tracePt t="193651" x="4673600" y="5346700"/>
          <p14:tracePt t="193667" x="4670425" y="5346700"/>
          <p14:tracePt t="193762" x="4660900" y="5346700"/>
          <p14:tracePt t="193777" x="4654550" y="5346700"/>
          <p14:tracePt t="193784" x="4648200" y="5346700"/>
          <p14:tracePt t="193801" x="4638675" y="5346700"/>
          <p14:tracePt t="193817" x="4629150" y="5346700"/>
          <p14:tracePt t="193833" x="4610100" y="5346700"/>
          <p14:tracePt t="193850" x="4600575" y="5346700"/>
          <p14:tracePt t="193867" x="4591050" y="5346700"/>
          <p14:tracePt t="193883" x="4575175" y="5346700"/>
          <p14:tracePt t="193900" x="4559300" y="5346700"/>
          <p14:tracePt t="193917" x="4549775" y="5346700"/>
          <p14:tracePt t="193933" x="4537075" y="5353050"/>
          <p14:tracePt t="193950" x="4527550" y="5362575"/>
          <p14:tracePt t="193966" x="4511675" y="5375275"/>
          <p14:tracePt t="193983" x="4498975" y="5416550"/>
          <p14:tracePt t="194000" x="4498975" y="5438775"/>
          <p14:tracePt t="194017" x="4498975" y="5467350"/>
          <p14:tracePt t="194033" x="4502150" y="5530850"/>
          <p14:tracePt t="194050" x="4524375" y="5584825"/>
          <p14:tracePt t="194067" x="4546600" y="5661025"/>
          <p14:tracePt t="194083" x="4619625" y="5791200"/>
          <p14:tracePt t="194100" x="4670425" y="5892800"/>
          <p14:tracePt t="194117" x="4727575" y="5984875"/>
          <p14:tracePt t="194133" x="4810125" y="6105525"/>
          <p14:tracePt t="194151" x="4854575" y="6165850"/>
          <p14:tracePt t="194168" x="4899025" y="6232525"/>
          <p14:tracePt t="194184" x="4930775" y="6257925"/>
          <p14:tracePt t="194200" x="4956175" y="6289675"/>
          <p14:tracePt t="194218" x="4994275" y="6324600"/>
          <p14:tracePt t="194234" x="5003800" y="6340475"/>
          <p14:tracePt t="194250" x="5013325" y="6350000"/>
          <p14:tracePt t="194267" x="5013325" y="6362700"/>
          <p14:tracePt t="194283" x="5013325" y="6375400"/>
          <p14:tracePt t="194300" x="5013325" y="6384925"/>
          <p14:tracePt t="194549" x="5000625" y="6384925"/>
          <p14:tracePt t="194555" x="4991100" y="6384925"/>
          <p14:tracePt t="194568" x="4962525" y="6384925"/>
          <p14:tracePt t="194584" x="4946650" y="6384925"/>
          <p14:tracePt t="194601" x="4937125" y="6391275"/>
          <p14:tracePt t="194617" x="4921250" y="6397625"/>
          <p14:tracePt t="194633" x="4905375" y="6407150"/>
          <p14:tracePt t="194650" x="4895850" y="6410325"/>
          <p14:tracePt t="194667" x="4883150" y="6426200"/>
          <p14:tracePt t="194684" x="4864100" y="6438900"/>
          <p14:tracePt t="194701" x="4854575" y="6448425"/>
          <p14:tracePt t="194718" x="4841875" y="6451600"/>
          <p14:tracePt t="194734" x="4832350" y="6461125"/>
          <p14:tracePt t="194750" x="4816475" y="6461125"/>
          <p14:tracePt t="194767" x="4806950" y="6467475"/>
          <p14:tracePt t="194783" x="4800600" y="6467475"/>
          <p14:tracePt t="196739" x="4845050" y="6464300"/>
          <p14:tracePt t="196746" x="4914900" y="6454775"/>
          <p14:tracePt t="196753" x="4984750" y="6454775"/>
          <p14:tracePt t="196770" x="5146675" y="6426200"/>
          <p14:tracePt t="196786" x="5324475" y="6372225"/>
          <p14:tracePt t="196800" x="5511800" y="6305550"/>
          <p14:tracePt t="196833" x="6381750" y="5822950"/>
          <p14:tracePt t="196867" x="7546975" y="5054600"/>
          <p14:tracePt t="196885" x="8001000" y="4686300"/>
          <p14:tracePt t="196901" x="8308975" y="4406900"/>
          <p14:tracePt t="196920" x="8718550" y="3819525"/>
          <p14:tracePt t="196936" x="8842375" y="3333750"/>
          <p14:tracePt t="196938" x="8842375" y="3168650"/>
          <p14:tracePt t="196951" x="8791575" y="2917825"/>
          <p14:tracePt t="196974" x="8315325" y="1955800"/>
          <p14:tracePt t="196983" x="8162925" y="1765300"/>
          <p14:tracePt t="197000" x="7889875" y="1422400"/>
          <p14:tracePt t="197018" x="7534275" y="1076325"/>
          <p14:tracePt t="197036" x="7362825" y="974725"/>
          <p14:tracePt t="197051" x="7197725" y="908050"/>
          <p14:tracePt t="197382" x="7181850" y="955675"/>
          <p14:tracePt t="197391" x="7162800" y="1016000"/>
          <p14:tracePt t="197400" x="7156450" y="1073150"/>
          <p14:tracePt t="197417" x="7146925" y="1193800"/>
          <p14:tracePt t="197433" x="7146925" y="1276350"/>
          <p14:tracePt t="197449" x="7146925" y="1355725"/>
          <p14:tracePt t="197467" x="7146925" y="1450975"/>
          <p14:tracePt t="197483" x="7140575" y="1489075"/>
          <p14:tracePt t="197499" x="7121525" y="1533525"/>
          <p14:tracePt t="197517" x="7102475" y="1600200"/>
          <p14:tracePt t="197532" x="7083425" y="1644650"/>
          <p14:tracePt t="197550" x="7051675" y="1670050"/>
          <p14:tracePt t="197567" x="7016750" y="1704975"/>
          <p14:tracePt t="197583" x="6985000" y="1717675"/>
          <p14:tracePt t="197600" x="6962775" y="1717675"/>
          <p14:tracePt t="197617" x="6921500" y="1708150"/>
          <p14:tracePt t="197634" x="6896100" y="1676400"/>
          <p14:tracePt t="197650" x="6864350" y="1644650"/>
          <p14:tracePt t="197668" x="6838950" y="1581150"/>
          <p14:tracePt t="197683" x="6826250" y="1549400"/>
          <p14:tracePt t="197700" x="6807200" y="1517650"/>
          <p14:tracePt t="197717" x="6791325" y="1476375"/>
          <p14:tracePt t="197733" x="6778625" y="1454150"/>
          <p14:tracePt t="197749" x="6765925" y="1422400"/>
          <p14:tracePt t="197767" x="6743700" y="1400175"/>
          <p14:tracePt t="197782" x="6734175" y="1384300"/>
          <p14:tracePt t="197799" x="6724650" y="1374775"/>
          <p14:tracePt t="197817" x="6702425" y="1365250"/>
          <p14:tracePt t="197832" x="6692900" y="1362075"/>
          <p14:tracePt t="197849" x="6683375" y="1362075"/>
          <p14:tracePt t="197867" x="6670675" y="1355725"/>
          <p14:tracePt t="197883" x="6654800" y="1352550"/>
          <p14:tracePt t="197900" x="6645275" y="1352550"/>
          <p14:tracePt t="197917" x="6629400" y="1352550"/>
          <p14:tracePt t="197933" x="6613525" y="1352550"/>
          <p14:tracePt t="197950" x="6588125" y="1352550"/>
          <p14:tracePt t="197953" x="6575425" y="1352550"/>
          <p14:tracePt t="197967" x="6562725" y="1352550"/>
          <p14:tracePt t="197986" x="6543675" y="1358900"/>
          <p14:tracePt t="197999" x="6534150" y="1368425"/>
          <p14:tracePt t="198016" x="6521450" y="1384300"/>
          <p14:tracePt t="198033" x="6508750" y="1393825"/>
          <p14:tracePt t="198049" x="6492875" y="1400175"/>
          <p14:tracePt t="198066" x="6480175" y="1412875"/>
          <p14:tracePt t="198083" x="6470650" y="1422400"/>
          <p14:tracePt t="198099" x="6454775" y="1435100"/>
          <p14:tracePt t="198117" x="6410325" y="1457325"/>
          <p14:tracePt t="198133" x="6394450" y="1473200"/>
          <p14:tracePt t="198149" x="6372225" y="1498600"/>
          <p14:tracePt t="198167" x="6346825" y="1539875"/>
          <p14:tracePt t="198183" x="6321425" y="1558925"/>
          <p14:tracePt t="198199" x="6302375" y="1590675"/>
          <p14:tracePt t="198216" x="6257925" y="1635125"/>
          <p14:tracePt t="198233" x="6242050" y="1657350"/>
          <p14:tracePt t="198249" x="6229350" y="1682750"/>
          <p14:tracePt t="198267" x="6213475" y="1701800"/>
          <p14:tracePt t="198282" x="6197600" y="1714500"/>
          <p14:tracePt t="198299" x="6188075" y="1724025"/>
          <p14:tracePt t="198317" x="6178550" y="1743075"/>
          <p14:tracePt t="198333" x="6178550" y="1752600"/>
          <p14:tracePt t="198350" x="6169025" y="1752600"/>
          <p14:tracePt t="198367" x="6146800" y="1752600"/>
          <p14:tracePt t="198383" x="6143625" y="1752600"/>
          <p14:tracePt t="198417" x="6127750" y="1736725"/>
          <p14:tracePt t="198433" x="6118225" y="1727200"/>
          <p14:tracePt t="198449" x="6099175" y="1704975"/>
          <p14:tracePt t="198452" x="6096000" y="1692275"/>
          <p14:tracePt t="198467" x="6070600" y="1654175"/>
          <p14:tracePt t="198483" x="6035675" y="1597025"/>
          <p14:tracePt t="198500" x="6003925" y="1520825"/>
          <p14:tracePt t="198517" x="5949950" y="1400175"/>
          <p14:tracePt t="198533" x="5927725" y="1343025"/>
          <p14:tracePt t="198550" x="5918200" y="1327150"/>
          <p14:tracePt t="198567" x="5905500" y="1308100"/>
          <p14:tracePt t="198781" x="5915025" y="1308100"/>
          <p14:tracePt t="198788" x="5924550" y="1308100"/>
          <p14:tracePt t="198799" x="5943600" y="1301750"/>
          <p14:tracePt t="198816" x="6045200" y="1301750"/>
          <p14:tracePt t="198832" x="6130925" y="1311275"/>
          <p14:tracePt t="198850" x="6219825" y="1336675"/>
          <p14:tracePt t="198867" x="6410325" y="1397000"/>
          <p14:tracePt t="198883" x="6543675" y="1450975"/>
          <p14:tracePt t="198900" x="6654800" y="1485900"/>
          <p14:tracePt t="198916" x="6746875" y="1520825"/>
          <p14:tracePt t="198932" x="6788150" y="1539875"/>
          <p14:tracePt t="198949" x="6804025" y="1539875"/>
          <p14:tracePt t="198966" x="6813550" y="1539875"/>
          <p14:tracePt t="199339" x="6810375" y="1539875"/>
          <p14:tracePt t="199345" x="6807200" y="1539875"/>
          <p14:tracePt t="199353" x="6800850" y="1527175"/>
          <p14:tracePt t="199370" x="6784975" y="1524000"/>
          <p14:tracePt t="199386" x="6756400" y="1511300"/>
          <p14:tracePt t="199400" x="6731000" y="1504950"/>
          <p14:tracePt t="199432" x="6692900" y="1504950"/>
          <p14:tracePt t="199466" x="6673850" y="1504950"/>
          <p14:tracePt t="199567" x="6673850" y="1501775"/>
          <p14:tracePt t="199690" x="6670675" y="1501775"/>
          <p14:tracePt t="199698" x="6657975" y="1495425"/>
          <p14:tracePt t="199717" x="6645275" y="1495425"/>
          <p14:tracePt t="199733" x="6638925" y="1489075"/>
          <p14:tracePt t="199750" x="6638925" y="1485900"/>
          <p14:tracePt t="201231" x="6635750" y="1485900"/>
          <p14:tracePt t="201238" x="6629400" y="1479550"/>
          <p14:tracePt t="201253" x="6613525" y="1470025"/>
          <p14:tracePt t="201270" x="6610350" y="1466850"/>
          <p14:tracePt t="201287" x="6604000" y="1460500"/>
          <p14:tracePt t="201303" x="6604000" y="1454150"/>
          <p14:tracePt t="201316" x="6604000" y="1444625"/>
          <p14:tracePt t="201350" x="6604000" y="1422400"/>
          <p14:tracePt t="201383" x="6623050" y="1374775"/>
          <p14:tracePt t="201400" x="6648450" y="1352550"/>
          <p14:tracePt t="201416" x="6692900" y="1308100"/>
          <p14:tracePt t="201433" x="6715125" y="1295400"/>
          <p14:tracePt t="201449" x="6734175" y="1285875"/>
          <p14:tracePt t="201466" x="6753225" y="1279525"/>
          <p14:tracePt t="201482" x="6762750" y="1279525"/>
          <p14:tracePt t="201499" x="6772275" y="1279525"/>
          <p14:tracePt t="201516" x="6788150" y="1279525"/>
          <p14:tracePt t="201533" x="6797675" y="1263650"/>
          <p14:tracePt t="201566" x="6797675" y="1254125"/>
          <p14:tracePt t="201653" x="6791325" y="1254125"/>
          <p14:tracePt t="201660" x="6788150" y="1254125"/>
          <p14:tracePt t="201668" x="6781800" y="1260475"/>
          <p14:tracePt t="201683" x="6772275" y="1276350"/>
          <p14:tracePt t="201699" x="6762750" y="1285875"/>
          <p14:tracePt t="201716" x="6746875" y="1301750"/>
          <p14:tracePt t="201733" x="6731000" y="1311275"/>
          <p14:tracePt t="201750" x="6721475" y="1327150"/>
          <p14:tracePt t="201765" x="6705600" y="1339850"/>
          <p14:tracePt t="201783" x="6696075" y="1349375"/>
          <p14:tracePt t="201799" x="6680200" y="1362075"/>
          <p14:tracePt t="201816" x="6664325" y="1393825"/>
          <p14:tracePt t="201832" x="6654800" y="1409700"/>
          <p14:tracePt t="201849" x="6645275" y="1425575"/>
          <p14:tracePt t="201865" x="6623050" y="1441450"/>
          <p14:tracePt t="201883" x="6616700" y="1450975"/>
          <p14:tracePt t="201899" x="6616700" y="1460500"/>
          <p14:tracePt t="201916" x="6613525" y="1479550"/>
          <p14:tracePt t="201933" x="6607175" y="1489075"/>
          <p14:tracePt t="201949" x="6604000" y="1498600"/>
          <p14:tracePt t="201965" x="6594475" y="1511300"/>
          <p14:tracePt t="201983" x="6581775" y="1514475"/>
          <p14:tracePt t="202000" x="6572250" y="1520825"/>
          <p14:tracePt t="202016" x="6559550" y="1530350"/>
          <p14:tracePt t="202033" x="6546850" y="1539875"/>
          <p14:tracePt t="202050" x="6534150" y="1539875"/>
          <p14:tracePt t="202066" x="6518275" y="1546225"/>
          <p14:tracePt t="202082" x="6508750" y="1549400"/>
          <p14:tracePt t="202100" x="6499225" y="1555750"/>
          <p14:tracePt t="202116" x="6461125" y="1555750"/>
          <p14:tracePt t="202133" x="6438900" y="1555750"/>
          <p14:tracePt t="202150" x="6410325" y="1555750"/>
          <p14:tracePt t="202166" x="6369050" y="1546225"/>
          <p14:tracePt t="202183" x="6337300" y="1527175"/>
          <p14:tracePt t="202200" x="6296025" y="1495425"/>
          <p14:tracePt t="202216" x="6261100" y="1457325"/>
          <p14:tracePt t="202233" x="6229350" y="1425575"/>
          <p14:tracePt t="202250" x="6203950" y="1400175"/>
          <p14:tracePt t="202266" x="6159500" y="1371600"/>
          <p14:tracePt t="202283" x="6149975" y="1358900"/>
          <p14:tracePt t="202300" x="6140450" y="1346200"/>
          <p14:tracePt t="202316" x="6118225" y="1323975"/>
          <p14:tracePt t="202333" x="6111875" y="1317625"/>
          <p14:tracePt t="202424" x="6111875" y="1314450"/>
          <p14:tracePt t="202467" x="6111875" y="1308100"/>
          <p14:tracePt t="202516" x="6115050" y="1308100"/>
          <p14:tracePt t="202523" x="6124575" y="1308100"/>
          <p14:tracePt t="202532" x="6130925" y="1308100"/>
          <p14:tracePt t="202549" x="6140450" y="1308100"/>
          <p14:tracePt t="202566" x="6156325" y="1308100"/>
          <p14:tracePt t="202582" x="6165850" y="1314450"/>
          <p14:tracePt t="202599" x="6178550" y="1323975"/>
          <p14:tracePt t="202616" x="6197600" y="1365250"/>
          <p14:tracePt t="202632" x="6210300" y="1397000"/>
          <p14:tracePt t="202649" x="6219825" y="1412875"/>
          <p14:tracePt t="202666" x="6242050" y="1428750"/>
          <p14:tracePt t="202683" x="6245225" y="1438275"/>
          <p14:tracePt t="202699" x="6245225" y="1447800"/>
          <p14:tracePt t="202716" x="6245225" y="1454150"/>
          <p14:tracePt t="202732" x="6254750" y="1454150"/>
          <p14:tracePt t="202750" x="6264275" y="1454150"/>
          <p14:tracePt t="202766" x="6299200" y="1435100"/>
          <p14:tracePt t="202783" x="6337300" y="1409700"/>
          <p14:tracePt t="202799" x="6375400" y="1374775"/>
          <p14:tracePt t="202815" x="6426200" y="1349375"/>
          <p14:tracePt t="202832" x="6448425" y="1333500"/>
          <p14:tracePt t="202850" x="6480175" y="1314450"/>
          <p14:tracePt t="202866" x="6502400" y="1298575"/>
          <p14:tracePt t="202882" x="6511925" y="1289050"/>
          <p14:tracePt t="202900" x="6518275" y="1289050"/>
          <p14:tracePt t="203152" x="6515100" y="1289050"/>
          <p14:tracePt t="203159" x="6508750" y="1295400"/>
          <p14:tracePt t="203166" x="6499225" y="1301750"/>
          <p14:tracePt t="203183" x="6489700" y="1317625"/>
          <p14:tracePt t="203199" x="6480175" y="1327150"/>
          <p14:tracePt t="203215" x="6464300" y="1339850"/>
          <p14:tracePt t="203232" x="6445250" y="1371600"/>
          <p14:tracePt t="203249" x="6435725" y="1393825"/>
          <p14:tracePt t="203265" x="6419850" y="1416050"/>
          <p14:tracePt t="203282" x="6407150" y="1444625"/>
          <p14:tracePt t="203299" x="6391275" y="1454150"/>
          <p14:tracePt t="203316" x="6378575" y="1466850"/>
          <p14:tracePt t="203332" x="6369050" y="1482725"/>
          <p14:tracePt t="203349" x="6359525" y="1492250"/>
          <p14:tracePt t="203366" x="6350000" y="1508125"/>
          <p14:tracePt t="203383" x="6350000" y="1517650"/>
          <p14:tracePt t="203401" x="6350000" y="1536700"/>
          <p14:tracePt t="203416" x="6350000" y="1546225"/>
          <p14:tracePt t="203433" x="6337300" y="1546225"/>
          <p14:tracePt t="203450" x="6334125" y="1546225"/>
          <p14:tracePt t="203482" x="6327775" y="1539875"/>
          <p14:tracePt t="203499" x="6321425" y="1524000"/>
          <p14:tracePt t="203516" x="6305550" y="1489075"/>
          <p14:tracePt t="203533" x="6292850" y="1450975"/>
          <p14:tracePt t="203551" x="6267450" y="1387475"/>
          <p14:tracePt t="203566" x="6254750" y="1349375"/>
          <p14:tracePt t="203583" x="6235700" y="1304925"/>
          <p14:tracePt t="203599" x="6210300" y="1266825"/>
          <p14:tracePt t="203615" x="6178550" y="1228725"/>
          <p14:tracePt t="203632" x="6165850" y="1200150"/>
          <p14:tracePt t="203649" x="6149975" y="1181100"/>
          <p14:tracePt t="203666" x="6134100" y="1168400"/>
          <p14:tracePt t="203683" x="6134100" y="1162050"/>
          <p14:tracePt t="203716" x="6134100" y="1152525"/>
          <p14:tracePt t="203931" x="6143625" y="1152525"/>
          <p14:tracePt t="203938" x="6153150" y="1155700"/>
          <p14:tracePt t="203951" x="6184900" y="1162050"/>
          <p14:tracePt t="203967" x="6207125" y="1165225"/>
          <p14:tracePt t="203983" x="6229350" y="1177925"/>
          <p14:tracePt t="204000" x="6292850" y="1203325"/>
          <p14:tracePt t="204016" x="6340475" y="1231900"/>
          <p14:tracePt t="204032" x="6388100" y="1263650"/>
          <p14:tracePt t="204049" x="6426200" y="1289050"/>
          <p14:tracePt t="204067" x="6480175" y="1336675"/>
          <p14:tracePt t="204082" x="6511925" y="1358900"/>
          <p14:tracePt t="204100" x="6556375" y="1412875"/>
          <p14:tracePt t="204115" x="6588125" y="1438275"/>
          <p14:tracePt t="204133" x="6619875" y="1470025"/>
          <p14:tracePt t="204150" x="6670675" y="1508125"/>
          <p14:tracePt t="204166" x="6702425" y="1533525"/>
          <p14:tracePt t="204182" x="6711950" y="1543050"/>
          <p14:tracePt t="204200" x="6727825" y="1558925"/>
          <p14:tracePt t="204215" x="6727825" y="1562100"/>
          <p14:tracePt t="204479" x="6727825" y="1543050"/>
          <p14:tracePt t="204487" x="6727825" y="1524000"/>
          <p14:tracePt t="204500" x="6727825" y="1482725"/>
          <p14:tracePt t="204515" x="6727825" y="1428750"/>
          <p14:tracePt t="204532" x="6727825" y="1384300"/>
          <p14:tracePt t="204550" x="6727825" y="1323975"/>
          <p14:tracePt t="204566" x="6727825" y="1292225"/>
          <p14:tracePt t="204582" x="6727825" y="1270000"/>
          <p14:tracePt t="204600" x="6724650" y="1244600"/>
          <p14:tracePt t="204616" x="6721475" y="1235075"/>
          <p14:tracePt t="204633" x="6715125" y="1225550"/>
          <p14:tracePt t="204650" x="6715125" y="1216025"/>
          <p14:tracePt t="204683" x="6708775" y="1216025"/>
          <p14:tracePt t="204744" x="6705600" y="1216025"/>
          <p14:tracePt t="204751" x="6699250" y="1216025"/>
          <p14:tracePt t="204766" x="6686550" y="1216025"/>
          <p14:tracePt t="204782" x="6677025" y="1216025"/>
          <p14:tracePt t="204800" x="6664325" y="1216025"/>
          <p14:tracePt t="204816" x="6654800" y="1216025"/>
          <p14:tracePt t="204832" x="6645275" y="1216025"/>
          <p14:tracePt t="204850" x="6626225" y="1231900"/>
          <p14:tracePt t="204865" x="6616700" y="1241425"/>
          <p14:tracePt t="204882" x="6607175" y="1257300"/>
          <p14:tracePt t="204900" x="6562725" y="1282700"/>
          <p14:tracePt t="204916" x="6530975" y="1314450"/>
          <p14:tracePt t="204933" x="6483350" y="1355725"/>
          <p14:tracePt t="204950" x="6426200" y="1425575"/>
          <p14:tracePt t="204966" x="6400800" y="1457325"/>
          <p14:tracePt t="204982" x="6369050" y="1482725"/>
          <p14:tracePt t="204999" x="6330950" y="1524000"/>
          <p14:tracePt t="205015" x="6299200" y="1549400"/>
          <p14:tracePt t="205032" x="6283325" y="1581150"/>
          <p14:tracePt t="205049" x="6273800" y="1590675"/>
          <p14:tracePt t="205065" x="6251575" y="1606550"/>
          <p14:tracePt t="205082" x="6242050" y="1616075"/>
          <p14:tracePt t="205100" x="6226175" y="1631950"/>
          <p14:tracePt t="205116" x="6226175" y="1635125"/>
          <p14:tracePt t="206093" x="6245225" y="1635125"/>
          <p14:tracePt t="206099" x="6270625" y="1635125"/>
          <p14:tracePt t="206119" x="6334125" y="1631950"/>
          <p14:tracePt t="206139" x="6429375" y="1625600"/>
          <p14:tracePt t="206165" x="6496050" y="1612900"/>
          <p14:tracePt t="206200" x="6527800" y="1574800"/>
          <p14:tracePt t="206216" x="6546850" y="1546225"/>
          <p14:tracePt t="206232" x="6546850" y="1501775"/>
          <p14:tracePt t="206249" x="6521450" y="1428750"/>
          <p14:tracePt t="206266" x="6511925" y="1406525"/>
          <p14:tracePt t="206282" x="6499225" y="1387475"/>
          <p14:tracePt t="206299" x="6499225" y="1374775"/>
          <p14:tracePt t="206316" x="6499225" y="1368425"/>
          <p14:tracePt t="206543" x="6496050" y="1368425"/>
          <p14:tracePt t="206549" x="6483350" y="1371600"/>
          <p14:tracePt t="206565" x="6473825" y="1387475"/>
          <p14:tracePt t="206582" x="6461125" y="1416050"/>
          <p14:tracePt t="206599" x="6442075" y="1482725"/>
          <p14:tracePt t="206615" x="6423025" y="1520825"/>
          <p14:tracePt t="206632" x="6413500" y="1543050"/>
          <p14:tracePt t="206649" x="6397625" y="1558925"/>
          <p14:tracePt t="206665" x="6388100" y="1571625"/>
          <p14:tracePt t="206682" x="6372225" y="1584325"/>
          <p14:tracePt t="206699" x="6356350" y="1597025"/>
          <p14:tracePt t="206716" x="6346825" y="1606550"/>
          <p14:tracePt t="206732" x="6337300" y="1622425"/>
          <p14:tracePt t="206749" x="6318250" y="1622425"/>
          <p14:tracePt t="206765" x="6311900" y="16224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8" descr="Brassicace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42938"/>
            <a:ext cx="8675687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571750" y="0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CH" altLang="fr-FR" i="1">
                <a:solidFill>
                  <a:srgbClr val="FF0000"/>
                </a:solidFill>
              </a:rPr>
              <a:t>Brassicaceae </a:t>
            </a:r>
            <a:r>
              <a:rPr lang="fr-CH" altLang="fr-FR">
                <a:solidFill>
                  <a:srgbClr val="FF0000"/>
                </a:solidFill>
              </a:rPr>
              <a:t>ou</a:t>
            </a:r>
            <a:r>
              <a:rPr lang="fr-CH" altLang="fr-FR" i="1">
                <a:solidFill>
                  <a:srgbClr val="FF0000"/>
                </a:solidFill>
              </a:rPr>
              <a:t> Cruciferae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38"/>
    </mc:Choice>
    <mc:Fallback>
      <p:transition spd="slow" advTm="12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83" x="2911475" y="4422775"/>
          <p14:tracePt t="13889" x="2917825" y="4403725"/>
          <p14:tracePt t="13902" x="2930525" y="4340225"/>
          <p14:tracePt t="13918" x="2927350" y="4235450"/>
          <p14:tracePt t="13935" x="2882900" y="4114800"/>
          <p14:tracePt t="13953" x="2651125" y="3829050"/>
          <p14:tracePt t="13988" x="1800225" y="3171825"/>
          <p14:tracePt t="14021" x="1076325" y="2679700"/>
          <p14:tracePt t="14038" x="625475" y="2365375"/>
          <p14:tracePt t="14053" x="390525" y="2203450"/>
          <p14:tracePt t="14069" x="171450" y="2047875"/>
          <p14:tracePt t="14086" x="12700" y="1914525"/>
          <p14:tracePt t="14345" x="6350" y="466725"/>
          <p14:tracePt t="14352" x="88900" y="457200"/>
          <p14:tracePt t="14369" x="260350" y="441325"/>
          <p14:tracePt t="14385" x="454025" y="441325"/>
          <p14:tracePt t="14402" x="650875" y="444500"/>
          <p14:tracePt t="14419" x="742950" y="444500"/>
          <p14:tracePt t="14452" x="908050" y="444500"/>
          <p14:tracePt t="14485" x="1003300" y="444500"/>
          <p14:tracePt t="14502" x="1066800" y="444500"/>
          <p14:tracePt t="14518" x="1117600" y="444500"/>
          <p14:tracePt t="14535" x="1155700" y="441325"/>
          <p14:tracePt t="14552" x="1206500" y="415925"/>
          <p14:tracePt t="14569" x="1228725" y="406400"/>
          <p14:tracePt t="14585" x="1238250" y="396875"/>
          <p14:tracePt t="14602" x="1254125" y="381000"/>
          <p14:tracePt t="14618" x="1263650" y="371475"/>
          <p14:tracePt t="14732" x="1260475" y="377825"/>
          <p14:tracePt t="14738" x="1257300" y="384175"/>
          <p14:tracePt t="14752" x="1247775" y="393700"/>
          <p14:tracePt t="14768" x="1216025" y="422275"/>
          <p14:tracePt t="14785" x="1168400" y="492125"/>
          <p14:tracePt t="14802" x="1050925" y="638175"/>
          <p14:tracePt t="14818" x="952500" y="746125"/>
          <p14:tracePt t="14835" x="841375" y="904875"/>
          <p14:tracePt t="14852" x="704850" y="1092200"/>
          <p14:tracePt t="14868" x="622300" y="1250950"/>
          <p14:tracePt t="14885" x="539750" y="1397000"/>
          <p14:tracePt t="14902" x="431800" y="1584325"/>
          <p14:tracePt t="14918" x="368300" y="1730375"/>
          <p14:tracePt t="14935" x="304800" y="1885950"/>
          <p14:tracePt t="14952" x="244475" y="2054225"/>
          <p14:tracePt t="14968" x="212725" y="2165350"/>
          <p14:tracePt t="14985" x="196850" y="2273300"/>
          <p14:tracePt t="15002" x="196850" y="2400300"/>
          <p14:tracePt t="15018" x="196850" y="2460625"/>
          <p14:tracePt t="15035" x="196850" y="2520950"/>
          <p14:tracePt t="15052" x="187325" y="2625725"/>
          <p14:tracePt t="15068" x="180975" y="2720975"/>
          <p14:tracePt t="15085" x="180975" y="2813050"/>
          <p14:tracePt t="15102" x="180975" y="3041650"/>
          <p14:tracePt t="15118" x="184150" y="3190875"/>
          <p14:tracePt t="15136" x="203200" y="3330575"/>
          <p14:tracePt t="15152" x="266700" y="3578225"/>
          <p14:tracePt t="15168" x="292100" y="3695700"/>
          <p14:tracePt t="15185" x="317500" y="3816350"/>
          <p14:tracePt t="15202" x="346075" y="3905250"/>
          <p14:tracePt t="15517" x="381000" y="3987800"/>
          <p14:tracePt t="15524" x="409575" y="4092575"/>
          <p14:tracePt t="15535" x="434975" y="4184650"/>
          <p14:tracePt t="15552" x="479425" y="4384675"/>
          <p14:tracePt t="15568" x="504825" y="4505325"/>
          <p14:tracePt t="15585" x="539750" y="4613275"/>
          <p14:tracePt t="15602" x="561975" y="4727575"/>
          <p14:tracePt t="15619" x="574675" y="4781550"/>
          <p14:tracePt t="15635" x="609600" y="4841875"/>
          <p14:tracePt t="15652" x="654050" y="4937125"/>
          <p14:tracePt t="15668" x="692150" y="5003800"/>
          <p14:tracePt t="15685" x="723900" y="5070475"/>
          <p14:tracePt t="15702" x="768350" y="5137150"/>
          <p14:tracePt t="15718" x="809625" y="5162550"/>
          <p14:tracePt t="15735" x="841375" y="5197475"/>
          <p14:tracePt t="15753" x="882650" y="5232400"/>
          <p14:tracePt t="15768" x="914400" y="5264150"/>
          <p14:tracePt t="15785" x="962025" y="5292725"/>
          <p14:tracePt t="15802" x="1028700" y="5324475"/>
          <p14:tracePt t="15818" x="1076325" y="5353050"/>
          <p14:tracePt t="15835" x="1114425" y="5372100"/>
          <p14:tracePt t="15852" x="1177925" y="5397500"/>
          <p14:tracePt t="15868" x="1222375" y="5410200"/>
          <p14:tracePt t="15885" x="1266825" y="5422900"/>
          <p14:tracePt t="15902" x="1358900" y="5445125"/>
          <p14:tracePt t="15918" x="1422400" y="5464175"/>
          <p14:tracePt t="15935" x="1489075" y="5480050"/>
          <p14:tracePt t="15952" x="1552575" y="5505450"/>
          <p14:tracePt t="15968" x="1590675" y="5524500"/>
          <p14:tracePt t="15985" x="1635125" y="5537200"/>
          <p14:tracePt t="16003" x="1698625" y="5543550"/>
          <p14:tracePt t="16018" x="1743075" y="5543550"/>
          <p14:tracePt t="16035" x="1781175" y="5540375"/>
          <p14:tracePt t="16053" x="1844675" y="5514975"/>
          <p14:tracePt t="16069" x="1889125" y="5489575"/>
          <p14:tracePt t="16085" x="1936750" y="5461000"/>
          <p14:tracePt t="16102" x="2009775" y="5391150"/>
          <p14:tracePt t="16118" x="2063750" y="5330825"/>
          <p14:tracePt t="16135" x="2127250" y="5257800"/>
          <p14:tracePt t="16152" x="2228850" y="5111750"/>
          <p14:tracePt t="16168" x="2289175" y="5010150"/>
          <p14:tracePt t="16184" x="2317750" y="4930775"/>
          <p14:tracePt t="16202" x="2365375" y="4857750"/>
          <p14:tracePt t="16218" x="2403475" y="4787900"/>
          <p14:tracePt t="16235" x="2435225" y="4721225"/>
          <p14:tracePt t="16252" x="2486025" y="4622800"/>
          <p14:tracePt t="16268" x="2514600" y="4556125"/>
          <p14:tracePt t="16285" x="2552700" y="4489450"/>
          <p14:tracePt t="16302" x="2587625" y="4311650"/>
          <p14:tracePt t="16318" x="2603500" y="4181475"/>
          <p14:tracePt t="16335" x="2613025" y="4086225"/>
          <p14:tracePt t="16352" x="2619375" y="3924300"/>
          <p14:tracePt t="16368" x="2644775" y="3825875"/>
          <p14:tracePt t="16384" x="2644775" y="3752850"/>
          <p14:tracePt t="16402" x="2644775" y="3657600"/>
          <p14:tracePt t="16418" x="2644775" y="3533775"/>
          <p14:tracePt t="16435" x="2644775" y="3394075"/>
          <p14:tracePt t="16452" x="2641600" y="3254375"/>
          <p14:tracePt t="16468" x="2613025" y="3124200"/>
          <p14:tracePt t="16485" x="2613025" y="3019425"/>
          <p14:tracePt t="16502" x="2606675" y="2879725"/>
          <p14:tracePt t="16518" x="2606675" y="2809875"/>
          <p14:tracePt t="16534" x="2597150" y="2692400"/>
          <p14:tracePt t="16552" x="2578100" y="2473325"/>
          <p14:tracePt t="16568" x="2562225" y="2343150"/>
          <p14:tracePt t="16584" x="2552700" y="2149475"/>
          <p14:tracePt t="16602" x="2536825" y="1974850"/>
          <p14:tracePt t="16618" x="2536825" y="1870075"/>
          <p14:tracePt t="16635" x="2527300" y="1765300"/>
          <p14:tracePt t="16652" x="2520950" y="1654175"/>
          <p14:tracePt t="16668" x="2514600" y="1603375"/>
          <p14:tracePt t="16684" x="2505075" y="1549400"/>
          <p14:tracePt t="16702" x="2498725" y="1419225"/>
          <p14:tracePt t="16718" x="2489200" y="1304925"/>
          <p14:tracePt t="16735" x="2482850" y="1231900"/>
          <p14:tracePt t="16752" x="2482850" y="1158875"/>
          <p14:tracePt t="16768" x="2479675" y="1143000"/>
          <p14:tracePt t="17581" x="2422525" y="1092200"/>
          <p14:tracePt t="17589" x="2346325" y="1028700"/>
          <p14:tracePt t="17602" x="2174875" y="895350"/>
          <p14:tracePt t="17618" x="2016125" y="762000"/>
          <p14:tracePt t="17635" x="1908175" y="654050"/>
          <p14:tracePt t="17652" x="1784350" y="546100"/>
          <p14:tracePt t="17684" x="1603375" y="454025"/>
          <p14:tracePt t="17687" x="1574800" y="431800"/>
          <p14:tracePt t="17718" x="1463675" y="406400"/>
          <p14:tracePt t="17735" x="1419225" y="393700"/>
          <p14:tracePt t="17752" x="1365250" y="393700"/>
          <p14:tracePt t="17768" x="1336675" y="393700"/>
          <p14:tracePt t="17784" x="1314450" y="393700"/>
          <p14:tracePt t="17802" x="1270000" y="406400"/>
          <p14:tracePt t="17818" x="1247775" y="419100"/>
          <p14:tracePt t="17835" x="1216025" y="431800"/>
          <p14:tracePt t="17852" x="1181100" y="457200"/>
          <p14:tracePt t="17868" x="1152525" y="466725"/>
          <p14:tracePt t="17885" x="1127125" y="485775"/>
          <p14:tracePt t="17902" x="1082675" y="536575"/>
          <p14:tracePt t="17918" x="1054100" y="584200"/>
          <p14:tracePt t="17934" x="1022350" y="622300"/>
          <p14:tracePt t="17952" x="977900" y="717550"/>
          <p14:tracePt t="17968" x="930275" y="796925"/>
          <p14:tracePt t="17984" x="889000" y="898525"/>
          <p14:tracePt t="18002" x="841375" y="1025525"/>
          <p14:tracePt t="18019" x="809625" y="1123950"/>
          <p14:tracePt t="18035" x="784225" y="1244600"/>
          <p14:tracePt t="18052" x="758825" y="1397000"/>
          <p14:tracePt t="18068" x="746125" y="1473200"/>
          <p14:tracePt t="18084" x="730250" y="1546225"/>
          <p14:tracePt t="18102" x="698500" y="1660525"/>
          <p14:tracePt t="18118" x="685800" y="1714500"/>
          <p14:tracePt t="18135" x="673100" y="1778000"/>
          <p14:tracePt t="18152" x="638175" y="1854200"/>
          <p14:tracePt t="18168" x="609600" y="1908175"/>
          <p14:tracePt t="18184" x="565150" y="1978025"/>
          <p14:tracePt t="18202" x="495300" y="2076450"/>
          <p14:tracePt t="18218" x="460375" y="2127250"/>
          <p14:tracePt t="18235" x="419100" y="2174875"/>
          <p14:tracePt t="18252" x="368300" y="2219325"/>
          <p14:tracePt t="18268" x="320675" y="2254250"/>
          <p14:tracePt t="18285" x="273050" y="2279650"/>
          <p14:tracePt t="18301" x="203200" y="2352675"/>
          <p14:tracePt t="18318" x="158750" y="2400300"/>
          <p14:tracePt t="18334" x="120650" y="2470150"/>
          <p14:tracePt t="18351" x="76200" y="2543175"/>
          <p14:tracePt t="18368" x="53975" y="2590800"/>
          <p14:tracePt t="18385" x="41275" y="2628900"/>
          <p14:tracePt t="18402" x="22225" y="2727325"/>
          <p14:tracePt t="18418" x="0" y="2803525"/>
          <p14:tracePt t="18495" x="3175" y="3219450"/>
          <p14:tracePt t="18502" x="19050" y="3257550"/>
          <p14:tracePt t="18509" x="25400" y="3286125"/>
          <p14:tracePt t="18517" x="34925" y="3324225"/>
          <p14:tracePt t="18535" x="47625" y="3387725"/>
          <p14:tracePt t="18552" x="66675" y="3470275"/>
          <p14:tracePt t="18568" x="104775" y="3536950"/>
          <p14:tracePt t="18585" x="136525" y="3616325"/>
          <p14:tracePt t="18602" x="187325" y="3711575"/>
          <p14:tracePt t="18618" x="219075" y="3787775"/>
          <p14:tracePt t="18634" x="260350" y="3879850"/>
          <p14:tracePt t="18652" x="304800" y="3975100"/>
          <p14:tracePt t="18668" x="342900" y="4041775"/>
          <p14:tracePt t="18684" x="368300" y="4089400"/>
          <p14:tracePt t="18702" x="431800" y="4159250"/>
          <p14:tracePt t="18718" x="482600" y="4210050"/>
          <p14:tracePt t="18735" x="517525" y="4260850"/>
          <p14:tracePt t="18751" x="577850" y="4365625"/>
          <p14:tracePt t="18768" x="609600" y="4403725"/>
          <p14:tracePt t="18784" x="638175" y="4451350"/>
          <p14:tracePt t="18802" x="663575" y="4492625"/>
          <p14:tracePt t="18818" x="685800" y="4518025"/>
          <p14:tracePt t="18835" x="698500" y="4549775"/>
          <p14:tracePt t="18852" x="723900" y="4584700"/>
          <p14:tracePt t="18868" x="739775" y="4616450"/>
          <p14:tracePt t="18884" x="752475" y="4645025"/>
          <p14:tracePt t="18902" x="771525" y="4708525"/>
          <p14:tracePt t="18918" x="777875" y="4756150"/>
          <p14:tracePt t="18935" x="777875" y="4775200"/>
          <p14:tracePt t="18952" x="777875" y="4816475"/>
          <p14:tracePt t="18968" x="777875" y="4838700"/>
          <p14:tracePt t="18985" x="777875" y="4867275"/>
          <p14:tracePt t="19002" x="800100" y="4889500"/>
          <p14:tracePt t="19018" x="809625" y="4918075"/>
          <p14:tracePt t="19034" x="815975" y="4940300"/>
          <p14:tracePt t="19051" x="822325" y="4972050"/>
          <p14:tracePt t="19068" x="822325" y="4984750"/>
          <p14:tracePt t="19085" x="828675" y="4994275"/>
          <p14:tracePt t="19102" x="828675" y="5013325"/>
          <p14:tracePt t="19118" x="828675" y="5022850"/>
          <p14:tracePt t="19135" x="831850" y="5032375"/>
          <p14:tracePt t="19152" x="831850" y="5041900"/>
          <p14:tracePt t="19168" x="831850" y="5051425"/>
          <p14:tracePt t="19184" x="831850" y="5067300"/>
          <p14:tracePt t="19202" x="838200" y="5083175"/>
          <p14:tracePt t="19218" x="854075" y="5092700"/>
          <p14:tracePt t="19235" x="863600" y="5102225"/>
          <p14:tracePt t="19252" x="879475" y="5121275"/>
          <p14:tracePt t="19268" x="908050" y="5133975"/>
          <p14:tracePt t="19285" x="930275" y="5146675"/>
          <p14:tracePt t="19301" x="987425" y="5165725"/>
          <p14:tracePt t="19317" x="1063625" y="5184775"/>
          <p14:tracePt t="19334" x="1149350" y="5200650"/>
          <p14:tracePt t="19351" x="1231900" y="5222875"/>
          <p14:tracePt t="19368" x="1276350" y="5235575"/>
          <p14:tracePt t="19385" x="1298575" y="5248275"/>
          <p14:tracePt t="19402" x="1320800" y="5248275"/>
          <p14:tracePt t="19418" x="1330325" y="5248275"/>
          <p14:tracePt t="19435" x="1339850" y="5248275"/>
          <p14:tracePt t="19452" x="1352550" y="5248275"/>
          <p14:tracePt t="19468" x="1368425" y="5248275"/>
          <p14:tracePt t="19484" x="1377950" y="5248275"/>
          <p14:tracePt t="19502" x="1387475" y="5248275"/>
          <p14:tracePt t="19739" x="1403350" y="5248275"/>
          <p14:tracePt t="19745" x="1416050" y="5248275"/>
          <p14:tracePt t="19754" x="1425575" y="5248275"/>
          <p14:tracePt t="19768" x="1441450" y="5248275"/>
          <p14:tracePt t="19785" x="1457325" y="5248275"/>
          <p14:tracePt t="19802" x="1463675" y="5248275"/>
          <p14:tracePt t="19818" x="1463675" y="5245100"/>
          <p14:tracePt t="19835" x="1450975" y="5235575"/>
          <p14:tracePt t="19852" x="1422400" y="5219700"/>
          <p14:tracePt t="19867" x="1368425" y="5197475"/>
          <p14:tracePt t="19884" x="1314450" y="5184775"/>
          <p14:tracePt t="19902" x="1250950" y="5165725"/>
          <p14:tracePt t="19918" x="1228725" y="5159375"/>
          <p14:tracePt t="19934" x="1216025" y="5159375"/>
          <p14:tracePt t="19951" x="1196975" y="5159375"/>
          <p14:tracePt t="19984" x="1200150" y="5159375"/>
          <p14:tracePt t="20002" x="1276350" y="5162550"/>
          <p14:tracePt t="20018" x="1327150" y="5178425"/>
          <p14:tracePt t="20034" x="1390650" y="5191125"/>
          <p14:tracePt t="20052" x="1622425" y="5200650"/>
          <p14:tracePt t="20068" x="1771650" y="5184775"/>
          <p14:tracePt t="20085" x="1924050" y="5168900"/>
          <p14:tracePt t="20102" x="2178050" y="5130800"/>
          <p14:tracePt t="20118" x="2266950" y="5108575"/>
          <p14:tracePt t="20134" x="2320925" y="5092700"/>
          <p14:tracePt t="20151" x="2371725" y="5067300"/>
          <p14:tracePt t="20168" x="2384425" y="5045075"/>
          <p14:tracePt t="20185" x="2387600" y="5016500"/>
          <p14:tracePt t="20203" x="2374900" y="4965700"/>
          <p14:tracePt t="20221" x="2333625" y="4940300"/>
          <p14:tracePt t="20235" x="2232025" y="4883150"/>
          <p14:tracePt t="20251" x="2082800" y="4822825"/>
          <p14:tracePt t="20267" x="1974850" y="4806950"/>
          <p14:tracePt t="20284" x="1889125" y="4791075"/>
          <p14:tracePt t="20301" x="1771650" y="4784725"/>
          <p14:tracePt t="20318" x="1733550" y="4784725"/>
          <p14:tracePt t="20335" x="1704975" y="4784725"/>
          <p14:tracePt t="20351" x="1685925" y="4784725"/>
          <p14:tracePt t="20368" x="1670050" y="4784725"/>
          <p14:tracePt t="20384" x="1660525" y="4794250"/>
          <p14:tracePt t="20402" x="1660525" y="4810125"/>
          <p14:tracePt t="20418" x="1660525" y="4832350"/>
          <p14:tracePt t="20434" x="1708150" y="4867275"/>
          <p14:tracePt t="20452" x="1841500" y="4940300"/>
          <p14:tracePt t="20468" x="1930400" y="4981575"/>
          <p14:tracePt t="20485" x="2025650" y="4997450"/>
          <p14:tracePt t="20502" x="2178050" y="4997450"/>
          <p14:tracePt t="20518" x="2238375" y="4991100"/>
          <p14:tracePt t="20535" x="2286000" y="4965700"/>
          <p14:tracePt t="20552" x="2330450" y="4921250"/>
          <p14:tracePt t="20568" x="2365375" y="4854575"/>
          <p14:tracePt t="20584" x="2381250" y="4781550"/>
          <p14:tracePt t="20602" x="2384425" y="4594225"/>
          <p14:tracePt t="20618" x="2359025" y="4486275"/>
          <p14:tracePt t="20638" x="2298700" y="4378325"/>
          <p14:tracePt t="20652" x="2232025" y="4292600"/>
          <p14:tracePt t="20668" x="2165350" y="4210050"/>
          <p14:tracePt t="20684" x="2092325" y="4137025"/>
          <p14:tracePt t="20702" x="1968500" y="4057650"/>
          <p14:tracePt t="20718" x="1847850" y="4003675"/>
          <p14:tracePt t="20735" x="1749425" y="3978275"/>
          <p14:tracePt t="20752" x="1660525" y="3978275"/>
          <p14:tracePt t="20768" x="1622425" y="3987800"/>
          <p14:tracePt t="20784" x="1597025" y="4013200"/>
          <p14:tracePt t="20801" x="1565275" y="4079875"/>
          <p14:tracePt t="20818" x="1558925" y="4140200"/>
          <p14:tracePt t="20834" x="1565275" y="4210050"/>
          <p14:tracePt t="20852" x="1619250" y="4327525"/>
          <p14:tracePt t="20867" x="1727200" y="4425950"/>
          <p14:tracePt t="20884" x="1882775" y="4498975"/>
          <p14:tracePt t="20902" x="2171700" y="4511675"/>
          <p14:tracePt t="20918" x="2349500" y="4435475"/>
          <p14:tracePt t="20935" x="2540000" y="4340225"/>
          <p14:tracePt t="20952" x="2784475" y="4140200"/>
          <p14:tracePt t="20968" x="2930525" y="3914775"/>
          <p14:tracePt t="20985" x="3054350" y="3613150"/>
          <p14:tracePt t="21003" x="3124200" y="3267075"/>
          <p14:tracePt t="21019" x="3124200" y="3003550"/>
          <p14:tracePt t="21034" x="3108325" y="2809875"/>
          <p14:tracePt t="21053" x="3013075" y="2479675"/>
          <p14:tracePt t="21068" x="2927350" y="2301875"/>
          <p14:tracePt t="21086" x="2822575" y="2111375"/>
          <p14:tracePt t="21102" x="2667000" y="1806575"/>
          <p14:tracePt t="21117" x="2562225" y="1638300"/>
          <p14:tracePt t="21136" x="2422525" y="1428750"/>
          <p14:tracePt t="21152" x="2266950" y="1238250"/>
          <p14:tracePt t="21169" x="2171700" y="1143000"/>
          <p14:tracePt t="21184" x="2054225" y="1041400"/>
          <p14:tracePt t="21202" x="1920875" y="933450"/>
          <p14:tracePt t="21217" x="1851025" y="895350"/>
          <p14:tracePt t="21234" x="1806575" y="876300"/>
          <p14:tracePt t="21252" x="1755775" y="844550"/>
          <p14:tracePt t="21268" x="1717675" y="822325"/>
          <p14:tracePt t="21285" x="1660525" y="787400"/>
          <p14:tracePt t="21288" x="1622425" y="771525"/>
          <p14:tracePt t="21303" x="1558925" y="717550"/>
          <p14:tracePt t="21318" x="1489075" y="673100"/>
          <p14:tracePt t="21335" x="1428750" y="619125"/>
          <p14:tracePt t="21351" x="1352550" y="565150"/>
          <p14:tracePt t="21367" x="1304925" y="536575"/>
          <p14:tracePt t="21384" x="1279525" y="527050"/>
          <p14:tracePt t="21401" x="1238250" y="520700"/>
          <p14:tracePt t="21418" x="1228725" y="520700"/>
          <p14:tracePt t="21435" x="1200150" y="523875"/>
          <p14:tracePt t="21452" x="1165225" y="546100"/>
          <p14:tracePt t="21468" x="1130300" y="587375"/>
          <p14:tracePt t="21484" x="1104900" y="635000"/>
          <p14:tracePt t="21501" x="1035050" y="825500"/>
          <p14:tracePt t="21517" x="1000125" y="946150"/>
          <p14:tracePt t="21534" x="958850" y="1057275"/>
          <p14:tracePt t="21552" x="904875" y="1292225"/>
          <p14:tracePt t="21568" x="847725" y="1447800"/>
          <p14:tracePt t="21585" x="784225" y="1603375"/>
          <p14:tracePt t="21602" x="688975" y="1917700"/>
          <p14:tracePt t="21619" x="635000" y="2082800"/>
          <p14:tracePt t="21635" x="565150" y="2295525"/>
          <p14:tracePt t="21651" x="473075" y="2546350"/>
          <p14:tracePt t="21668" x="409575" y="2711450"/>
          <p14:tracePt t="21685" x="358775" y="2835275"/>
          <p14:tracePt t="21702" x="273050" y="2997200"/>
          <p14:tracePt t="21718" x="228600" y="3098800"/>
          <p14:tracePt t="21735" x="206375" y="3206750"/>
          <p14:tracePt t="21751" x="196850" y="3327400"/>
          <p14:tracePt t="21767" x="196850" y="3406775"/>
          <p14:tracePt t="21784" x="209550" y="3514725"/>
          <p14:tracePt t="21801" x="234950" y="3679825"/>
          <p14:tracePt t="21818" x="266700" y="3768725"/>
          <p14:tracePt t="21834" x="298450" y="3857625"/>
          <p14:tracePt t="21852" x="346075" y="3971925"/>
          <p14:tracePt t="21868" x="381000" y="4070350"/>
          <p14:tracePt t="21885" x="415925" y="4130675"/>
          <p14:tracePt t="21901" x="466725" y="4216400"/>
          <p14:tracePt t="21917" x="514350" y="4257675"/>
          <p14:tracePt t="21934" x="565150" y="4302125"/>
          <p14:tracePt t="21952" x="609600" y="4340225"/>
          <p14:tracePt t="21968" x="641350" y="4359275"/>
          <p14:tracePt t="21984" x="663575" y="4368800"/>
          <p14:tracePt t="22002" x="704850" y="4387850"/>
          <p14:tracePt t="22018" x="730250" y="4400550"/>
          <p14:tracePt t="22034" x="774700" y="4419600"/>
          <p14:tracePt t="22051" x="869950" y="4464050"/>
          <p14:tracePt t="22067" x="949325" y="4502150"/>
          <p14:tracePt t="22084" x="1025525" y="4533900"/>
          <p14:tracePt t="22102" x="1133475" y="4587875"/>
          <p14:tracePt t="22118" x="1212850" y="4616450"/>
          <p14:tracePt t="22135" x="1301750" y="4657725"/>
          <p14:tracePt t="22152" x="1397000" y="4702175"/>
          <p14:tracePt t="22168" x="1444625" y="4737100"/>
          <p14:tracePt t="22184" x="1482725" y="4756150"/>
          <p14:tracePt t="22201" x="1546225" y="4768850"/>
          <p14:tracePt t="22218" x="1597025" y="4768850"/>
          <p14:tracePt t="22234" x="1635125" y="4765675"/>
          <p14:tracePt t="23482" x="1647825" y="4787900"/>
          <p14:tracePt t="23488" x="1654175" y="4806950"/>
          <p14:tracePt t="23501" x="1666875" y="4851400"/>
          <p14:tracePt t="23518" x="1679575" y="4899025"/>
          <p14:tracePt t="23534" x="1698625" y="4927600"/>
          <p14:tracePt t="23552" x="1717675" y="4978400"/>
          <p14:tracePt t="23584" x="1739900" y="5038725"/>
          <p14:tracePt t="23618" x="1778000" y="5105400"/>
          <p14:tracePt t="23635" x="1790700" y="5137150"/>
          <p14:tracePt t="23651" x="1793875" y="5149850"/>
          <p14:tracePt t="23667" x="1793875" y="5159375"/>
          <p14:tracePt t="23684" x="1793875" y="5168900"/>
          <p14:tracePt t="23701" x="1793875" y="5191125"/>
          <p14:tracePt t="23717" x="1793875" y="5194300"/>
          <p14:tracePt t="23735" x="1787525" y="5194300"/>
          <p14:tracePt t="23752" x="1771650" y="5194300"/>
          <p14:tracePt t="23768" x="1743075" y="5187950"/>
          <p14:tracePt t="23784" x="1720850" y="5162550"/>
          <p14:tracePt t="23801" x="1682750" y="5124450"/>
          <p14:tracePt t="23817" x="1670050" y="5095875"/>
          <p14:tracePt t="23834" x="1660525" y="5080000"/>
          <p14:tracePt t="23851" x="1644650" y="5057775"/>
          <p14:tracePt t="23868" x="1628775" y="5048250"/>
          <p14:tracePt t="23884" x="1606550" y="5038725"/>
          <p14:tracePt t="23902" x="1584325" y="5022850"/>
          <p14:tracePt t="23918" x="1574800" y="5006975"/>
          <p14:tracePt t="23934" x="1565275" y="4997450"/>
          <p14:tracePt t="23951" x="1549400" y="4981575"/>
          <p14:tracePt t="23967" x="1520825" y="4962525"/>
          <p14:tracePt t="23984" x="1495425" y="4940300"/>
          <p14:tracePt t="24001" x="1460500" y="4908550"/>
          <p14:tracePt t="24017" x="1450975" y="4892675"/>
          <p14:tracePt t="24034" x="1441450" y="4883150"/>
          <p14:tracePt t="24051" x="1419225" y="4873625"/>
          <p14:tracePt t="24068" x="1409700" y="4873625"/>
          <p14:tracePt t="24084" x="1406525" y="4873625"/>
          <p14:tracePt t="24117" x="1406525" y="4876800"/>
          <p14:tracePt t="24134" x="1412875" y="4886325"/>
          <p14:tracePt t="24151" x="1444625" y="4914900"/>
          <p14:tracePt t="24167" x="1476375" y="4940300"/>
          <p14:tracePt t="24184" x="1501775" y="4949825"/>
          <p14:tracePt t="24201" x="1517650" y="4968875"/>
          <p14:tracePt t="24238" x="1514475" y="4968875"/>
          <p14:tracePt t="24252" x="1504950" y="4946650"/>
          <p14:tracePt t="24267" x="1473200" y="4921250"/>
          <p14:tracePt t="24284" x="1444625" y="4876800"/>
          <p14:tracePt t="24302" x="1400175" y="4806950"/>
          <p14:tracePt t="24318" x="1387475" y="4784725"/>
          <p14:tracePt t="24335" x="1374775" y="4762500"/>
          <p14:tracePt t="24339" x="1371600" y="4756150"/>
          <p14:tracePt t="24351" x="1355725" y="4746625"/>
          <p14:tracePt t="24367" x="1346200" y="4737100"/>
          <p14:tracePt t="24384" x="1336675" y="4721225"/>
          <p14:tracePt t="24401" x="1327150" y="4705350"/>
          <p14:tracePt t="24418" x="1327150" y="4702175"/>
          <p14:tracePt t="24523" x="1320800" y="4695825"/>
          <p14:tracePt t="24531" x="1311275" y="4692650"/>
          <p14:tracePt t="24538" x="1304925" y="4686300"/>
          <p14:tracePt t="24552" x="1301750" y="4676775"/>
          <p14:tracePt t="24567" x="1289050" y="4648200"/>
          <p14:tracePt t="24584" x="1276350" y="4625975"/>
          <p14:tracePt t="24602" x="1238250" y="4549775"/>
          <p14:tracePt t="24618" x="1187450" y="4448175"/>
          <p14:tracePt t="24634" x="1108075" y="4333875"/>
          <p14:tracePt t="24651" x="984250" y="4165600"/>
          <p14:tracePt t="24667" x="882650" y="4019550"/>
          <p14:tracePt t="24684" x="777875" y="3848100"/>
          <p14:tracePt t="24701" x="685800" y="3695700"/>
          <p14:tracePt t="24717" x="647700" y="3625850"/>
          <p14:tracePt t="24734" x="609600" y="3559175"/>
          <p14:tracePt t="24752" x="561975" y="3470275"/>
          <p14:tracePt t="24767" x="533400" y="3425825"/>
          <p14:tracePt t="24784" x="520700" y="3400425"/>
          <p14:tracePt t="24801" x="501650" y="3378200"/>
          <p14:tracePt t="24817" x="501650" y="3362325"/>
          <p14:tracePt t="24834" x="501650" y="3359150"/>
          <p14:tracePt t="24880" x="501650" y="3352800"/>
          <p14:tracePt t="24916" x="495300" y="3352800"/>
          <p14:tracePt t="24988" x="498475" y="3352800"/>
          <p14:tracePt t="24995" x="508000" y="3352800"/>
          <p14:tracePt t="25003" x="514350" y="3355975"/>
          <p14:tracePt t="25018" x="523875" y="3365500"/>
          <p14:tracePt t="25034" x="546100" y="3387725"/>
          <p14:tracePt t="25051" x="606425" y="3451225"/>
          <p14:tracePt t="25067" x="666750" y="3495675"/>
          <p14:tracePt t="25084" x="736600" y="3549650"/>
          <p14:tracePt t="25101" x="841375" y="3654425"/>
          <p14:tracePt t="25117" x="917575" y="3736975"/>
          <p14:tracePt t="25134" x="1012825" y="3832225"/>
          <p14:tracePt t="25151" x="1168400" y="3956050"/>
          <p14:tracePt t="25168" x="1238250" y="4000500"/>
          <p14:tracePt t="25184" x="1311275" y="4057650"/>
          <p14:tracePt t="25201" x="1387475" y="4105275"/>
          <p14:tracePt t="25217" x="1416050" y="4117975"/>
          <p14:tracePt t="25234" x="1447800" y="4130675"/>
          <p14:tracePt t="25252" x="1466850" y="4130675"/>
          <p14:tracePt t="25267" x="1476375" y="4130675"/>
          <p14:tracePt t="25284" x="1489075" y="4130675"/>
          <p14:tracePt t="25301" x="1489075" y="4127500"/>
          <p14:tracePt t="25318" x="1489075" y="4117975"/>
          <p14:tracePt t="25351" x="1489075" y="4111625"/>
          <p14:tracePt t="25546" x="1470025" y="4073525"/>
          <p14:tracePt t="25553" x="1457325" y="4035425"/>
          <p14:tracePt t="25567" x="1425575" y="3956050"/>
          <p14:tracePt t="25585" x="1374775" y="3854450"/>
          <p14:tracePt t="25601" x="1282700" y="3711575"/>
          <p14:tracePt t="25617" x="1225550" y="3638550"/>
          <p14:tracePt t="25651" x="1143000" y="3568700"/>
          <p14:tracePt t="25684" x="1104900" y="3546475"/>
          <p14:tracePt t="25702" x="1089025" y="3530600"/>
          <p14:tracePt t="25718" x="1082675" y="3527425"/>
          <p14:tracePt t="25734" x="1079500" y="3517900"/>
          <p14:tracePt t="25751" x="1079500" y="3511550"/>
          <p14:tracePt t="25767" x="1079500" y="3502025"/>
          <p14:tracePt t="25783" x="1079500" y="3486150"/>
          <p14:tracePt t="25801" x="1073150" y="3467100"/>
          <p14:tracePt t="25817" x="1073150" y="3444875"/>
          <p14:tracePt t="25833" x="1060450" y="3413125"/>
          <p14:tracePt t="25851" x="1054100" y="3359150"/>
          <p14:tracePt t="25867" x="1038225" y="3333750"/>
          <p14:tracePt t="25884" x="1025525" y="3295650"/>
          <p14:tracePt t="25901" x="1019175" y="3260725"/>
          <p14:tracePt t="25917" x="1019175" y="3232150"/>
          <p14:tracePt t="25934" x="1019175" y="3216275"/>
          <p14:tracePt t="25952" x="1019175" y="3190875"/>
          <p14:tracePt t="25967" x="1019175" y="3181350"/>
          <p14:tracePt t="25984" x="1019175" y="3175000"/>
          <p14:tracePt t="26017" x="1031875" y="3175000"/>
          <p14:tracePt t="26034" x="1044575" y="3175000"/>
          <p14:tracePt t="26051" x="1054100" y="3175000"/>
          <p14:tracePt t="26067" x="1066800" y="3178175"/>
          <p14:tracePt t="26084" x="1066800" y="3187700"/>
          <p14:tracePt t="26102" x="1076325" y="3206750"/>
          <p14:tracePt t="26118" x="1079500" y="3222625"/>
          <p14:tracePt t="26135" x="1092200" y="3260725"/>
          <p14:tracePt t="26151" x="1155700" y="3381375"/>
          <p14:tracePt t="26167" x="1212850" y="3460750"/>
          <p14:tracePt t="26184" x="1289050" y="3556000"/>
          <p14:tracePt t="26201" x="1419225" y="3711575"/>
          <p14:tracePt t="26217" x="1546225" y="3813175"/>
          <p14:tracePt t="26234" x="1651000" y="3879850"/>
          <p14:tracePt t="26252" x="1749425" y="3940175"/>
          <p14:tracePt t="26267" x="1793875" y="3959225"/>
          <p14:tracePt t="26285" x="1825625" y="3971925"/>
          <p14:tracePt t="26301" x="1857375" y="3971925"/>
          <p14:tracePt t="26317" x="1885950" y="3971925"/>
          <p14:tracePt t="26334" x="1901825" y="3971925"/>
          <p14:tracePt t="26352" x="1917700" y="3962400"/>
          <p14:tracePt t="26367" x="1927225" y="3949700"/>
          <p14:tracePt t="26384" x="1936750" y="3924300"/>
          <p14:tracePt t="26387" x="1936750" y="3905250"/>
          <p14:tracePt t="26401" x="1936750" y="3876675"/>
          <p14:tracePt t="26417" x="1936750" y="3854450"/>
          <p14:tracePt t="26434" x="1936750" y="3844925"/>
          <p14:tracePt t="26451" x="1936750" y="3835400"/>
          <p14:tracePt t="26483" x="1936750" y="3822700"/>
          <p14:tracePt t="26501" x="1952625" y="3819525"/>
          <p14:tracePt t="26518" x="1958975" y="3819525"/>
          <p14:tracePt t="26552" x="1958975" y="3810000"/>
          <p14:tracePt t="26568" x="1958975" y="3803650"/>
          <p14:tracePt t="26623" x="1955800" y="3803650"/>
          <p14:tracePt t="26631" x="1952625" y="3803650"/>
          <p14:tracePt t="26638" x="1946275" y="3803650"/>
          <p14:tracePt t="26651" x="1930400" y="3800475"/>
          <p14:tracePt t="26667" x="1927225" y="3794125"/>
          <p14:tracePt t="26744" x="1939925" y="3797300"/>
          <p14:tracePt t="26752" x="1949450" y="3803650"/>
          <p14:tracePt t="26759" x="1962150" y="3810000"/>
          <p14:tracePt t="26767" x="1974850" y="3813175"/>
          <p14:tracePt t="26784" x="2003425" y="3825875"/>
          <p14:tracePt t="26801" x="2041525" y="3851275"/>
          <p14:tracePt t="26817" x="2076450" y="3863975"/>
          <p14:tracePt t="26834" x="2124075" y="3876675"/>
          <p14:tracePt t="26851" x="2206625" y="3911600"/>
          <p14:tracePt t="26867" x="2273300" y="3933825"/>
          <p14:tracePt t="26883" x="2320925" y="3962400"/>
          <p14:tracePt t="26901" x="2371725" y="3994150"/>
          <p14:tracePt t="26917" x="2403475" y="4006850"/>
          <p14:tracePt t="26934" x="2419350" y="4016375"/>
          <p14:tracePt t="26951" x="2432050" y="4016375"/>
          <p14:tracePt t="26967" x="2447925" y="4016375"/>
          <p14:tracePt t="26984" x="2457450" y="4016375"/>
          <p14:tracePt t="27001" x="2473325" y="4016375"/>
          <p14:tracePt t="27017" x="2473325" y="4010025"/>
          <p14:tracePt t="27033" x="2479675" y="3987800"/>
          <p14:tracePt t="27051" x="2479675" y="3933825"/>
          <p14:tracePt t="27067" x="2479675" y="3889375"/>
          <p14:tracePt t="27084" x="2479675" y="3867150"/>
          <p14:tracePt t="27101" x="2479675" y="3838575"/>
          <p14:tracePt t="27117" x="2479675" y="3829050"/>
          <p14:tracePt t="27134" x="2479675" y="3819525"/>
          <p14:tracePt t="27224" x="2479675" y="3822700"/>
          <p14:tracePt t="27231" x="2479675" y="3825875"/>
          <p14:tracePt t="27238" x="2479675" y="3832225"/>
          <p14:tracePt t="27252" x="2479675" y="3841750"/>
          <p14:tracePt t="27268" x="2476500" y="3857625"/>
          <p14:tracePt t="27285" x="2470150" y="3879850"/>
          <p14:tracePt t="27301" x="2457450" y="3927475"/>
          <p14:tracePt t="27317" x="2451100" y="3965575"/>
          <p14:tracePt t="27334" x="2432050" y="4003675"/>
          <p14:tracePt t="27352" x="2425700" y="4060825"/>
          <p14:tracePt t="27367" x="2419350" y="4105275"/>
          <p14:tracePt t="27384" x="2419350" y="4124325"/>
          <p14:tracePt t="27388" x="2419350" y="4137025"/>
          <p14:tracePt t="27401" x="2413000" y="4165600"/>
          <p14:tracePt t="27417" x="2413000" y="4181475"/>
          <p14:tracePt t="27433" x="2413000" y="4191000"/>
          <p14:tracePt t="27451" x="2413000" y="4213225"/>
          <p14:tracePt t="27467" x="2413000" y="4222750"/>
          <p14:tracePt t="27484" x="2413000" y="4232275"/>
          <p14:tracePt t="27695" x="2400300" y="4264025"/>
          <p14:tracePt t="27701" x="2374900" y="4324350"/>
          <p14:tracePt t="27717" x="2333625" y="4435475"/>
          <p14:tracePt t="27733" x="2292350" y="4524375"/>
          <p14:tracePt t="27751" x="2251075" y="4660900"/>
          <p14:tracePt t="27767" x="2228850" y="4746625"/>
          <p14:tracePt t="27784" x="2190750" y="4816475"/>
          <p14:tracePt t="27802" x="2162175" y="4899025"/>
          <p14:tracePt t="27817" x="2136775" y="4930775"/>
          <p14:tracePt t="27834" x="2117725" y="4956175"/>
          <p14:tracePt t="27851" x="2101850" y="4978400"/>
          <p14:tracePt t="27867" x="2082800" y="4987925"/>
          <p14:tracePt t="27883" x="2057400" y="5000625"/>
          <p14:tracePt t="27901" x="2016125" y="5013325"/>
          <p14:tracePt t="27918" x="1993900" y="5013325"/>
          <p14:tracePt t="27934" x="1971675" y="5013325"/>
          <p14:tracePt t="27951" x="1958975" y="5013325"/>
          <p14:tracePt t="27967" x="1949450" y="5013325"/>
          <p14:tracePt t="27984" x="1939925" y="5013325"/>
          <p14:tracePt t="28001" x="1939925" y="5000625"/>
          <p14:tracePt t="28017" x="1939925" y="4978400"/>
          <p14:tracePt t="28034" x="1939925" y="4949825"/>
          <p14:tracePt t="28052" x="1939925" y="4902200"/>
          <p14:tracePt t="28067" x="1939925" y="4879975"/>
          <p14:tracePt t="28084" x="1939925" y="4857750"/>
          <p14:tracePt t="28102" x="1939925" y="4838700"/>
          <p14:tracePt t="28117" x="1939925" y="4829175"/>
          <p14:tracePt t="28338" x="1939925" y="4835525"/>
          <p14:tracePt t="28346" x="1933575" y="4838700"/>
          <p14:tracePt t="28352" x="1927225" y="4845050"/>
          <p14:tracePt t="28367" x="1924050" y="4867275"/>
          <p14:tracePt t="28385" x="1924050" y="4876800"/>
          <p14:tracePt t="28416" x="1917700" y="4902200"/>
          <p14:tracePt t="28451" x="1917700" y="4914900"/>
          <p14:tracePt t="28488" x="1917700" y="4908550"/>
          <p14:tracePt t="28502" x="1917700" y="4892675"/>
          <p14:tracePt t="28518" x="1917700" y="4876800"/>
          <p14:tracePt t="28534" x="1917700" y="4867275"/>
          <p14:tracePt t="28551" x="1917700" y="4848225"/>
          <p14:tracePt t="28567" x="1917700" y="4841875"/>
          <p14:tracePt t="28638" x="1917700" y="4838700"/>
          <p14:tracePt t="30081" x="1920875" y="4832350"/>
          <p14:tracePt t="30088" x="1924050" y="4829175"/>
          <p14:tracePt t="30101" x="1949450" y="4797425"/>
          <p14:tracePt t="30117" x="2009775" y="4746625"/>
          <p14:tracePt t="30134" x="2082800" y="4679950"/>
          <p14:tracePt t="30151" x="2203450" y="4514850"/>
          <p14:tracePt t="30167" x="2276475" y="4368800"/>
          <p14:tracePt t="30202" x="2349500" y="3883025"/>
          <p14:tracePt t="30234" x="2324100" y="3438525"/>
          <p14:tracePt t="30251" x="2270125" y="3213100"/>
          <p14:tracePt t="30268" x="2225675" y="3082925"/>
          <p14:tracePt t="30284" x="2193925" y="2971800"/>
          <p14:tracePt t="30301" x="2139950" y="2854325"/>
          <p14:tracePt t="30317" x="2108200" y="2787650"/>
          <p14:tracePt t="30334" x="2070100" y="2698750"/>
          <p14:tracePt t="30351" x="2019300" y="2540000"/>
          <p14:tracePt t="30367" x="1981200" y="2470150"/>
          <p14:tracePt t="30383" x="1955800" y="2432050"/>
          <p14:tracePt t="30400" x="1943100" y="2400300"/>
          <p14:tracePt t="30416" x="1924050" y="2365375"/>
          <p14:tracePt t="30433" x="1914525" y="2336800"/>
          <p14:tracePt t="30451" x="1914525" y="2279650"/>
          <p14:tracePt t="30467" x="1914525" y="2244725"/>
          <p14:tracePt t="30483" x="1914525" y="2200275"/>
          <p14:tracePt t="30501" x="1914525" y="2152650"/>
          <p14:tracePt t="30517" x="1914525" y="2136775"/>
          <p14:tracePt t="30533" x="1914525" y="2127250"/>
          <p14:tracePt t="30551" x="1914525" y="2120900"/>
          <p14:tracePt t="30602" x="1914525" y="2117725"/>
          <p14:tracePt t="31509" x="1898650" y="2038350"/>
          <p14:tracePt t="31516" x="1879600" y="1946275"/>
          <p14:tracePt t="31525" x="1860550" y="1851025"/>
          <p14:tracePt t="31551" x="1816100" y="1473200"/>
          <p14:tracePt t="31584" x="1781175" y="1247775"/>
          <p14:tracePt t="31601" x="1765300" y="1082675"/>
          <p14:tracePt t="31617" x="1743075" y="1006475"/>
          <p14:tracePt t="31633" x="1743075" y="952500"/>
          <p14:tracePt t="31651" x="1736725" y="904875"/>
          <p14:tracePt t="31667" x="1736725" y="882650"/>
          <p14:tracePt t="31684" x="1736725" y="854075"/>
          <p14:tracePt t="31701" x="1736725" y="835025"/>
          <p14:tracePt t="31717" x="1736725" y="822325"/>
          <p14:tracePt t="31733" x="1736725" y="812800"/>
          <p14:tracePt t="31750" x="1736725" y="803275"/>
          <p14:tracePt t="31766" x="1736725" y="793750"/>
          <p14:tracePt t="31783" x="1736725" y="784225"/>
          <p14:tracePt t="31801" x="1736725" y="758825"/>
          <p14:tracePt t="31817" x="1730375" y="749300"/>
          <p14:tracePt t="31834" x="1730375" y="739775"/>
          <p14:tracePt t="31851" x="1727200" y="727075"/>
          <p14:tracePt t="31867" x="1720850" y="727075"/>
          <p14:tracePt t="31883" x="1711325" y="727075"/>
          <p14:tracePt t="31901" x="1692275" y="727075"/>
          <p14:tracePt t="31916" x="1682750" y="736600"/>
          <p14:tracePt t="31933" x="1673225" y="746125"/>
          <p14:tracePt t="31951" x="1663700" y="758825"/>
          <p14:tracePt t="31966" x="1657350" y="774700"/>
          <p14:tracePt t="31983" x="1654175" y="784225"/>
          <p14:tracePt t="32001" x="1635125" y="806450"/>
          <p14:tracePt t="32017" x="1625600" y="822325"/>
          <p14:tracePt t="32033" x="1616075" y="838200"/>
          <p14:tracePt t="32051" x="1606550" y="857250"/>
          <p14:tracePt t="32066" x="1600200" y="879475"/>
          <p14:tracePt t="32083" x="1600200" y="895350"/>
          <p14:tracePt t="32101" x="1600200" y="914400"/>
          <p14:tracePt t="32117" x="1600200" y="930275"/>
          <p14:tracePt t="32134" x="1600200" y="939800"/>
          <p14:tracePt t="32150" x="1600200" y="955675"/>
          <p14:tracePt t="32166" x="1590675" y="955675"/>
          <p14:tracePt t="32782" x="1612900" y="955675"/>
          <p14:tracePt t="32788" x="1622425" y="955675"/>
          <p14:tracePt t="32801" x="1644650" y="955675"/>
          <p14:tracePt t="32817" x="1673225" y="955675"/>
          <p14:tracePt t="32834" x="1689100" y="955675"/>
          <p14:tracePt t="32850" x="1717675" y="955675"/>
          <p14:tracePt t="32867" x="1727200" y="955675"/>
          <p14:tracePt t="32900" x="1746250" y="955675"/>
          <p14:tracePt t="32933" x="1749425" y="952500"/>
          <p14:tracePt t="32951" x="1749425" y="942975"/>
          <p14:tracePt t="32967" x="1749425" y="936625"/>
          <p14:tracePt t="33074" x="1749425" y="933450"/>
          <p14:tracePt t="33081" x="1743075" y="933450"/>
          <p14:tracePt t="33088" x="1739900" y="933450"/>
          <p14:tracePt t="33101" x="1717675" y="914400"/>
          <p14:tracePt t="33117" x="1663700" y="901700"/>
          <p14:tracePt t="33133" x="1600200" y="889000"/>
          <p14:tracePt t="33150" x="1511300" y="873125"/>
          <p14:tracePt t="33166" x="1460500" y="873125"/>
          <p14:tracePt t="33184" x="1400175" y="873125"/>
          <p14:tracePt t="33201" x="1314450" y="873125"/>
          <p14:tracePt t="33217" x="1260475" y="873125"/>
          <p14:tracePt t="33234" x="1219200" y="873125"/>
          <p14:tracePt t="33251" x="1162050" y="882650"/>
          <p14:tracePt t="33267" x="1139825" y="895350"/>
          <p14:tracePt t="33283" x="1108075" y="908050"/>
          <p14:tracePt t="33300" x="1073150" y="930275"/>
          <p14:tracePt t="33316" x="1050925" y="942975"/>
          <p14:tracePt t="33333" x="1035050" y="952500"/>
          <p14:tracePt t="33351" x="993775" y="977900"/>
          <p14:tracePt t="33367" x="977900" y="987425"/>
          <p14:tracePt t="33383" x="968375" y="996950"/>
          <p14:tracePt t="33401" x="952500" y="1009650"/>
          <p14:tracePt t="33417" x="936625" y="1022350"/>
          <p14:tracePt t="33433" x="927100" y="1038225"/>
          <p14:tracePt t="33450" x="920750" y="1050925"/>
          <p14:tracePt t="33466" x="920750" y="1060450"/>
          <p14:tracePt t="33483" x="920750" y="1069975"/>
          <p14:tracePt t="33501" x="920750" y="1092200"/>
          <p14:tracePt t="33517" x="920750" y="1101725"/>
          <p14:tracePt t="33533" x="920750" y="1111250"/>
          <p14:tracePt t="33551" x="933450" y="1136650"/>
          <p14:tracePt t="33567" x="952500" y="1155700"/>
          <p14:tracePt t="33583" x="974725" y="1177925"/>
          <p14:tracePt t="33601" x="990600" y="1200150"/>
          <p14:tracePt t="33617" x="1012825" y="1209675"/>
          <p14:tracePt t="33633" x="1022350" y="1222375"/>
          <p14:tracePt t="33651" x="1063625" y="1250950"/>
          <p14:tracePt t="33666" x="1079500" y="1260475"/>
          <p14:tracePt t="33684" x="1104900" y="1273175"/>
          <p14:tracePt t="33700" x="1146175" y="1295400"/>
          <p14:tracePt t="33716" x="1171575" y="1314450"/>
          <p14:tracePt t="33733" x="1193800" y="1327150"/>
          <p14:tracePt t="33751" x="1225550" y="1327150"/>
          <p14:tracePt t="33767" x="1257300" y="1333500"/>
          <p14:tracePt t="33783" x="1279525" y="1339850"/>
          <p14:tracePt t="33801" x="1320800" y="1355725"/>
          <p14:tracePt t="33817" x="1343025" y="1355725"/>
          <p14:tracePt t="33833" x="1381125" y="1368425"/>
          <p14:tracePt t="33850" x="1438275" y="1377950"/>
          <p14:tracePt t="33866" x="1466850" y="1377950"/>
          <p14:tracePt t="33883" x="1511300" y="1377950"/>
          <p14:tracePt t="33901" x="1565275" y="1377950"/>
          <p14:tracePt t="33917" x="1587500" y="1377950"/>
          <p14:tracePt t="33933" x="1625600" y="1377950"/>
          <p14:tracePt t="33951" x="1663700" y="1377950"/>
          <p14:tracePt t="33967" x="1685925" y="1377950"/>
          <p14:tracePt t="33983" x="1708150" y="1377950"/>
          <p14:tracePt t="34000" x="1739900" y="1377950"/>
          <p14:tracePt t="34016" x="1771650" y="1374775"/>
          <p14:tracePt t="34033" x="1803400" y="1355725"/>
          <p14:tracePt t="34051" x="1857375" y="1343025"/>
          <p14:tracePt t="34066" x="1885950" y="1343025"/>
          <p14:tracePt t="34083" x="1908175" y="1343025"/>
          <p14:tracePt t="34101" x="1930400" y="1336675"/>
          <p14:tracePt t="34117" x="1946275" y="1327150"/>
          <p14:tracePt t="34133" x="1955800" y="1317625"/>
          <p14:tracePt t="34150" x="1962150" y="1292225"/>
          <p14:tracePt t="34166" x="1962150" y="1276350"/>
          <p14:tracePt t="34183" x="1962150" y="1266825"/>
          <p14:tracePt t="34201" x="1962150" y="1247775"/>
          <p14:tracePt t="34217" x="1965325" y="1238250"/>
          <p14:tracePt t="34234" x="1971675" y="1228725"/>
          <p14:tracePt t="34250" x="1974850" y="1212850"/>
          <p14:tracePt t="34266" x="1981200" y="1196975"/>
          <p14:tracePt t="34283" x="1990725" y="1187450"/>
          <p14:tracePt t="34301" x="2006600" y="1171575"/>
          <p14:tracePt t="34316" x="2016125" y="1162050"/>
          <p14:tracePt t="34333" x="2025650" y="1146175"/>
          <p14:tracePt t="34349" x="2025650" y="1136650"/>
          <p14:tracePt t="34366" x="2025650" y="1123950"/>
          <p14:tracePt t="34383" x="2025650" y="1117600"/>
          <p14:tracePt t="34399" x="2025650" y="1101725"/>
          <p14:tracePt t="34416" x="2025650" y="1089025"/>
          <p14:tracePt t="34433" x="2025650" y="1079500"/>
          <p14:tracePt t="34450" x="2025650" y="1063625"/>
          <p14:tracePt t="34466" x="2025650" y="1047750"/>
          <p14:tracePt t="34483" x="2025650" y="1038225"/>
          <p14:tracePt t="34499" x="2025650" y="1028700"/>
          <p14:tracePt t="34516" x="2016125" y="1019175"/>
          <p14:tracePt t="34533" x="2003425" y="1009650"/>
          <p14:tracePt t="34550" x="1974850" y="990600"/>
          <p14:tracePt t="34566" x="1917700" y="971550"/>
          <p14:tracePt t="34583" x="1879600" y="962025"/>
          <p14:tracePt t="34601" x="1816100" y="933450"/>
          <p14:tracePt t="34617" x="1778000" y="927100"/>
          <p14:tracePt t="34634" x="1749425" y="927100"/>
          <p14:tracePt t="34650" x="1685925" y="920750"/>
          <p14:tracePt t="34666" x="1644650" y="920750"/>
          <p14:tracePt t="34683" x="1590675" y="920750"/>
          <p14:tracePt t="34701" x="1527175" y="920750"/>
          <p14:tracePt t="34716" x="1504950" y="920750"/>
          <p14:tracePt t="34733" x="1476375" y="930275"/>
          <p14:tracePt t="34751" x="1441450" y="949325"/>
          <p14:tracePt t="34767" x="1397000" y="962025"/>
          <p14:tracePt t="34784" x="1343025" y="974725"/>
          <p14:tracePt t="34800" x="1247775" y="1019175"/>
          <p14:tracePt t="34816" x="1200150" y="1031875"/>
          <p14:tracePt t="34833" x="1171575" y="1044575"/>
          <p14:tracePt t="34851" x="1130300" y="1063625"/>
          <p14:tracePt t="34867" x="1117600" y="1079500"/>
          <p14:tracePt t="34883" x="1101725" y="1089025"/>
          <p14:tracePt t="34901" x="1082675" y="1104900"/>
          <p14:tracePt t="34917" x="1060450" y="1114425"/>
          <p14:tracePt t="34933" x="1041400" y="1133475"/>
          <p14:tracePt t="34950" x="1028700" y="1146175"/>
          <p14:tracePt t="34966" x="1019175" y="1158875"/>
          <p14:tracePt t="34983" x="1009650" y="1168400"/>
          <p14:tracePt t="35000" x="996950" y="1187450"/>
          <p14:tracePt t="35016" x="996950" y="1196975"/>
          <p14:tracePt t="35033" x="996950" y="1206500"/>
          <p14:tracePt t="35051" x="996950" y="1222375"/>
          <p14:tracePt t="35066" x="996950" y="1238250"/>
          <p14:tracePt t="35083" x="1006475" y="1247775"/>
          <p14:tracePt t="35100" x="1019175" y="1254125"/>
          <p14:tracePt t="35116" x="1041400" y="1263650"/>
          <p14:tracePt t="35133" x="1104900" y="1276350"/>
          <p14:tracePt t="35151" x="1206500" y="1308100"/>
          <p14:tracePt t="35167" x="1250950" y="1320800"/>
          <p14:tracePt t="35184" x="1295400" y="1327150"/>
          <p14:tracePt t="35200" x="1336675" y="1327150"/>
          <p14:tracePt t="35216" x="1358900" y="1327150"/>
          <p14:tracePt t="35233" x="1403350" y="1327150"/>
          <p14:tracePt t="35251" x="1463675" y="1327150"/>
          <p14:tracePt t="35266" x="1501775" y="1333500"/>
          <p14:tracePt t="35283" x="1546225" y="1333500"/>
          <p14:tracePt t="35301" x="1587500" y="1333500"/>
          <p14:tracePt t="35317" x="1597025" y="1333500"/>
          <p14:tracePt t="35333" x="1606550" y="1333500"/>
          <p14:tracePt t="35350" x="1625600" y="1343025"/>
          <p14:tracePt t="35366" x="1641475" y="1349375"/>
          <p14:tracePt t="35384" x="1666875" y="1365250"/>
          <p14:tracePt t="35402" x="1701800" y="1384300"/>
          <p14:tracePt t="35417" x="1736725" y="1384300"/>
          <p14:tracePt t="35434" x="1758950" y="1390650"/>
          <p14:tracePt t="35451" x="1800225" y="1390650"/>
          <p14:tracePt t="35466" x="1816100" y="1390650"/>
          <p14:tracePt t="35483" x="1831975" y="1390650"/>
          <p14:tracePt t="35500" x="1873250" y="1374775"/>
          <p14:tracePt t="35516" x="1895475" y="1362075"/>
          <p14:tracePt t="35533" x="1927225" y="1343025"/>
          <p14:tracePt t="35551" x="1968500" y="1327150"/>
          <p14:tracePt t="35567" x="1993900" y="1314450"/>
          <p14:tracePt t="35583" x="2009775" y="1304925"/>
          <p14:tracePt t="35601" x="2028825" y="1282700"/>
          <p14:tracePt t="35617" x="2038350" y="1273175"/>
          <p14:tracePt t="35633" x="2047875" y="1263650"/>
          <p14:tracePt t="35650" x="2054225" y="1263650"/>
          <p14:tracePt t="35702" x="2060575" y="1263650"/>
          <p14:tracePt t="35717" x="2060575" y="1260475"/>
          <p14:tracePt t="36316" x="2057400" y="1260475"/>
          <p14:tracePt t="36322" x="2051050" y="1266825"/>
          <p14:tracePt t="36333" x="2047875" y="1276350"/>
          <p14:tracePt t="36350" x="2028825" y="1317625"/>
          <p14:tracePt t="36366" x="2009775" y="1349375"/>
          <p14:tracePt t="36383" x="1997075" y="1393825"/>
          <p14:tracePt t="36416" x="1965325" y="1504950"/>
          <p14:tracePt t="36451" x="1930400" y="1555750"/>
          <p14:tracePt t="36466" x="1920875" y="1565275"/>
          <p14:tracePt t="36483" x="1911350" y="1574800"/>
          <p14:tracePt t="36500" x="1892300" y="1590675"/>
          <p14:tracePt t="36516" x="1882775" y="1606550"/>
          <p14:tracePt t="36533" x="1870075" y="1606550"/>
          <p14:tracePt t="36550" x="1857375" y="1606550"/>
          <p14:tracePt t="36566" x="1841500" y="1597025"/>
          <p14:tracePt t="36583" x="1831975" y="1587500"/>
          <p14:tracePt t="36600" x="1806575" y="1539875"/>
          <p14:tracePt t="36616" x="1774825" y="1501775"/>
          <p14:tracePt t="36632" x="1746250" y="1444625"/>
          <p14:tracePt t="36650" x="1692275" y="1346200"/>
          <p14:tracePt t="36666" x="1663700" y="1279525"/>
          <p14:tracePt t="36683" x="1635125" y="1212850"/>
          <p14:tracePt t="36701" x="1593850" y="1146175"/>
          <p14:tracePt t="36717" x="1558925" y="1079500"/>
          <p14:tracePt t="36733" x="1501775" y="1000125"/>
          <p14:tracePt t="36750" x="1422400" y="876300"/>
          <p14:tracePt t="36766" x="1384300" y="819150"/>
          <p14:tracePt t="36783" x="1352550" y="777875"/>
          <p14:tracePt t="36800" x="1330325" y="755650"/>
          <p14:tracePt t="36816" x="1320800" y="746125"/>
          <p14:tracePt t="36833" x="1311275" y="742950"/>
          <p14:tracePt t="36850" x="1301750" y="742950"/>
          <p14:tracePt t="36937" x="1301750" y="749300"/>
          <p14:tracePt t="36944" x="1301750" y="752475"/>
          <p14:tracePt t="36950" x="1301750" y="758825"/>
          <p14:tracePt t="36966" x="1301750" y="774700"/>
          <p14:tracePt t="36983" x="1301750" y="803275"/>
          <p14:tracePt t="37001" x="1301750" y="857250"/>
          <p14:tracePt t="37016" x="1301750" y="889000"/>
          <p14:tracePt t="37033" x="1301750" y="930275"/>
          <p14:tracePt t="37051" x="1311275" y="1028700"/>
          <p14:tracePt t="37066" x="1327150" y="1114425"/>
          <p14:tracePt t="37083" x="1336675" y="1200150"/>
          <p14:tracePt t="37101" x="1349375" y="1295400"/>
          <p14:tracePt t="37116" x="1349375" y="1377950"/>
          <p14:tracePt t="37133" x="1349375" y="1460500"/>
          <p14:tracePt t="37150" x="1355725" y="1549400"/>
          <p14:tracePt t="37166" x="1355725" y="1600200"/>
          <p14:tracePt t="37183" x="1355725" y="1644650"/>
          <p14:tracePt t="37200" x="1365250" y="1708150"/>
          <p14:tracePt t="37216" x="1371600" y="1768475"/>
          <p14:tracePt t="37233" x="1371600" y="1828800"/>
          <p14:tracePt t="37251" x="1371600" y="1924050"/>
          <p14:tracePt t="37267" x="1371600" y="1968500"/>
          <p14:tracePt t="37283" x="1371600" y="1997075"/>
          <p14:tracePt t="37300" x="1384300" y="2060575"/>
          <p14:tracePt t="37316" x="1397000" y="2124075"/>
          <p14:tracePt t="37332" x="1412875" y="2187575"/>
          <p14:tracePt t="37350" x="1431925" y="2276475"/>
          <p14:tracePt t="37366" x="1454150" y="2343150"/>
          <p14:tracePt t="37383" x="1482725" y="2409825"/>
          <p14:tracePt t="37401" x="1539875" y="2546350"/>
          <p14:tracePt t="37417" x="1571625" y="2625725"/>
          <p14:tracePt t="37433" x="1609725" y="2692400"/>
          <p14:tracePt t="37449" x="1628775" y="2740025"/>
          <p14:tracePt t="37466" x="1647825" y="2813050"/>
          <p14:tracePt t="37483" x="1663700" y="2867025"/>
          <p14:tracePt t="37500" x="1682750" y="2965450"/>
          <p14:tracePt t="37516" x="1698625" y="3019425"/>
          <p14:tracePt t="37533" x="1704975" y="3063875"/>
          <p14:tracePt t="37550" x="1717675" y="3133725"/>
          <p14:tracePt t="37567" x="1717675" y="3187700"/>
          <p14:tracePt t="37583" x="1717675" y="3241675"/>
          <p14:tracePt t="37599" x="1717675" y="3292475"/>
          <p14:tracePt t="37616" x="1717675" y="3355975"/>
          <p14:tracePt t="37633" x="1717675" y="3390900"/>
          <p14:tracePt t="37650" x="1717675" y="3460750"/>
          <p14:tracePt t="37666" x="1717675" y="3521075"/>
          <p14:tracePt t="37683" x="1717675" y="3581400"/>
          <p14:tracePt t="37700" x="1717675" y="3651250"/>
          <p14:tracePt t="37717" x="1717675" y="3689350"/>
          <p14:tracePt t="37733" x="1717675" y="3711575"/>
          <p14:tracePt t="37750" x="1717675" y="3749675"/>
          <p14:tracePt t="37766" x="1717675" y="3771900"/>
          <p14:tracePt t="37783" x="1717675" y="3800475"/>
          <p14:tracePt t="37801" x="1717675" y="3835400"/>
          <p14:tracePt t="37816" x="1730375" y="3879850"/>
          <p14:tracePt t="37833" x="1730375" y="3914775"/>
          <p14:tracePt t="37851" x="1736725" y="3956050"/>
          <p14:tracePt t="37866" x="1743075" y="3987800"/>
          <p14:tracePt t="37882" x="1743075" y="4010025"/>
          <p14:tracePt t="37900" x="1746250" y="4041775"/>
          <p14:tracePt t="37916" x="1752600" y="4051300"/>
          <p14:tracePt t="37933" x="1762125" y="4076700"/>
          <p14:tracePt t="37950" x="1787525" y="4117975"/>
          <p14:tracePt t="37967" x="1800225" y="4149725"/>
          <p14:tracePt t="37983" x="1812925" y="4178300"/>
          <p14:tracePt t="38000" x="1828800" y="4222750"/>
          <p14:tracePt t="38016" x="1847850" y="4251325"/>
          <p14:tracePt t="38032" x="1860550" y="4298950"/>
          <p14:tracePt t="38050" x="1873250" y="4346575"/>
          <p14:tracePt t="38066" x="1873250" y="4375150"/>
          <p14:tracePt t="38082" x="1873250" y="4403725"/>
          <p14:tracePt t="38100" x="1873250" y="4432300"/>
          <p14:tracePt t="38538" x="1873250" y="4473575"/>
          <p14:tracePt t="38544" x="1873250" y="4530725"/>
          <p14:tracePt t="38551" x="1873250" y="4591050"/>
          <p14:tracePt t="38566" x="1870075" y="4673600"/>
          <p14:tracePt t="38583" x="1860550" y="4756150"/>
          <p14:tracePt t="38600" x="1854200" y="4886325"/>
          <p14:tracePt t="38632" x="1854200" y="5022850"/>
          <p14:tracePt t="38666" x="1854200" y="5114925"/>
          <p14:tracePt t="38682" x="1854200" y="5137150"/>
          <p14:tracePt t="38700" x="1854200" y="5184775"/>
          <p14:tracePt t="38716" x="1854200" y="5207000"/>
          <p14:tracePt t="38733" x="1854200" y="5235575"/>
          <p14:tracePt t="38750" x="1854200" y="5257800"/>
          <p14:tracePt t="38766" x="1854200" y="5267325"/>
          <p14:tracePt t="38783" x="1854200" y="5283200"/>
          <p14:tracePt t="38800" x="1854200" y="5286375"/>
          <p14:tracePt t="38851" x="1854200" y="5280025"/>
          <p14:tracePt t="38858" x="1854200" y="5270500"/>
          <p14:tracePt t="38865" x="1854200" y="5264150"/>
          <p14:tracePt t="38882" x="1854200" y="5254625"/>
          <p14:tracePt t="38900" x="1860550" y="5241925"/>
          <p14:tracePt t="38916" x="1860550" y="5213350"/>
          <p14:tracePt t="38933" x="1860550" y="5181600"/>
          <p14:tracePt t="38950" x="1866900" y="5105400"/>
          <p14:tracePt t="38966" x="1866900" y="5035550"/>
          <p14:tracePt t="38982" x="1866900" y="4975225"/>
          <p14:tracePt t="38999" x="1866900" y="4930775"/>
          <p14:tracePt t="39016" x="1866900" y="4867275"/>
          <p14:tracePt t="39032" x="1866900" y="4816475"/>
          <p14:tracePt t="39049" x="1866900" y="4724400"/>
          <p14:tracePt t="39066" x="1866900" y="4572000"/>
          <p14:tracePt t="39083" x="1866900" y="4489450"/>
          <p14:tracePt t="39100" x="1851025" y="4324350"/>
          <p14:tracePt t="39116" x="1851025" y="4232275"/>
          <p14:tracePt t="39132" x="1851025" y="4171950"/>
          <p14:tracePt t="39150" x="1851025" y="4102100"/>
          <p14:tracePt t="39166" x="1851025" y="4041775"/>
          <p14:tracePt t="39183" x="1851025" y="3949700"/>
          <p14:tracePt t="39201" x="1851025" y="3790950"/>
          <p14:tracePt t="39216" x="1851025" y="3641725"/>
          <p14:tracePt t="39233" x="1835150" y="3435350"/>
          <p14:tracePt t="39250" x="1806575" y="3203575"/>
          <p14:tracePt t="39266" x="1781175" y="3051175"/>
          <p14:tracePt t="39282" x="1762125" y="2943225"/>
          <p14:tracePt t="39301" x="1743075" y="2863850"/>
          <p14:tracePt t="39316" x="1736725" y="2825750"/>
          <p14:tracePt t="39333" x="1730375" y="2781300"/>
          <p14:tracePt t="39351" x="1724025" y="2654300"/>
          <p14:tracePt t="39366" x="1698625" y="2546350"/>
          <p14:tracePt t="39383" x="1682750" y="2438400"/>
          <p14:tracePt t="39399" x="1663700" y="2286000"/>
          <p14:tracePt t="39416" x="1654175" y="2066925"/>
          <p14:tracePt t="39432" x="1654175" y="1997075"/>
          <p14:tracePt t="39450" x="1654175" y="1920875"/>
          <p14:tracePt t="39466" x="1654175" y="1860550"/>
          <p14:tracePt t="39483" x="1654175" y="1800225"/>
          <p14:tracePt t="39500" x="1654175" y="1692275"/>
          <p14:tracePt t="39516" x="1647825" y="1622425"/>
          <p14:tracePt t="39532" x="1622425" y="1479550"/>
          <p14:tracePt t="39549" x="1612900" y="1339850"/>
          <p14:tracePt t="39566" x="1603375" y="1212850"/>
          <p14:tracePt t="39582" x="1603375" y="1152525"/>
          <p14:tracePt t="39599" x="1603375" y="1092200"/>
          <p14:tracePt t="39616" x="1603375" y="1012825"/>
          <p14:tracePt t="39632" x="1603375" y="962025"/>
          <p14:tracePt t="39650" x="1603375" y="914400"/>
          <p14:tracePt t="39666" x="1603375" y="885825"/>
          <p14:tracePt t="39682" x="1603375" y="876300"/>
          <p14:tracePt t="39699" x="1603375" y="866775"/>
          <p14:tracePt t="39815" x="1603375" y="873125"/>
          <p14:tracePt t="39822" x="1603375" y="876300"/>
          <p14:tracePt t="39832" x="1603375" y="889000"/>
          <p14:tracePt t="39849" x="1603375" y="949325"/>
          <p14:tracePt t="39866" x="1603375" y="1073150"/>
          <p14:tracePt t="39882" x="1603375" y="1222375"/>
          <p14:tracePt t="39899" x="1603375" y="1371600"/>
          <p14:tracePt t="39916" x="1619250" y="1546225"/>
          <p14:tracePt t="39933" x="1619250" y="1682750"/>
          <p14:tracePt t="39949" x="1635125" y="1790700"/>
          <p14:tracePt t="39966" x="1635125" y="1930400"/>
          <p14:tracePt t="39982" x="1635125" y="2012950"/>
          <p14:tracePt t="39999" x="1651000" y="2108200"/>
          <p14:tracePt t="40016" x="1666875" y="2238375"/>
          <p14:tracePt t="40033" x="1673225" y="2292350"/>
          <p14:tracePt t="40050" x="1673225" y="2339975"/>
          <p14:tracePt t="40066" x="1673225" y="2368550"/>
          <p14:tracePt t="40083" x="1673225" y="2378075"/>
          <p14:tracePt t="40099" x="1673225" y="2387600"/>
          <p14:tracePt t="40101" x="1673225" y="2393950"/>
          <p14:tracePt t="40116" x="1673225" y="2409825"/>
          <p14:tracePt t="40132" x="1673225" y="2419350"/>
          <p14:tracePt t="40150" x="1673225" y="2422525"/>
          <p14:tracePt t="40251" x="1673225" y="2428875"/>
          <p14:tracePt t="40258" x="1673225" y="2432050"/>
          <p14:tracePt t="40266" x="1673225" y="2438400"/>
          <p14:tracePt t="40282" x="1673225" y="2454275"/>
          <p14:tracePt t="40299" x="1673225" y="2463800"/>
          <p14:tracePt t="40316" x="1673225" y="2508250"/>
          <p14:tracePt t="40332" x="1673225" y="2562225"/>
          <p14:tracePt t="40350" x="1673225" y="2663825"/>
          <p14:tracePt t="40366" x="1673225" y="2778125"/>
          <p14:tracePt t="40383" x="1666875" y="2908300"/>
          <p14:tracePt t="40400" x="1654175" y="3028950"/>
          <p14:tracePt t="40416" x="1644650" y="3111500"/>
          <p14:tracePt t="40433" x="1644650" y="3225800"/>
          <p14:tracePt t="40450" x="1644650" y="3355975"/>
          <p14:tracePt t="40466" x="1651000" y="3448050"/>
          <p14:tracePt t="40482" x="1666875" y="3556000"/>
          <p14:tracePt t="40499" x="1701800" y="3689350"/>
          <p14:tracePt t="40516" x="1752600" y="3848100"/>
          <p14:tracePt t="40532" x="1778000" y="3965575"/>
          <p14:tracePt t="40550" x="1809750" y="4089400"/>
          <p14:tracePt t="40566" x="1822450" y="4165600"/>
          <p14:tracePt t="40582" x="1822450" y="4216400"/>
          <p14:tracePt t="40600" x="1822450" y="4257675"/>
          <p14:tracePt t="40616" x="1822450" y="4279900"/>
          <p14:tracePt t="40632" x="1822450" y="4318000"/>
          <p14:tracePt t="40649" x="1822450" y="4352925"/>
          <p14:tracePt t="40665" x="1822450" y="4416425"/>
          <p14:tracePt t="40682" x="1822450" y="4451350"/>
          <p14:tracePt t="40699" x="1822450" y="4495800"/>
          <p14:tracePt t="40715" x="1822450" y="4527550"/>
          <p14:tracePt t="40732" x="1822450" y="4559300"/>
          <p14:tracePt t="40750" x="1822450" y="4597400"/>
          <p14:tracePt t="40766" x="1822450" y="4619625"/>
          <p14:tracePt t="40782" x="1822450" y="4641850"/>
          <p14:tracePt t="40799" x="1822450" y="4686300"/>
          <p14:tracePt t="40815" x="1822450" y="4749800"/>
          <p14:tracePt t="40832" x="1822450" y="4791075"/>
          <p14:tracePt t="40849" x="1822450" y="4822825"/>
          <p14:tracePt t="40866" x="1822450" y="4860925"/>
          <p14:tracePt t="40883" x="1822450" y="4883150"/>
          <p14:tracePt t="40899" x="1822450" y="4911725"/>
          <p14:tracePt t="40916" x="1819275" y="4946650"/>
          <p14:tracePt t="40933" x="1816100" y="4968875"/>
          <p14:tracePt t="40950" x="1809750" y="4984750"/>
          <p14:tracePt t="40966" x="1787525" y="5000625"/>
          <p14:tracePt t="40983" x="1787525" y="5016500"/>
          <p14:tracePt t="41000" x="1787525" y="5029200"/>
          <p14:tracePt t="41016" x="1787525" y="5038725"/>
          <p14:tracePt t="41032" x="1787525" y="5045075"/>
          <p14:tracePt t="41065" x="1787525" y="5041900"/>
          <p14:tracePt t="41082" x="1797050" y="5029200"/>
          <p14:tracePt t="41099" x="1812925" y="4997450"/>
          <p14:tracePt t="41116" x="1835150" y="4892675"/>
          <p14:tracePt t="41132" x="1851025" y="4775200"/>
          <p14:tracePt t="41150" x="1870075" y="4619625"/>
          <p14:tracePt t="41166" x="1870075" y="4505325"/>
          <p14:tracePt t="41182" x="1870075" y="4378325"/>
          <p14:tracePt t="41199" x="1870075" y="4264025"/>
          <p14:tracePt t="41215" x="1892300" y="4130675"/>
          <p14:tracePt t="41232" x="1908175" y="4013200"/>
          <p14:tracePt t="41250" x="1908175" y="3876675"/>
          <p14:tracePt t="41265" x="1908175" y="3746500"/>
          <p14:tracePt t="41283" x="1908175" y="3654425"/>
          <p14:tracePt t="41299" x="1908175" y="3581400"/>
          <p14:tracePt t="41315" x="1908175" y="3486150"/>
          <p14:tracePt t="41332" x="1908175" y="3451225"/>
          <p14:tracePt t="41349" x="1914525" y="3419475"/>
          <p14:tracePt t="41365" x="1939925" y="3384550"/>
          <p14:tracePt t="41382" x="1952625" y="3340100"/>
          <p14:tracePt t="41399" x="1952625" y="3289300"/>
          <p14:tracePt t="41416" x="1952625" y="3203575"/>
          <p14:tracePt t="41432" x="1952625" y="3159125"/>
          <p14:tracePt t="41449" x="1952625" y="3136900"/>
          <p14:tracePt t="41465" x="1952625" y="3111500"/>
          <p14:tracePt t="41482" x="1952625" y="3101975"/>
          <p14:tracePt t="41499" x="1952625" y="3079750"/>
          <p14:tracePt t="41516" x="1952625" y="3032125"/>
          <p14:tracePt t="41533" x="1952625" y="2978150"/>
          <p14:tracePt t="41551" x="1939925" y="2835275"/>
          <p14:tracePt t="41566" x="1924050" y="2790825"/>
          <p14:tracePt t="41582" x="1917700" y="2752725"/>
          <p14:tracePt t="41599" x="1917700" y="2736850"/>
          <p14:tracePt t="41615" x="1917700" y="2720975"/>
          <p14:tracePt t="41633" x="1917700" y="2708275"/>
          <p14:tracePt t="41636" x="1917700" y="2701925"/>
          <p14:tracePt t="41650" x="1917700" y="2692400"/>
          <p14:tracePt t="41666" x="1917700" y="2682875"/>
          <p14:tracePt t="41683" x="1917700" y="2676525"/>
          <p14:tracePt t="41737" x="1917700" y="2679700"/>
          <p14:tracePt t="41744" x="1920875" y="2682875"/>
          <p14:tracePt t="41751" x="1930400" y="2689225"/>
          <p14:tracePt t="41766" x="1943100" y="2727325"/>
          <p14:tracePt t="41782" x="1965325" y="2781300"/>
          <p14:tracePt t="41800" x="1984375" y="2873375"/>
          <p14:tracePt t="41816" x="2003425" y="2911475"/>
          <p14:tracePt t="41832" x="2016125" y="2955925"/>
          <p14:tracePt t="41849" x="2032000" y="3019425"/>
          <p14:tracePt t="41865" x="2044700" y="3130550"/>
          <p14:tracePt t="41882" x="2051050" y="3203575"/>
          <p14:tracePt t="41899" x="2051050" y="3263900"/>
          <p14:tracePt t="41915" x="2051050" y="3378200"/>
          <p14:tracePt t="41932" x="2051050" y="3460750"/>
          <p14:tracePt t="41950" x="2051050" y="3578225"/>
          <p14:tracePt t="41966" x="2051050" y="3638550"/>
          <p14:tracePt t="41982" x="2051050" y="3689350"/>
          <p14:tracePt t="41999" x="2051050" y="3749675"/>
          <p14:tracePt t="42016" x="2051050" y="3876675"/>
          <p14:tracePt t="42032" x="2066925" y="3959225"/>
          <p14:tracePt t="42050" x="2082800" y="4048125"/>
          <p14:tracePt t="42066" x="2095500" y="4133850"/>
          <p14:tracePt t="42083" x="2111375" y="4210050"/>
          <p14:tracePt t="42100" x="2127250" y="4318000"/>
          <p14:tracePt t="42115" x="2127250" y="4356100"/>
          <p14:tracePt t="42132" x="2127250" y="4384675"/>
          <p14:tracePt t="42150" x="2127250" y="4425950"/>
          <p14:tracePt t="42166" x="2127250" y="4448175"/>
          <p14:tracePt t="42182" x="2127250" y="4467225"/>
          <p14:tracePt t="42199" x="2127250" y="4505325"/>
          <p14:tracePt t="42216" x="2127250" y="4546600"/>
          <p14:tracePt t="42232" x="2127250" y="4568825"/>
          <p14:tracePt t="42249" x="2127250" y="4578350"/>
          <p14:tracePt t="42265" x="2127250" y="4597400"/>
          <p14:tracePt t="42282" x="2127250" y="4606925"/>
          <p14:tracePt t="42300" x="2127250" y="4613275"/>
          <p14:tracePt t="42332" x="2127250" y="4616450"/>
          <p14:tracePt t="42380" x="2127250" y="4622800"/>
          <p14:tracePt t="42587" x="2127250" y="4603750"/>
          <p14:tracePt t="42594" x="2120900" y="4565650"/>
          <p14:tracePt t="42601" x="2114550" y="4530725"/>
          <p14:tracePt t="42616" x="2098675" y="4422775"/>
          <p14:tracePt t="42650" x="2035175" y="4222750"/>
          <p14:tracePt t="42682" x="1946275" y="3924300"/>
          <p14:tracePt t="42700" x="1885950" y="3765550"/>
          <p14:tracePt t="42716" x="1851025" y="3644900"/>
          <p14:tracePt t="42732" x="1835150" y="3549650"/>
          <p14:tracePt t="42750" x="1822450" y="3486150"/>
          <p14:tracePt t="42766" x="1800225" y="3409950"/>
          <p14:tracePt t="42782" x="1787525" y="3346450"/>
          <p14:tracePt t="42799" x="1771650" y="3251200"/>
          <p14:tracePt t="42815" x="1736725" y="3073400"/>
          <p14:tracePt t="42832" x="1714500" y="2965450"/>
          <p14:tracePt t="42850" x="1660525" y="2740025"/>
          <p14:tracePt t="42866" x="1644650" y="2644775"/>
          <p14:tracePt t="42882" x="1628775" y="2581275"/>
          <p14:tracePt t="42900" x="1616075" y="2492375"/>
          <p14:tracePt t="42916" x="1609725" y="2428875"/>
          <p14:tracePt t="42932" x="1584325" y="2346325"/>
          <p14:tracePt t="42949" x="1571625" y="2273300"/>
          <p14:tracePt t="42965" x="1562100" y="2168525"/>
          <p14:tracePt t="42982" x="1562100" y="2073275"/>
          <p14:tracePt t="43000" x="1562100" y="1933575"/>
          <p14:tracePt t="43016" x="1562100" y="1882775"/>
          <p14:tracePt t="43032" x="1562100" y="1854200"/>
          <p14:tracePt t="43050" x="1562100" y="1812925"/>
          <p14:tracePt t="43066" x="1562100" y="1784350"/>
          <p14:tracePt t="43082" x="1562100" y="1739900"/>
          <p14:tracePt t="43099" x="1562100" y="1689100"/>
          <p14:tracePt t="43115" x="1562100" y="1625600"/>
          <p14:tracePt t="43132" x="1562100" y="1581150"/>
          <p14:tracePt t="43149" x="1562100" y="1558925"/>
          <p14:tracePt t="43165" x="1562100" y="1546225"/>
          <p14:tracePt t="43182" x="1565275" y="1530350"/>
          <p14:tracePt t="43199" x="1574800" y="1520825"/>
          <p14:tracePt t="43215" x="1574800" y="1495425"/>
          <p14:tracePt t="43232" x="1574800" y="1463675"/>
          <p14:tracePt t="43249" x="1574800" y="1447800"/>
          <p14:tracePt t="43265" x="1574800" y="1422400"/>
          <p14:tracePt t="43282" x="1574800" y="1419225"/>
          <p14:tracePt t="43344" x="1574800" y="1412875"/>
          <p14:tracePt t="43387" x="1574800" y="1409700"/>
          <p14:tracePt t="45123" x="1597025" y="1409700"/>
          <p14:tracePt t="45129" x="1641475" y="1409700"/>
          <p14:tracePt t="45136" x="1679575" y="1400175"/>
          <p14:tracePt t="45149" x="1736725" y="1393825"/>
          <p14:tracePt t="45165" x="1860550" y="1371600"/>
          <p14:tracePt t="45182" x="1914525" y="1355725"/>
          <p14:tracePt t="45199" x="1962150" y="1336675"/>
          <p14:tracePt t="45232" x="2012950" y="1308100"/>
          <p14:tracePt t="45265" x="2051050" y="1260475"/>
          <p14:tracePt t="45282" x="2066925" y="1241425"/>
          <p14:tracePt t="45299" x="2085975" y="1222375"/>
          <p14:tracePt t="45315" x="2105025" y="1200150"/>
          <p14:tracePt t="45332" x="2127250" y="1181100"/>
          <p14:tracePt t="45349" x="2139950" y="1165225"/>
          <p14:tracePt t="45366" x="2152650" y="1152525"/>
          <p14:tracePt t="45382" x="2152650" y="1143000"/>
          <p14:tracePt t="45399" x="2152650" y="1133475"/>
          <p14:tracePt t="45415" x="2152650" y="1117600"/>
          <p14:tracePt t="45432" x="2152650" y="1108075"/>
          <p14:tracePt t="45449" x="2152650" y="1098550"/>
          <p14:tracePt t="45466" x="2152650" y="1082675"/>
          <p14:tracePt t="45482" x="2139950" y="1054100"/>
          <p14:tracePt t="45499" x="2120900" y="1022350"/>
          <p14:tracePt t="45516" x="2076450" y="977900"/>
          <p14:tracePt t="45532" x="2054225" y="962025"/>
          <p14:tracePt t="45549" x="2000250" y="933450"/>
          <p14:tracePt t="45565" x="1885950" y="901700"/>
          <p14:tracePt t="45582" x="1822450" y="889000"/>
          <p14:tracePt t="45599" x="1768475" y="866775"/>
          <p14:tracePt t="45615" x="1654175" y="844550"/>
          <p14:tracePt t="45632" x="1571625" y="831850"/>
          <p14:tracePt t="45649" x="1508125" y="815975"/>
          <p14:tracePt t="45665" x="1416050" y="796925"/>
          <p14:tracePt t="45682" x="1355725" y="796925"/>
          <p14:tracePt t="45699" x="1295400" y="796925"/>
          <p14:tracePt t="45715" x="1146175" y="787400"/>
          <p14:tracePt t="45732" x="1063625" y="787400"/>
          <p14:tracePt t="45749" x="1003300" y="787400"/>
          <p14:tracePt t="45765" x="908050" y="790575"/>
          <p14:tracePt t="45782" x="841375" y="812800"/>
          <p14:tracePt t="45799" x="777875" y="828675"/>
          <p14:tracePt t="45816" x="695325" y="847725"/>
          <p14:tracePt t="45832" x="650875" y="860425"/>
          <p14:tracePt t="45849" x="619125" y="879475"/>
          <p14:tracePt t="45865" x="574675" y="917575"/>
          <p14:tracePt t="45882" x="542925" y="949325"/>
          <p14:tracePt t="45899" x="520700" y="974725"/>
          <p14:tracePt t="45915" x="476250" y="1019175"/>
          <p14:tracePt t="45932" x="463550" y="1041400"/>
          <p14:tracePt t="45949" x="450850" y="1073150"/>
          <p14:tracePt t="45965" x="428625" y="1108075"/>
          <p14:tracePt t="45981" x="415925" y="1136650"/>
          <p14:tracePt t="45998" x="409575" y="1158875"/>
          <p14:tracePt t="46015" x="409575" y="1200150"/>
          <p14:tracePt t="46032" x="409575" y="1222375"/>
          <p14:tracePt t="46048" x="412750" y="1254125"/>
          <p14:tracePt t="46065" x="428625" y="1289050"/>
          <p14:tracePt t="46082" x="447675" y="1317625"/>
          <p14:tracePt t="46099" x="460375" y="1343025"/>
          <p14:tracePt t="46115" x="492125" y="1384300"/>
          <p14:tracePt t="46132" x="520700" y="1397000"/>
          <p14:tracePt t="46148" x="546100" y="1416050"/>
          <p14:tracePt t="46165" x="609600" y="1447800"/>
          <p14:tracePt t="46182" x="676275" y="1476375"/>
          <p14:tracePt t="46199" x="739775" y="1498600"/>
          <p14:tracePt t="46216" x="812800" y="1530350"/>
          <p14:tracePt t="46232" x="873125" y="1568450"/>
          <p14:tracePt t="46248" x="936625" y="1581150"/>
          <p14:tracePt t="46265" x="1031875" y="1625600"/>
          <p14:tracePt t="46282" x="1095375" y="1641475"/>
          <p14:tracePt t="46299" x="1158875" y="1654175"/>
          <p14:tracePt t="46316" x="1247775" y="1676400"/>
          <p14:tracePt t="46332" x="1308100" y="1676400"/>
          <p14:tracePt t="46350" x="1422400" y="1676400"/>
          <p14:tracePt t="46365" x="1482725" y="1676400"/>
          <p14:tracePt t="46382" x="1517650" y="1676400"/>
          <p14:tracePt t="46399" x="1555750" y="1676400"/>
          <p14:tracePt t="46415" x="1619250" y="1663700"/>
          <p14:tracePt t="46432" x="1679575" y="1657350"/>
          <p14:tracePt t="46449" x="1739900" y="1657350"/>
          <p14:tracePt t="46465" x="1825625" y="1657350"/>
          <p14:tracePt t="46482" x="1870075" y="1644650"/>
          <p14:tracePt t="46499" x="1905000" y="1638300"/>
          <p14:tracePt t="46515" x="1962150" y="1612900"/>
          <p14:tracePt t="46531" x="2000250" y="1600200"/>
          <p14:tracePt t="46548" x="2025650" y="1590675"/>
          <p14:tracePt t="46565" x="2089150" y="1562100"/>
          <p14:tracePt t="46582" x="2136775" y="1543050"/>
          <p14:tracePt t="46599" x="2165350" y="1530350"/>
          <p14:tracePt t="46615" x="2222500" y="1511300"/>
          <p14:tracePt t="46632" x="2254250" y="1501775"/>
          <p14:tracePt t="46649" x="2276475" y="1482725"/>
          <p14:tracePt t="46665" x="2320925" y="1450975"/>
          <p14:tracePt t="46681" x="2346325" y="1419225"/>
          <p14:tracePt t="46699" x="2381250" y="1371600"/>
          <p14:tracePt t="46715" x="2413000" y="1298575"/>
          <p14:tracePt t="46732" x="2432050" y="1266825"/>
          <p14:tracePt t="46749" x="2444750" y="1235075"/>
          <p14:tracePt t="46766" x="2460625" y="1222375"/>
          <p14:tracePt t="46782" x="2470150" y="1212850"/>
          <p14:tracePt t="46798" x="2473325" y="1190625"/>
          <p14:tracePt t="46815" x="2473325" y="1165225"/>
          <p14:tracePt t="46832" x="2470150" y="1133475"/>
          <p14:tracePt t="46849" x="2457450" y="1111250"/>
          <p14:tracePt t="46865" x="2428875" y="1073150"/>
          <p14:tracePt t="46882" x="2397125" y="1057275"/>
          <p14:tracePt t="46899" x="2374900" y="1038225"/>
          <p14:tracePt t="46915" x="2324100" y="1000125"/>
          <p14:tracePt t="46932" x="2257425" y="971550"/>
          <p14:tracePt t="46948" x="2181225" y="933450"/>
          <p14:tracePt t="46965" x="2063750" y="885825"/>
          <p14:tracePt t="46982" x="2000250" y="873125"/>
          <p14:tracePt t="46999" x="1943100" y="850900"/>
          <p14:tracePt t="47015" x="1854200" y="828675"/>
          <p14:tracePt t="47032" x="1790700" y="822325"/>
          <p14:tracePt t="47049" x="1730375" y="809625"/>
          <p14:tracePt t="47065" x="1631950" y="803275"/>
          <p14:tracePt t="47081" x="1577975" y="781050"/>
          <p14:tracePt t="47098" x="1514475" y="768350"/>
          <p14:tracePt t="47115" x="1435100" y="768350"/>
          <p14:tracePt t="47132" x="1397000" y="768350"/>
          <p14:tracePt t="47148" x="1352550" y="768350"/>
          <p14:tracePt t="47165" x="1314450" y="768350"/>
          <p14:tracePt t="47182" x="1282700" y="768350"/>
          <p14:tracePt t="47199" x="1238250" y="771525"/>
          <p14:tracePt t="47215" x="1174750" y="784225"/>
          <p14:tracePt t="47232" x="1136650" y="803275"/>
          <p14:tracePt t="47249" x="1082675" y="815975"/>
          <p14:tracePt t="47265" x="1019175" y="835025"/>
          <p14:tracePt t="47282" x="981075" y="860425"/>
          <p14:tracePt t="47299" x="955675" y="885825"/>
          <p14:tracePt t="47315" x="901700" y="946150"/>
          <p14:tracePt t="47331" x="854075" y="987425"/>
          <p14:tracePt t="47348" x="828675" y="1019175"/>
          <p14:tracePt t="47365" x="777875" y="1069975"/>
          <p14:tracePt t="47381" x="752475" y="1101725"/>
          <p14:tracePt t="47398" x="717550" y="1149350"/>
          <p14:tracePt t="47415" x="698500" y="1212850"/>
          <p14:tracePt t="47432" x="685800" y="1244600"/>
          <p14:tracePt t="47449" x="685800" y="1273175"/>
          <p14:tracePt t="47465" x="685800" y="1314450"/>
          <p14:tracePt t="47482" x="685800" y="1330325"/>
          <p14:tracePt t="47498" x="685800" y="1339850"/>
          <p14:tracePt t="47515" x="698500" y="1365250"/>
          <p14:tracePt t="47532" x="714375" y="1381125"/>
          <p14:tracePt t="47548" x="746125" y="1400175"/>
          <p14:tracePt t="47565" x="803275" y="1431925"/>
          <p14:tracePt t="47581" x="841375" y="1457325"/>
          <p14:tracePt t="47598" x="908050" y="1489075"/>
          <p14:tracePt t="47615" x="1019175" y="1517650"/>
          <p14:tracePt t="47632" x="1095375" y="1533525"/>
          <p14:tracePt t="47648" x="1162050" y="1565275"/>
          <p14:tracePt t="47665" x="1285875" y="1593850"/>
          <p14:tracePt t="47682" x="1403350" y="1619250"/>
          <p14:tracePt t="47686" x="1444625" y="1635125"/>
          <p14:tracePt t="47699" x="1492250" y="1644650"/>
          <p14:tracePt t="47716" x="1581150" y="1663700"/>
          <p14:tracePt t="47731" x="1663700" y="1663700"/>
          <p14:tracePt t="47748" x="1746250" y="1663700"/>
          <p14:tracePt t="47765" x="1841500" y="1663700"/>
          <p14:tracePt t="47781" x="1905000" y="1654175"/>
          <p14:tracePt t="47798" x="1955800" y="1641475"/>
          <p14:tracePt t="47815" x="2047875" y="1612900"/>
          <p14:tracePt t="47832" x="2095500" y="1600200"/>
          <p14:tracePt t="47849" x="2149475" y="1577975"/>
          <p14:tracePt t="47865" x="2206625" y="1552575"/>
          <p14:tracePt t="47881" x="2222500" y="1543050"/>
          <p14:tracePt t="47898" x="2238375" y="1533525"/>
          <p14:tracePt t="47915" x="2254250" y="1504950"/>
          <p14:tracePt t="47932" x="2263775" y="1495425"/>
          <p14:tracePt t="47948" x="2273300" y="1479550"/>
          <p14:tracePt t="47965" x="2295525" y="1463675"/>
          <p14:tracePt t="47982" x="2295525" y="1454150"/>
          <p14:tracePt t="47998" x="2298700" y="1444625"/>
          <p14:tracePt t="48015" x="2298700" y="1431925"/>
          <p14:tracePt t="48032" x="2298700" y="1425575"/>
          <p14:tracePt t="48136" x="2305050" y="1416050"/>
          <p14:tracePt t="49451" x="2368550" y="1435100"/>
          <p14:tracePt t="49458" x="2486025" y="1463675"/>
          <p14:tracePt t="49466" x="2590800" y="1501775"/>
          <p14:tracePt t="49481" x="2822575" y="1543050"/>
          <p14:tracePt t="49498" x="3111500" y="1574800"/>
          <p14:tracePt t="49515" x="3482975" y="1568450"/>
          <p14:tracePt t="49532" x="3676650" y="1539875"/>
          <p14:tracePt t="49565" x="4111625" y="1419225"/>
          <p14:tracePt t="49600" x="4451350" y="1285875"/>
          <p14:tracePt t="49616" x="4584700" y="1222375"/>
          <p14:tracePt t="49632" x="4683125" y="1190625"/>
          <p14:tracePt t="49648" x="4784725" y="1149350"/>
          <p14:tracePt t="49665" x="4930775" y="1098550"/>
          <p14:tracePt t="49682" x="4984750" y="1085850"/>
          <p14:tracePt t="49699" x="5022850" y="1060450"/>
          <p14:tracePt t="49703" x="5041900" y="1054100"/>
          <p14:tracePt t="49715" x="5073650" y="1041400"/>
          <p14:tracePt t="49732" x="5089525" y="1031875"/>
          <p14:tracePt t="49749" x="5099050" y="1016000"/>
          <p14:tracePt t="49764" x="5121275" y="1000125"/>
          <p14:tracePt t="49781" x="5130800" y="990600"/>
          <p14:tracePt t="49799" x="5140325" y="981075"/>
          <p14:tracePt t="49815" x="5162550" y="958850"/>
          <p14:tracePt t="49832" x="5172075" y="949325"/>
          <p14:tracePt t="49849" x="5178425" y="927100"/>
          <p14:tracePt t="49865" x="5178425" y="889000"/>
          <p14:tracePt t="49882" x="5175250" y="863600"/>
          <p14:tracePt t="49898" x="5162550" y="835025"/>
          <p14:tracePt t="49914" x="5105400" y="796925"/>
          <p14:tracePt t="49931" x="5013325" y="755650"/>
          <p14:tracePt t="49948" x="4892675" y="720725"/>
          <p14:tracePt t="49965" x="4759325" y="679450"/>
          <p14:tracePt t="49982" x="4641850" y="663575"/>
          <p14:tracePt t="49999" x="4521200" y="638175"/>
          <p14:tracePt t="50015" x="4365625" y="603250"/>
          <p14:tracePt t="50031" x="4248150" y="603250"/>
          <p14:tracePt t="50048" x="4111625" y="603250"/>
          <p14:tracePt t="50065" x="3962400" y="603250"/>
          <p14:tracePt t="50082" x="3867150" y="609600"/>
          <p14:tracePt t="50098" x="3778250" y="631825"/>
          <p14:tracePt t="50115" x="3667125" y="654050"/>
          <p14:tracePt t="50132" x="3638550" y="666750"/>
          <p14:tracePt t="50148" x="3600450" y="679450"/>
          <p14:tracePt t="50164" x="3543300" y="704850"/>
          <p14:tracePt t="50181" x="3505200" y="717550"/>
          <p14:tracePt t="50198" x="3451225" y="730250"/>
          <p14:tracePt t="50200" x="3413125" y="736600"/>
          <p14:tracePt t="50215" x="3359150" y="758825"/>
          <p14:tracePt t="50231" x="3295650" y="771525"/>
          <p14:tracePt t="50248" x="3251200" y="784225"/>
          <p14:tracePt t="50265" x="3200400" y="803275"/>
          <p14:tracePt t="50282" x="3178175" y="815975"/>
          <p14:tracePt t="50298" x="3146425" y="841375"/>
          <p14:tracePt t="50314" x="3101975" y="869950"/>
          <p14:tracePt t="50331" x="3054350" y="904875"/>
          <p14:tracePt t="50348" x="3016250" y="923925"/>
          <p14:tracePt t="50365" x="2974975" y="968375"/>
          <p14:tracePt t="50382" x="2936875" y="1025525"/>
          <p14:tracePt t="50398" x="2908300" y="1104900"/>
          <p14:tracePt t="50415" x="2870200" y="1209675"/>
          <p14:tracePt t="50431" x="2863850" y="1270000"/>
          <p14:tracePt t="50448" x="2863850" y="1352550"/>
          <p14:tracePt t="50464" x="2863850" y="1457325"/>
          <p14:tracePt t="50481" x="2867025" y="1511300"/>
          <p14:tracePt t="50498" x="2867025" y="1562100"/>
          <p14:tracePt t="50515" x="2873375" y="1625600"/>
          <p14:tracePt t="50532" x="2892425" y="1670050"/>
          <p14:tracePt t="50549" x="2905125" y="1714500"/>
          <p14:tracePt t="50565" x="2924175" y="1797050"/>
          <p14:tracePt t="50581" x="2936875" y="1847850"/>
          <p14:tracePt t="50598" x="2965450" y="1895475"/>
          <p14:tracePt t="50614" x="2984500" y="1952625"/>
          <p14:tracePt t="50631" x="2997200" y="1997075"/>
          <p14:tracePt t="50648" x="3009900" y="2041525"/>
          <p14:tracePt t="50664" x="3035300" y="2108200"/>
          <p14:tracePt t="50682" x="3035300" y="2136775"/>
          <p14:tracePt t="50698" x="3035300" y="2165350"/>
          <p14:tracePt t="50715" x="3035300" y="2187575"/>
          <p14:tracePt t="50731" x="3035300" y="2197100"/>
          <p14:tracePt t="50748" x="3035300" y="2206625"/>
          <p14:tracePt t="50764" x="3035300" y="2225675"/>
          <p14:tracePt t="50781" x="3035300" y="2232025"/>
          <p14:tracePt t="50843" x="3035300" y="2235200"/>
          <p14:tracePt t="50930" x="3035300" y="2241550"/>
          <p14:tracePt t="50944" x="3035300" y="2244725"/>
          <p14:tracePt t="50972" x="3035300" y="2251075"/>
          <p14:tracePt t="50980" x="3035300" y="2254250"/>
          <p14:tracePt t="50987" x="3035300" y="2260600"/>
          <p14:tracePt t="50998" x="3041650" y="2270125"/>
          <p14:tracePt t="51014" x="3054350" y="2286000"/>
          <p14:tracePt t="51031" x="3076575" y="2295525"/>
          <p14:tracePt t="51048" x="3108325" y="2308225"/>
          <p14:tracePt t="51065" x="3222625" y="2352675"/>
          <p14:tracePt t="51082" x="3330575" y="2387600"/>
          <p14:tracePt t="51098" x="3422650" y="2438400"/>
          <p14:tracePt t="51115" x="3597275" y="2524125"/>
          <p14:tracePt t="51132" x="3708400" y="2574925"/>
          <p14:tracePt t="51148" x="3787775" y="2616200"/>
          <p14:tracePt t="51164" x="3876675" y="2635250"/>
          <p14:tracePt t="51181" x="3914775" y="2647950"/>
          <p14:tracePt t="51198" x="3943350" y="2647950"/>
          <p14:tracePt t="51215" x="3978275" y="2647950"/>
          <p14:tracePt t="51232" x="4000500" y="2647950"/>
          <p14:tracePt t="51248" x="4010025" y="2644775"/>
          <p14:tracePt t="51265" x="4025900" y="2632075"/>
          <p14:tracePt t="51281" x="4035425" y="2622550"/>
          <p14:tracePt t="51298" x="4051300" y="2613025"/>
          <p14:tracePt t="51314" x="4064000" y="2590800"/>
          <p14:tracePt t="51331" x="4073525" y="2581275"/>
          <p14:tracePt t="51348" x="4086225" y="2571750"/>
          <p14:tracePt t="51365" x="4095750" y="2562225"/>
          <p14:tracePt t="51381" x="4095750" y="2546350"/>
          <p14:tracePt t="51399" x="4095750" y="2540000"/>
          <p14:tracePt t="51415" x="4095750" y="2527300"/>
          <p14:tracePt t="51431" x="4095750" y="2517775"/>
          <p14:tracePt t="51448" x="4095750" y="2508250"/>
          <p14:tracePt t="51465" x="4095750" y="2486025"/>
          <p14:tracePt t="51481" x="4095750" y="2476500"/>
          <p14:tracePt t="51498" x="4095750" y="2466975"/>
          <p14:tracePt t="51515" x="4095750" y="2441575"/>
          <p14:tracePt t="51532" x="4095750" y="2432050"/>
          <p14:tracePt t="51549" x="4095750" y="2409825"/>
          <p14:tracePt t="51564" x="4095750" y="2384425"/>
          <p14:tracePt t="51581" x="4095750" y="2374900"/>
          <p14:tracePt t="51598" x="4095750" y="2365375"/>
          <p14:tracePt t="51614" x="4095750" y="2343150"/>
          <p14:tracePt t="51631" x="4086225" y="2333625"/>
          <p14:tracePt t="51648" x="4076700" y="2324100"/>
          <p14:tracePt t="51665" x="4064000" y="2308225"/>
          <p14:tracePt t="51681" x="4051300" y="2298700"/>
          <p14:tracePt t="51698" x="4035425" y="2282825"/>
          <p14:tracePt t="51714" x="4025900" y="2266950"/>
          <p14:tracePt t="51731" x="4025900" y="2257425"/>
          <p14:tracePt t="51748" x="4025900" y="2247900"/>
          <p14:tracePt t="51765" x="4025900" y="2238375"/>
          <p14:tracePt t="51782" x="4029075" y="2238375"/>
          <p14:tracePt t="51798" x="4041775" y="2238375"/>
          <p14:tracePt t="51815" x="4057650" y="2232025"/>
          <p14:tracePt t="51831" x="4067175" y="2232025"/>
          <p14:tracePt t="51848" x="4076700" y="2228850"/>
          <p14:tracePt t="51864" x="4102100" y="2222500"/>
          <p14:tracePt t="51881" x="4124325" y="2222500"/>
          <p14:tracePt t="51898" x="4152900" y="2222500"/>
          <p14:tracePt t="51914" x="4187825" y="2222500"/>
          <p14:tracePt t="51932" x="4216400" y="2222500"/>
          <p14:tracePt t="51948" x="4244975" y="2222500"/>
          <p14:tracePt t="51964" x="4286250" y="2222500"/>
          <p14:tracePt t="51981" x="4295775" y="2222500"/>
          <p14:tracePt t="51998" x="4305300" y="2222500"/>
          <p14:tracePt t="52015" x="4308475" y="2222500"/>
          <p14:tracePt t="53145" x="4305300" y="2178050"/>
          <p14:tracePt t="53151" x="4298950" y="2130425"/>
          <p14:tracePt t="53165" x="4267200" y="2028825"/>
          <p14:tracePt t="53182" x="4200525" y="1854200"/>
          <p14:tracePt t="53198" x="4133850" y="1676400"/>
          <p14:tracePt t="53214" x="4048125" y="1492250"/>
          <p14:tracePt t="53248" x="3956050" y="1298575"/>
          <p14:tracePt t="53281" x="3911600" y="1212850"/>
          <p14:tracePt t="53300" x="3911600" y="1196975"/>
          <p14:tracePt t="53315" x="3911600" y="1187450"/>
          <p14:tracePt t="53651" x="3921125" y="1196975"/>
          <p14:tracePt t="53659" x="3940175" y="1216025"/>
          <p14:tracePt t="53666" x="3952875" y="1228725"/>
          <p14:tracePt t="53681" x="3968750" y="1244600"/>
          <p14:tracePt t="53698" x="3984625" y="1266825"/>
          <p14:tracePt t="53715" x="4006850" y="1282700"/>
          <p14:tracePt t="53731" x="4016375" y="1292225"/>
          <p14:tracePt t="53764" x="4025900" y="1317625"/>
          <p14:tracePt t="54809" x="4032250" y="1323975"/>
          <p14:tracePt t="54815" x="4035425" y="1327150"/>
          <p14:tracePt t="54832" x="4044950" y="1336675"/>
          <p14:tracePt t="54847" x="4051300" y="1346200"/>
          <p14:tracePt t="54864" x="4051300" y="1368425"/>
          <p14:tracePt t="54881" x="4060825" y="1377950"/>
          <p14:tracePt t="54898" x="4083050" y="1393825"/>
          <p14:tracePt t="54932" x="4238625" y="1549400"/>
          <p14:tracePt t="54964" x="4486275" y="1797050"/>
          <p14:tracePt t="54982" x="4562475" y="1879600"/>
          <p14:tracePt t="54999" x="4625975" y="1933575"/>
          <p14:tracePt t="55014" x="4635500" y="1943100"/>
          <p14:tracePt t="55048" x="4635500" y="1930400"/>
          <p14:tracePt t="55065" x="4581525" y="1835150"/>
          <p14:tracePt t="55082" x="4530725" y="1784350"/>
          <p14:tracePt t="55098" x="4489450" y="1736725"/>
          <p14:tracePt t="55114" x="4451350" y="1670050"/>
          <p14:tracePt t="55131" x="4416425" y="1622425"/>
          <p14:tracePt t="55148" x="4391025" y="1597025"/>
          <p14:tracePt t="55165" x="4365625" y="1555750"/>
          <p14:tracePt t="55181" x="4356100" y="1536700"/>
          <p14:tracePt t="55198" x="4346575" y="1514475"/>
          <p14:tracePt t="55214" x="4330700" y="1501775"/>
          <p14:tracePt t="55231" x="4324350" y="1492250"/>
          <p14:tracePt t="55248" x="4324350" y="1482725"/>
          <p14:tracePt t="55264" x="4324350" y="1460500"/>
          <p14:tracePt t="55281" x="4324350" y="1450975"/>
          <p14:tracePt t="55298" x="4314825" y="1441450"/>
          <p14:tracePt t="55315" x="4305300" y="1425575"/>
          <p14:tracePt t="55331" x="4295775" y="1416050"/>
          <p14:tracePt t="55348" x="4283075" y="1393825"/>
          <p14:tracePt t="55365" x="4260850" y="1343025"/>
          <p14:tracePt t="55381" x="4241800" y="1304925"/>
          <p14:tracePt t="55397" x="4229100" y="1282700"/>
          <p14:tracePt t="55414" x="4210050" y="1241425"/>
          <p14:tracePt t="55431" x="4194175" y="1228725"/>
          <p14:tracePt t="55448" x="4194175" y="1219200"/>
          <p14:tracePt t="55464" x="4194175" y="1209675"/>
          <p14:tracePt t="55500" x="4194175" y="1206500"/>
          <p14:tracePt t="55515" x="4194175" y="1200150"/>
          <p14:tracePt t="55531" x="4194175" y="1190625"/>
          <p14:tracePt t="55547" x="4187825" y="1190625"/>
          <p14:tracePt t="56179" x="4330700" y="1301750"/>
          <p14:tracePt t="56187" x="4505325" y="1463675"/>
          <p14:tracePt t="56198" x="4673600" y="1593850"/>
          <p14:tracePt t="56214" x="5232400" y="2044700"/>
          <p14:tracePt t="56235" x="5622925" y="2343150"/>
          <p14:tracePt t="56256" x="5867400" y="2530475"/>
          <p14:tracePt t="56282" x="6038850" y="2692400"/>
          <p14:tracePt t="56316" x="6203950" y="2835275"/>
          <p14:tracePt t="56331" x="6242050" y="2854325"/>
          <p14:tracePt t="56348" x="6261100" y="2863850"/>
          <p14:tracePt t="56364" x="6270625" y="2886075"/>
          <p14:tracePt t="56381" x="6270625" y="2889250"/>
          <p14:tracePt t="56486" x="6273800" y="2889250"/>
          <p14:tracePt t="56493" x="6286500" y="2889250"/>
          <p14:tracePt t="56500" x="6289675" y="2889250"/>
          <p14:tracePt t="56514" x="6299200" y="2889250"/>
          <p14:tracePt t="56531" x="6308725" y="2889250"/>
          <p14:tracePt t="56548" x="6321425" y="2867025"/>
          <p14:tracePt t="56565" x="6365875" y="2797175"/>
          <p14:tracePt t="56581" x="6397625" y="2730500"/>
          <p14:tracePt t="56598" x="6423025" y="2692400"/>
          <p14:tracePt t="56614" x="6448425" y="2641600"/>
          <p14:tracePt t="56630" x="6486525" y="2616200"/>
          <p14:tracePt t="56647" x="6524625" y="2597150"/>
          <p14:tracePt t="56664" x="6613525" y="2578100"/>
          <p14:tracePt t="56680" x="6657975" y="2565400"/>
          <p14:tracePt t="56697" x="6702425" y="2552700"/>
          <p14:tracePt t="56714" x="6769100" y="2527300"/>
          <p14:tracePt t="56731" x="6813550" y="2511425"/>
          <p14:tracePt t="56748" x="6845300" y="2501900"/>
          <p14:tracePt t="56764" x="6886575" y="2470150"/>
          <p14:tracePt t="56781" x="6911975" y="2451100"/>
          <p14:tracePt t="56798" x="6943725" y="2425700"/>
          <p14:tracePt t="56814" x="6988175" y="2381250"/>
          <p14:tracePt t="56831" x="7010400" y="2359025"/>
          <p14:tracePt t="56848" x="7029450" y="2333625"/>
          <p14:tracePt t="56851" x="7035800" y="2320925"/>
          <p14:tracePt t="56864" x="7054850" y="2298700"/>
          <p14:tracePt t="56881" x="7064375" y="2266950"/>
          <p14:tracePt t="56897" x="7070725" y="2238375"/>
          <p14:tracePt t="56914" x="7070725" y="2190750"/>
          <p14:tracePt t="56931" x="7070725" y="2162175"/>
          <p14:tracePt t="56947" x="7070725" y="2139950"/>
          <p14:tracePt t="56964" x="7070725" y="2105025"/>
          <p14:tracePt t="56981" x="7070725" y="2076450"/>
          <p14:tracePt t="56998" x="7067550" y="2038350"/>
          <p14:tracePt t="57014" x="7058025" y="2003425"/>
          <p14:tracePt t="57030" x="7038975" y="1974850"/>
          <p14:tracePt t="57047" x="7032625" y="1949450"/>
          <p14:tracePt t="57064" x="7026275" y="1930400"/>
          <p14:tracePt t="57081" x="7026275" y="1920875"/>
          <p14:tracePt t="57116" x="7029450" y="1920875"/>
          <p14:tracePt t="57131" x="7042150" y="1920875"/>
          <p14:tracePt t="57148" x="7058025" y="1920875"/>
          <p14:tracePt t="57164" x="7099300" y="1920875"/>
          <p14:tracePt t="57180" x="7115175" y="1933575"/>
          <p14:tracePt t="57197" x="7124700" y="1943100"/>
          <p14:tracePt t="57214" x="7140575" y="1955800"/>
          <p14:tracePt t="57230" x="7156450" y="1968500"/>
          <p14:tracePt t="57247" x="7165975" y="1978025"/>
          <p14:tracePt t="57264" x="7185025" y="2016125"/>
          <p14:tracePt t="57281" x="7191375" y="2060575"/>
          <p14:tracePt t="57298" x="7191375" y="2092325"/>
          <p14:tracePt t="57314" x="7191375" y="2139950"/>
          <p14:tracePt t="57330" x="7191375" y="2184400"/>
          <p14:tracePt t="57347" x="7191375" y="2219325"/>
          <p14:tracePt t="57364" x="7191375" y="2289175"/>
          <p14:tracePt t="57380" x="7191375" y="2339975"/>
          <p14:tracePt t="57397" x="7188200" y="2387600"/>
          <p14:tracePt t="57414" x="7175500" y="2435225"/>
          <p14:tracePt t="57431" x="7162800" y="2457450"/>
          <p14:tracePt t="57447" x="7150100" y="2489200"/>
          <p14:tracePt t="57464" x="7127875" y="2517775"/>
          <p14:tracePt t="57481" x="7118350" y="2527300"/>
          <p14:tracePt t="57498" x="7108825" y="2549525"/>
          <p14:tracePt t="57515" x="7086600" y="2565400"/>
          <p14:tracePt t="57531" x="7077075" y="2574925"/>
          <p14:tracePt t="57548" x="7067550" y="2584450"/>
          <p14:tracePt t="57564" x="7058025" y="2603500"/>
          <p14:tracePt t="57580" x="7051675" y="2613025"/>
          <p14:tracePt t="57597" x="7035800" y="2622550"/>
          <p14:tracePt t="57614" x="7023100" y="2644775"/>
          <p14:tracePt t="57630" x="7013575" y="2654300"/>
          <p14:tracePt t="57647" x="6997700" y="2663825"/>
          <p14:tracePt t="57664" x="6953250" y="2682875"/>
          <p14:tracePt t="57681" x="6924675" y="2695575"/>
          <p14:tracePt t="57697" x="6911975" y="2711450"/>
          <p14:tracePt t="57714" x="6899275" y="2724150"/>
          <p14:tracePt t="57730" x="6883400" y="2736850"/>
          <p14:tracePt t="57747" x="6858000" y="2746375"/>
          <p14:tracePt t="57764" x="6838950" y="2765425"/>
          <p14:tracePt t="57781" x="6816725" y="2765425"/>
          <p14:tracePt t="57797" x="6800850" y="2765425"/>
          <p14:tracePt t="57814" x="6781800" y="2765425"/>
          <p14:tracePt t="57831" x="6759575" y="2765425"/>
          <p14:tracePt t="57847" x="6750050" y="2765425"/>
          <p14:tracePt t="57864" x="6721475" y="2762250"/>
          <p14:tracePt t="57881" x="6692900" y="2743200"/>
          <p14:tracePt t="57898" x="6667500" y="2730500"/>
          <p14:tracePt t="57915" x="6626225" y="2717800"/>
          <p14:tracePt t="57931" x="6616700" y="2714625"/>
          <p14:tracePt t="57948" x="6607175" y="2714625"/>
          <p14:tracePt t="57964" x="6588125" y="2714625"/>
          <p14:tracePt t="57980" x="6578600" y="2714625"/>
          <p14:tracePt t="57997" x="6565900" y="2714625"/>
          <p14:tracePt t="58014" x="6546850" y="2714625"/>
          <p14:tracePt t="58031" x="6537325" y="2714625"/>
          <p14:tracePt t="58048" x="6521450" y="2708275"/>
          <p14:tracePt t="58065" x="6480175" y="2682875"/>
          <p14:tracePt t="58081" x="6454775" y="2673350"/>
          <p14:tracePt t="58097" x="6416675" y="2651125"/>
          <p14:tracePt t="58114" x="6381750" y="2622550"/>
          <p14:tracePt t="58130" x="6356350" y="2609850"/>
          <p14:tracePt t="58147" x="6346825" y="2600325"/>
          <p14:tracePt t="58165" x="6330950" y="2590800"/>
          <p14:tracePt t="58181" x="6318250" y="2590800"/>
          <p14:tracePt t="58198" x="6302375" y="2581275"/>
          <p14:tracePt t="58214" x="6051550" y="2511425"/>
          <p14:tracePt t="58231" x="5781675" y="2413000"/>
          <p14:tracePt t="58248" x="5400675" y="2286000"/>
          <p14:tracePt t="58264" x="4968875" y="2139950"/>
          <p14:tracePt t="58282" x="4746625" y="2060575"/>
          <p14:tracePt t="58298" x="4635500" y="2019300"/>
          <p14:tracePt t="58314" x="4514850" y="1997075"/>
          <p14:tracePt t="58331" x="4451350" y="1990725"/>
          <p14:tracePt t="58347" x="4394200" y="1990725"/>
          <p14:tracePt t="58365" x="4305300" y="1984375"/>
          <p14:tracePt t="58381" x="4244975" y="1984375"/>
          <p14:tracePt t="58397" x="4184650" y="1984375"/>
          <p14:tracePt t="58414" x="4114800" y="1984375"/>
          <p14:tracePt t="58430" x="4086225" y="1984375"/>
          <p14:tracePt t="58447" x="4057650" y="1984375"/>
          <p14:tracePt t="58464" x="4041775" y="1984375"/>
          <p14:tracePt t="58481" x="4032250" y="1984375"/>
          <p14:tracePt t="58497" x="4022725" y="1984375"/>
          <p14:tracePt t="58531" x="4035425" y="1984375"/>
          <p14:tracePt t="58547" x="4064000" y="1984375"/>
          <p14:tracePt t="58563" x="4127500" y="1984375"/>
          <p14:tracePt t="58580" x="4168775" y="1984375"/>
          <p14:tracePt t="58597" x="4200525" y="1984375"/>
          <p14:tracePt t="58613" x="4219575" y="1984375"/>
          <p14:tracePt t="58647" x="4219575" y="1971675"/>
          <p14:tracePt t="58663" x="4194175" y="1939925"/>
          <p14:tracePt t="58680" x="4171950" y="1914525"/>
          <p14:tracePt t="58697" x="4159250" y="1898650"/>
          <p14:tracePt t="58713" x="4127500" y="1892300"/>
          <p14:tracePt t="58730" x="4105275" y="1892300"/>
          <p14:tracePt t="58747" x="4076700" y="1901825"/>
          <p14:tracePt t="58763" x="4054475" y="1924050"/>
          <p14:tracePt t="58780" x="4044950" y="1933575"/>
          <p14:tracePt t="58797" x="4025900" y="1955800"/>
          <p14:tracePt t="58813" x="4013200" y="2044700"/>
          <p14:tracePt t="58830" x="4013200" y="2101850"/>
          <p14:tracePt t="58847" x="4013200" y="2155825"/>
          <p14:tracePt t="58863" x="4022725" y="2235200"/>
          <p14:tracePt t="58880" x="4029075" y="2270125"/>
          <p14:tracePt t="58896" x="4051300" y="2324100"/>
          <p14:tracePt t="58913" x="4064000" y="2387600"/>
          <p14:tracePt t="58930" x="4064000" y="2425700"/>
          <p14:tracePt t="58947" x="4064000" y="2447925"/>
          <p14:tracePt t="58964" x="4064000" y="2460625"/>
          <p14:tracePt t="58980" x="4064000" y="2470150"/>
          <p14:tracePt t="58997" x="4064000" y="2486025"/>
          <p14:tracePt t="59014" x="4067175" y="2486025"/>
          <p14:tracePt t="59030" x="4073525" y="2486025"/>
          <p14:tracePt t="59064" x="4083050" y="2457450"/>
          <p14:tracePt t="59080" x="4083050" y="2435225"/>
          <p14:tracePt t="59098" x="4083050" y="2406650"/>
          <p14:tracePt t="59115" x="4083050" y="2374900"/>
          <p14:tracePt t="59131" x="4073525" y="2343150"/>
          <p14:tracePt t="59148" x="4064000" y="2327275"/>
          <p14:tracePt t="59164" x="4048125" y="2292350"/>
          <p14:tracePt t="59180" x="4032250" y="2282825"/>
          <p14:tracePt t="59197" x="4022725" y="2273300"/>
          <p14:tracePt t="59214" x="4016375" y="2273300"/>
          <p14:tracePt t="59300" x="4019550" y="2279650"/>
          <p14:tracePt t="59307" x="4022725" y="2282825"/>
          <p14:tracePt t="59314" x="4029075" y="2282825"/>
          <p14:tracePt t="59330" x="4041775" y="2289175"/>
          <p14:tracePt t="59347" x="4048125" y="2289175"/>
          <p14:tracePt t="59364" x="4064000" y="2289175"/>
          <p14:tracePt t="59381" x="4067175" y="2289175"/>
          <p14:tracePt t="59397" x="4073525" y="2289175"/>
          <p14:tracePt t="59414" x="4092575" y="2289175"/>
          <p14:tracePt t="59431" x="4102100" y="2282825"/>
          <p14:tracePt t="59447" x="4114800" y="2260600"/>
          <p14:tracePt t="59463" x="4130675" y="2209800"/>
          <p14:tracePt t="59480" x="4152900" y="2165350"/>
          <p14:tracePt t="59498" x="4162425" y="2139950"/>
          <p14:tracePt t="59514" x="4175125" y="2092325"/>
          <p14:tracePt t="59531" x="4175125" y="2070100"/>
          <p14:tracePt t="59548" x="4175125" y="2032000"/>
          <p14:tracePt t="59564" x="4152900" y="1968500"/>
          <p14:tracePt t="59580" x="4117975" y="1901825"/>
          <p14:tracePt t="59597" x="4079875" y="1831975"/>
          <p14:tracePt t="59614" x="4032250" y="1774825"/>
          <p14:tracePt t="59630" x="4016375" y="1758950"/>
          <p14:tracePt t="59647" x="4000500" y="1749425"/>
          <p14:tracePt t="59664" x="3984625" y="1736725"/>
          <p14:tracePt t="59698" x="3981450" y="1736725"/>
          <p14:tracePt t="59794" x="3981450" y="1727200"/>
          <p14:tracePt t="59902" x="3981450" y="1736725"/>
          <p14:tracePt t="59908" x="3981450" y="1739900"/>
          <p14:tracePt t="59915" x="3981450" y="1746250"/>
          <p14:tracePt t="59931" x="3981450" y="1755775"/>
          <p14:tracePt t="59948" x="3981450" y="1765300"/>
          <p14:tracePt t="59964" x="3981450" y="1784350"/>
          <p14:tracePt t="59981" x="3987800" y="1800225"/>
          <p14:tracePt t="59997" x="3994150" y="1816100"/>
          <p14:tracePt t="60013" x="4006850" y="1844675"/>
          <p14:tracePt t="60030" x="4019550" y="1854200"/>
          <p14:tracePt t="60047" x="4032250" y="1870075"/>
          <p14:tracePt t="60064" x="4048125" y="1905000"/>
          <p14:tracePt t="60080" x="4057650" y="1927225"/>
          <p14:tracePt t="60097" x="4076700" y="1965325"/>
          <p14:tracePt t="60114" x="4121150" y="2060575"/>
          <p14:tracePt t="60130" x="4159250" y="2130425"/>
          <p14:tracePt t="60147" x="4187825" y="2174875"/>
          <p14:tracePt t="60164" x="4225925" y="2235200"/>
          <p14:tracePt t="60180" x="4235450" y="2257425"/>
          <p14:tracePt t="60197" x="4248150" y="2279650"/>
          <p14:tracePt t="60214" x="4254500" y="2301875"/>
          <p14:tracePt t="60230" x="4254500" y="2311400"/>
          <p14:tracePt t="60247" x="4254500" y="2320925"/>
          <p14:tracePt t="60264" x="4254500" y="2327275"/>
          <p14:tracePt t="60314" x="4251325" y="2327275"/>
          <p14:tracePt t="60322" x="4248150" y="2324100"/>
          <p14:tracePt t="60330" x="4241800" y="2320925"/>
          <p14:tracePt t="60347" x="4232275" y="2311400"/>
          <p14:tracePt t="60364" x="4213225" y="2295525"/>
          <p14:tracePt t="60381" x="4213225" y="2279650"/>
          <p14:tracePt t="60438" x="4206875" y="2279650"/>
          <p14:tracePt t="60557" x="4203700" y="2273300"/>
          <p14:tracePt t="60564" x="4197350" y="2263775"/>
          <p14:tracePt t="60571" x="4191000" y="2251075"/>
          <p14:tracePt t="60580" x="4184650" y="2225675"/>
          <p14:tracePt t="60597" x="4171950" y="2171700"/>
          <p14:tracePt t="60614" x="4143375" y="2079625"/>
          <p14:tracePt t="60630" x="4117975" y="2035175"/>
          <p14:tracePt t="60647" x="4083050" y="1987550"/>
          <p14:tracePt t="60664" x="4044950" y="1920875"/>
          <p14:tracePt t="60680" x="4013200" y="1889125"/>
          <p14:tracePt t="60697" x="4000500" y="1863725"/>
          <p14:tracePt t="60714" x="3984625" y="1844675"/>
          <p14:tracePt t="60730" x="3975100" y="1828800"/>
          <p14:tracePt t="60747" x="3962400" y="1819275"/>
          <p14:tracePt t="61001" x="3997325" y="1870075"/>
          <p14:tracePt t="61008" x="4070350" y="1946275"/>
          <p14:tracePt t="61015" x="4146550" y="2012950"/>
          <p14:tracePt t="61031" x="4295775" y="2143125"/>
          <p14:tracePt t="61047" x="4445000" y="2273300"/>
          <p14:tracePt t="61064" x="4705350" y="2486025"/>
          <p14:tracePt t="61082" x="4829175" y="2584450"/>
          <p14:tracePt t="61098" x="4933950" y="2673350"/>
          <p14:tracePt t="61114" x="5083175" y="2809875"/>
          <p14:tracePt t="61130" x="5165725" y="2886075"/>
          <p14:tracePt t="61147" x="5235575" y="2933700"/>
          <p14:tracePt t="61164" x="5311775" y="2974975"/>
          <p14:tracePt t="61180" x="5375275" y="2987675"/>
          <p14:tracePt t="61197" x="5445125" y="2987675"/>
          <p14:tracePt t="61214" x="5578475" y="2959100"/>
          <p14:tracePt t="61230" x="5680075" y="2917825"/>
          <p14:tracePt t="61247" x="5759450" y="2870200"/>
          <p14:tracePt t="61264" x="5902325" y="2787650"/>
          <p14:tracePt t="61280" x="6026150" y="2724150"/>
          <p14:tracePt t="61297" x="6127750" y="2667000"/>
          <p14:tracePt t="61314" x="6311900" y="2568575"/>
          <p14:tracePt t="61330" x="6480175" y="2482850"/>
          <p14:tracePt t="61348" x="6616700" y="2422525"/>
          <p14:tracePt t="61364" x="6845300" y="2320925"/>
          <p14:tracePt t="61381" x="6965950" y="2257425"/>
          <p14:tracePt t="61397" x="7061200" y="2181225"/>
          <p14:tracePt t="61414" x="7194550" y="2025650"/>
          <p14:tracePt t="61430" x="7242175" y="1943100"/>
          <p14:tracePt t="61447" x="7283450" y="1901825"/>
          <p14:tracePt t="61464" x="7343775" y="1835150"/>
          <p14:tracePt t="61481" x="7397750" y="1784350"/>
          <p14:tracePt t="61497" x="7439025" y="1733550"/>
          <p14:tracePt t="61514" x="7515225" y="1641475"/>
          <p14:tracePt t="61530" x="7562850" y="1571625"/>
          <p14:tracePt t="61547" x="7588250" y="1533525"/>
          <p14:tracePt t="61564" x="7629525" y="1441450"/>
          <p14:tracePt t="61581" x="7645400" y="1377950"/>
          <p14:tracePt t="61597" x="7651750" y="1314450"/>
          <p14:tracePt t="61614" x="7651750" y="1228725"/>
          <p14:tracePt t="61630" x="7642225" y="1184275"/>
          <p14:tracePt t="61647" x="7629525" y="1146175"/>
          <p14:tracePt t="61664" x="7575550" y="1009650"/>
          <p14:tracePt t="61680" x="7512050" y="898525"/>
          <p14:tracePt t="61697" x="7458075" y="815975"/>
          <p14:tracePt t="61715" x="7343775" y="717550"/>
          <p14:tracePt t="61730" x="7273925" y="663575"/>
          <p14:tracePt t="61748" x="7169150" y="593725"/>
          <p14:tracePt t="61763" x="7004050" y="498475"/>
          <p14:tracePt t="61780" x="6915150" y="460375"/>
          <p14:tracePt t="61796" x="6848475" y="422275"/>
          <p14:tracePt t="61814" x="6765925" y="393700"/>
          <p14:tracePt t="61830" x="6711950" y="374650"/>
          <p14:tracePt t="61847" x="6651625" y="374650"/>
          <p14:tracePt t="61864" x="6572250" y="390525"/>
          <p14:tracePt t="61880" x="6524625" y="409575"/>
          <p14:tracePt t="61897" x="6486525" y="434975"/>
          <p14:tracePt t="61914" x="6426200" y="482600"/>
          <p14:tracePt t="61930" x="6384925" y="517525"/>
          <p14:tracePt t="61947" x="6346825" y="542925"/>
          <p14:tracePt t="61964" x="6251575" y="603250"/>
          <p14:tracePt t="61980" x="6191250" y="647700"/>
          <p14:tracePt t="61997" x="6121400" y="701675"/>
          <p14:tracePt t="62014" x="5997575" y="800100"/>
          <p14:tracePt t="62031" x="5915025" y="866775"/>
          <p14:tracePt t="62047" x="5842000" y="930275"/>
          <p14:tracePt t="62064" x="5753100" y="1063625"/>
          <p14:tracePt t="62080" x="5699125" y="1187450"/>
          <p14:tracePt t="62097" x="5648325" y="1276350"/>
          <p14:tracePt t="62114" x="5591175" y="1425575"/>
          <p14:tracePt t="62130" x="5559425" y="1536700"/>
          <p14:tracePt t="62147" x="5514975" y="1670050"/>
          <p14:tracePt t="62164" x="5467350" y="1797050"/>
          <p14:tracePt t="62180" x="5426075" y="1885950"/>
          <p14:tracePt t="62197" x="5391150" y="1993900"/>
          <p14:tracePt t="62214" x="5353050" y="2120900"/>
          <p14:tracePt t="62230" x="5340350" y="2178050"/>
          <p14:tracePt t="62247" x="5327650" y="2228850"/>
          <p14:tracePt t="62264" x="5318125" y="2317750"/>
          <p14:tracePt t="62281" x="5318125" y="2378075"/>
          <p14:tracePt t="62297" x="5318125" y="2435225"/>
          <p14:tracePt t="62314" x="5318125" y="2505075"/>
          <p14:tracePt t="62330" x="5318125" y="2527300"/>
          <p14:tracePt t="62347" x="5318125" y="2555875"/>
          <p14:tracePt t="62364" x="5318125" y="2578100"/>
          <p14:tracePt t="62380" x="5318125" y="2587625"/>
          <p14:tracePt t="62397" x="5318125" y="2603500"/>
          <p14:tracePt t="62414" x="5318125" y="2616200"/>
          <p14:tracePt t="62431" x="5318125" y="2628900"/>
          <p14:tracePt t="62447" x="5318125" y="2638425"/>
          <p14:tracePt t="62463" x="5330825" y="2663825"/>
          <p14:tracePt t="62480" x="5362575" y="2689225"/>
          <p14:tracePt t="62497" x="5387975" y="2720975"/>
          <p14:tracePt t="62502" x="5400675" y="2733675"/>
          <p14:tracePt t="62515" x="5432425" y="2755900"/>
          <p14:tracePt t="62530" x="5457825" y="2787650"/>
          <p14:tracePt t="62547" x="5489575" y="2813050"/>
          <p14:tracePt t="62564" x="5524500" y="2857500"/>
          <p14:tracePt t="62581" x="5556250" y="2882900"/>
          <p14:tracePt t="62597" x="5597525" y="2914650"/>
          <p14:tracePt t="62614" x="5661025" y="2952750"/>
          <p14:tracePt t="62630" x="5708650" y="2987675"/>
          <p14:tracePt t="62647" x="5749925" y="3013075"/>
          <p14:tracePt t="62664" x="5784850" y="3038475"/>
          <p14:tracePt t="62681" x="5816600" y="3051175"/>
          <p14:tracePt t="62697" x="5851525" y="3063875"/>
          <p14:tracePt t="62714" x="5940425" y="3111500"/>
          <p14:tracePt t="62730" x="5984875" y="3140075"/>
          <p14:tracePt t="62747" x="6032500" y="3171825"/>
          <p14:tracePt t="62764" x="6089650" y="3190875"/>
          <p14:tracePt t="62780" x="6115050" y="3203575"/>
          <p14:tracePt t="62797" x="6130925" y="3213100"/>
          <p14:tracePt t="62814" x="6143625" y="3228975"/>
          <p14:tracePt t="62830" x="6156325" y="3228975"/>
          <p14:tracePt t="62847" x="6165850" y="3235325"/>
          <p14:tracePt t="62864" x="6191250" y="3238500"/>
          <p14:tracePt t="62880" x="6207125" y="3238500"/>
          <p14:tracePt t="62897" x="6216650" y="3244850"/>
          <p14:tracePt t="62914" x="6235700" y="3244850"/>
          <p14:tracePt t="62930" x="6245225" y="3244850"/>
          <p14:tracePt t="62947" x="6254750" y="3244850"/>
          <p14:tracePt t="62964" x="6270625" y="3244850"/>
          <p14:tracePt t="62997" x="6280150" y="3244850"/>
          <p14:tracePt t="63015" x="6286500" y="3244850"/>
          <p14:tracePt t="63030" x="6289675" y="3244850"/>
          <p14:tracePt t="63047" x="6296025" y="3244850"/>
          <p14:tracePt t="63443" x="6296025" y="3251200"/>
          <p14:tracePt t="63501" x="6296025" y="3254375"/>
          <p14:tracePt t="63524" x="6296025" y="3260725"/>
          <p14:tracePt t="63529" x="6292850" y="3260725"/>
          <p14:tracePt t="63564" x="6264275" y="3260725"/>
          <p14:tracePt t="63597" x="6245225" y="3260725"/>
          <p14:tracePt t="63614" x="6223000" y="3260725"/>
          <p14:tracePt t="63630" x="6213475" y="3260725"/>
          <p14:tracePt t="63647" x="6191250" y="3251200"/>
          <p14:tracePt t="63664" x="6134100" y="3213100"/>
          <p14:tracePt t="63681" x="6089650" y="3162300"/>
          <p14:tracePt t="63697" x="6064250" y="3114675"/>
          <p14:tracePt t="63713" x="6045200" y="3067050"/>
          <p14:tracePt t="63730" x="6029325" y="3041650"/>
          <p14:tracePt t="63747" x="6029325" y="3019425"/>
          <p14:tracePt t="63764" x="6029325" y="2987675"/>
          <p14:tracePt t="63780" x="6029325" y="2965450"/>
          <p14:tracePt t="63797" x="6029325" y="2936875"/>
          <p14:tracePt t="63814" x="6029325" y="2873375"/>
          <p14:tracePt t="63830" x="6029325" y="2851150"/>
          <p14:tracePt t="63846" x="6048375" y="2819400"/>
          <p14:tracePt t="63864" x="6067425" y="2784475"/>
          <p14:tracePt t="63880" x="6073775" y="2755900"/>
          <p14:tracePt t="63897" x="6076950" y="2746375"/>
          <p14:tracePt t="63914" x="6083300" y="2730500"/>
          <p14:tracePt t="63930" x="6083300" y="2714625"/>
          <p14:tracePt t="63947" x="6083300" y="2705100"/>
          <p14:tracePt t="63964" x="6083300" y="2692400"/>
          <p14:tracePt t="63980" x="6083300" y="2682875"/>
          <p14:tracePt t="63996" x="6083300" y="2667000"/>
          <p14:tracePt t="64014" x="6083300" y="2651125"/>
          <p14:tracePt t="64030" x="6083300" y="2641600"/>
          <p14:tracePt t="64047" x="6083300" y="2632075"/>
          <p14:tracePt t="64064" x="6083300" y="2613025"/>
          <p14:tracePt t="64080" x="6083300" y="2603500"/>
          <p14:tracePt t="64097" x="6083300" y="2593975"/>
          <p14:tracePt t="64113" x="6083300" y="2578100"/>
          <p14:tracePt t="64157" x="6080125" y="2578100"/>
          <p14:tracePt t="64165" x="6076950" y="2568575"/>
          <p14:tracePt t="64181" x="6067425" y="2559050"/>
          <p14:tracePt t="64197" x="6054725" y="2552700"/>
          <p14:tracePt t="64214" x="6042025" y="2543175"/>
          <p14:tracePt t="64722" x="6057900" y="2555875"/>
          <p14:tracePt t="64729" x="6070600" y="2555875"/>
          <p14:tracePt t="64735" x="6073775" y="2559050"/>
          <p14:tracePt t="64746" x="6086475" y="2559050"/>
          <p14:tracePt t="64764" x="6118225" y="2578100"/>
          <p14:tracePt t="64780" x="6140450" y="2581275"/>
          <p14:tracePt t="64797" x="6172200" y="2593975"/>
          <p14:tracePt t="64830" x="6235700" y="2613025"/>
          <p14:tracePt t="64864" x="6283325" y="2613025"/>
          <p14:tracePt t="64880" x="6305550" y="2613025"/>
          <p14:tracePt t="64897" x="6321425" y="2613025"/>
          <p14:tracePt t="64913" x="6362700" y="2613025"/>
          <p14:tracePt t="64930" x="6397625" y="2613025"/>
          <p14:tracePt t="64947" x="6435725" y="2613025"/>
          <p14:tracePt t="64963" x="6483350" y="2613025"/>
          <p14:tracePt t="64980" x="6511925" y="2613025"/>
          <p14:tracePt t="64997" x="6534150" y="2613025"/>
          <p14:tracePt t="65014" x="6553200" y="2613025"/>
          <p14:tracePt t="65030" x="6569075" y="2613025"/>
          <p14:tracePt t="65047" x="6578600" y="2613025"/>
          <p14:tracePt t="65064" x="6600825" y="2603500"/>
          <p14:tracePt t="65080" x="6619875" y="2600325"/>
          <p14:tracePt t="65096" x="6635750" y="2600325"/>
          <p14:tracePt t="65114" x="6677025" y="2593975"/>
          <p14:tracePt t="65130" x="6692900" y="2587625"/>
          <p14:tracePt t="65146" x="6708775" y="2578100"/>
          <p14:tracePt t="65163" x="6740525" y="2565400"/>
          <p14:tracePt t="65180" x="6756400" y="2565400"/>
          <p14:tracePt t="65197" x="6784975" y="2565400"/>
          <p14:tracePt t="65214" x="6813550" y="2565400"/>
          <p14:tracePt t="65230" x="6842125" y="2565400"/>
          <p14:tracePt t="65246" x="6858000" y="2565400"/>
          <p14:tracePt t="65263" x="6870700" y="2565400"/>
          <p14:tracePt t="65280" x="6880225" y="2565400"/>
          <p14:tracePt t="65297" x="6896100" y="2565400"/>
          <p14:tracePt t="65314" x="6911975" y="2565400"/>
          <p14:tracePt t="65330" x="6921500" y="2565400"/>
          <p14:tracePt t="65347" x="6931025" y="2565400"/>
          <p14:tracePt t="65363" x="6962775" y="2565400"/>
          <p14:tracePt t="65380" x="6978650" y="2565400"/>
          <p14:tracePt t="65396" x="6994525" y="2565400"/>
          <p14:tracePt t="65414" x="7007225" y="2565400"/>
          <p14:tracePt t="65430" x="7019925" y="2565400"/>
          <p14:tracePt t="65447" x="7029450" y="2565400"/>
          <p14:tracePt t="65464" x="7032625" y="2565400"/>
          <p14:tracePt t="69122" x="7004050" y="2568575"/>
          <p14:tracePt t="69129" x="6934200" y="2578100"/>
          <p14:tracePt t="69135" x="6864350" y="2597150"/>
          <p14:tracePt t="69146" x="6804025" y="2603500"/>
          <p14:tracePt t="69164" x="6651625" y="2628900"/>
          <p14:tracePt t="69180" x="6540500" y="2654300"/>
          <p14:tracePt t="69214" x="6362700" y="2654300"/>
          <p14:tracePt t="69246" x="6286500" y="2625725"/>
          <p14:tracePt t="69263" x="6245225" y="2606675"/>
          <p14:tracePt t="69280" x="6219825" y="2587625"/>
          <p14:tracePt t="69296" x="6188075" y="2565400"/>
          <p14:tracePt t="69314" x="6156325" y="2492375"/>
          <p14:tracePt t="69330" x="6134100" y="2425700"/>
          <p14:tracePt t="69346" x="6115050" y="2371725"/>
          <p14:tracePt t="69363" x="6067425" y="2305050"/>
          <p14:tracePt t="69380" x="6048375" y="2266950"/>
          <p14:tracePt t="69396" x="6029325" y="2212975"/>
          <p14:tracePt t="69414" x="5994400" y="2136775"/>
          <p14:tracePt t="69430" x="5981700" y="2092325"/>
          <p14:tracePt t="69446" x="5969000" y="2054225"/>
          <p14:tracePt t="69464" x="5956300" y="1990725"/>
          <p14:tracePt t="69480" x="5956300" y="1962150"/>
          <p14:tracePt t="69497" x="5956300" y="1939925"/>
          <p14:tracePt t="69514" x="5956300" y="1898650"/>
          <p14:tracePt t="69529" x="5956300" y="1876425"/>
          <p14:tracePt t="69546" x="5956300" y="1847850"/>
          <p14:tracePt t="69564" x="5962650" y="1825625"/>
          <p14:tracePt t="69580" x="5969000" y="1812925"/>
          <p14:tracePt t="69596" x="5969000" y="1800225"/>
          <p14:tracePt t="69599" x="5969000" y="1797050"/>
          <p14:tracePt t="69613" x="5969000" y="1787525"/>
          <p14:tracePt t="69630" x="5969000" y="1778000"/>
          <p14:tracePt t="69646" x="5969000" y="1762125"/>
          <p14:tracePt t="69663" x="5969000" y="1746250"/>
          <p14:tracePt t="69679" x="5969000" y="1736725"/>
          <p14:tracePt t="69696" x="5969000" y="1727200"/>
          <p14:tracePt t="69714" x="5969000" y="1708150"/>
          <p14:tracePt t="69730" x="5969000" y="1698625"/>
          <p14:tracePt t="69843" x="5972175" y="1698625"/>
          <p14:tracePt t="69850" x="5978525" y="1698625"/>
          <p14:tracePt t="69864" x="5988050" y="1698625"/>
          <p14:tracePt t="69880" x="6003925" y="1698625"/>
          <p14:tracePt t="69897" x="6022975" y="1698625"/>
          <p14:tracePt t="69913" x="6067425" y="1685925"/>
          <p14:tracePt t="69929" x="6089650" y="1679575"/>
          <p14:tracePt t="69946" x="6118225" y="1666875"/>
          <p14:tracePt t="69963" x="6181725" y="1647825"/>
          <p14:tracePt t="69980" x="6219825" y="1635125"/>
          <p14:tracePt t="69996" x="6264275" y="1635125"/>
          <p14:tracePt t="70014" x="6315075" y="1619250"/>
          <p14:tracePt t="70030" x="6337300" y="1612900"/>
          <p14:tracePt t="70046" x="6369050" y="1593850"/>
          <p14:tracePt t="70063" x="6394450" y="1581150"/>
          <p14:tracePt t="70079" x="6407150" y="1577975"/>
          <p14:tracePt t="70096" x="6419850" y="1577975"/>
          <p14:tracePt t="70113" x="6426200" y="1577975"/>
          <p14:tracePt t="70457" x="6454775" y="1577975"/>
          <p14:tracePt t="70464" x="6480175" y="1577975"/>
          <p14:tracePt t="70479" x="6540500" y="1577975"/>
          <p14:tracePt t="70496" x="6600825" y="1577975"/>
          <p14:tracePt t="70514" x="6680200" y="1577975"/>
          <p14:tracePt t="70546" x="6769100" y="1581150"/>
          <p14:tracePt t="70580" x="6838950" y="1581150"/>
          <p14:tracePt t="70597" x="6848475" y="1581150"/>
          <p14:tracePt t="70613" x="6867525" y="1581150"/>
          <p14:tracePt t="70629" x="6867525" y="1577975"/>
          <p14:tracePt t="70646" x="6867525" y="1568450"/>
          <p14:tracePt t="70663" x="6867525" y="1562100"/>
          <p14:tracePt t="70871" x="6880225" y="1565275"/>
          <p14:tracePt t="70878" x="6899275" y="1571625"/>
          <p14:tracePt t="70886" x="6924675" y="1577975"/>
          <p14:tracePt t="70896" x="6943725" y="1584325"/>
          <p14:tracePt t="70913" x="7000875" y="1603375"/>
          <p14:tracePt t="70929" x="7038975" y="1622425"/>
          <p14:tracePt t="70946" x="7061200" y="1635125"/>
          <p14:tracePt t="70964" x="7080250" y="1644650"/>
          <p14:tracePt t="70980" x="7096125" y="1644650"/>
          <p14:tracePt t="70996" x="7105650" y="1644650"/>
          <p14:tracePt t="74844" x="7102475" y="1676400"/>
          <p14:tracePt t="74851" x="7102475" y="1720850"/>
          <p14:tracePt t="74862" x="7096125" y="1771650"/>
          <p14:tracePt t="74879" x="7096125" y="1885950"/>
          <p14:tracePt t="74896" x="7089775" y="1949450"/>
          <p14:tracePt t="74914" x="7089775" y="2012950"/>
          <p14:tracePt t="74929" x="7083425" y="2035175"/>
          <p14:tracePt t="74962" x="7083425" y="2060575"/>
          <p14:tracePt t="74995" x="7064375" y="2082800"/>
          <p14:tracePt t="75012" x="7048500" y="2092325"/>
          <p14:tracePt t="75029" x="7032625" y="2114550"/>
          <p14:tracePt t="75046" x="7023100" y="2124075"/>
          <p14:tracePt t="75063" x="7016750" y="2133600"/>
          <p14:tracePt t="75079" x="7013575" y="2152650"/>
          <p14:tracePt t="75095" x="7013575" y="2162175"/>
          <p14:tracePt t="75112" x="7013575" y="2168525"/>
          <p14:tracePt t="75171" x="7004050" y="2165350"/>
          <p14:tracePt t="75178" x="7004050" y="2162175"/>
          <p14:tracePt t="75185" x="6997700" y="2143125"/>
          <p14:tracePt t="75195" x="6991350" y="2133600"/>
          <p14:tracePt t="75212" x="6978650" y="2095500"/>
          <p14:tracePt t="75229" x="6959600" y="2016125"/>
          <p14:tracePt t="75245" x="6937375" y="1958975"/>
          <p14:tracePt t="75262" x="6931025" y="1898650"/>
          <p14:tracePt t="75279" x="6924675" y="1825625"/>
          <p14:tracePt t="75296" x="6918325" y="1797050"/>
          <p14:tracePt t="75314" x="6918325" y="1774825"/>
          <p14:tracePt t="75329" x="6918325" y="1758950"/>
          <p14:tracePt t="75345" x="6918325" y="1749425"/>
          <p14:tracePt t="75362" x="6918325" y="1739900"/>
          <p14:tracePt t="75379" x="6918325" y="1720850"/>
          <p14:tracePt t="75395" x="6924675" y="1689100"/>
          <p14:tracePt t="75412" x="6931025" y="1666875"/>
          <p14:tracePt t="75429" x="6950075" y="1631950"/>
          <p14:tracePt t="75446" x="6956425" y="1622425"/>
          <p14:tracePt t="75463" x="6959600" y="1606550"/>
          <p14:tracePt t="75479" x="6965950" y="1590675"/>
          <p14:tracePt t="75495" x="6965950" y="1581150"/>
          <p14:tracePt t="75512" x="6969125" y="1571625"/>
          <p14:tracePt t="75529" x="6978650" y="1546225"/>
          <p14:tracePt t="75546" x="6985000" y="1524000"/>
          <p14:tracePt t="75562" x="6997700" y="1492250"/>
          <p14:tracePt t="75579" x="7004050" y="1466850"/>
          <p14:tracePt t="75596" x="7007225" y="1457325"/>
          <p14:tracePt t="75612" x="7007225" y="1441450"/>
          <p14:tracePt t="75629" x="7007225" y="1425575"/>
          <p14:tracePt t="75743" x="7000875" y="1425575"/>
          <p14:tracePt t="75750" x="6991350" y="1425575"/>
          <p14:tracePt t="75762" x="6985000" y="1425575"/>
          <p14:tracePt t="75779" x="6975475" y="1425575"/>
          <p14:tracePt t="75796" x="6972300" y="1425575"/>
          <p14:tracePt t="75829" x="6965950" y="1425575"/>
          <p14:tracePt t="75846" x="6962775" y="1425575"/>
          <p14:tracePt t="75871" x="6956425" y="1425575"/>
          <p14:tracePt t="75951" x="6956425" y="1422400"/>
          <p14:tracePt t="75986" x="6956425" y="1416050"/>
          <p14:tracePt t="76401" x="6956425" y="1438275"/>
          <p14:tracePt t="76407" x="6956425" y="1479550"/>
          <p14:tracePt t="76414" x="6959600" y="1517650"/>
          <p14:tracePt t="76429" x="6959600" y="1622425"/>
          <p14:tracePt t="76445" x="6969125" y="1727200"/>
          <p14:tracePt t="76463" x="6969125" y="1809750"/>
          <p14:tracePt t="76496" x="6991350" y="2012950"/>
          <p14:tracePt t="76529" x="6997700" y="2146300"/>
          <p14:tracePt t="76545" x="6997700" y="2181225"/>
          <p14:tracePt t="76562" x="6997700" y="2203450"/>
          <p14:tracePt t="76579" x="6997700" y="2244725"/>
          <p14:tracePt t="76596" x="6997700" y="2266950"/>
          <p14:tracePt t="76612" x="6997700" y="2295525"/>
          <p14:tracePt t="76629" x="6997700" y="2320925"/>
          <p14:tracePt t="76646" x="6997700" y="2349500"/>
          <p14:tracePt t="76663" x="6997700" y="2371725"/>
          <p14:tracePt t="76679" x="6997700" y="2413000"/>
          <p14:tracePt t="76695" x="6997700" y="2435225"/>
          <p14:tracePt t="76712" x="6997700" y="2451100"/>
          <p14:tracePt t="76729" x="6997700" y="2489200"/>
          <p14:tracePt t="76746" x="6997700" y="2505075"/>
          <p14:tracePt t="76763" x="6997700" y="2533650"/>
          <p14:tracePt t="76779" x="6997700" y="2565400"/>
          <p14:tracePt t="76796" x="6997700" y="2597150"/>
          <p14:tracePt t="76812" x="6997700" y="2616200"/>
          <p14:tracePt t="76829" x="6997700" y="2638425"/>
          <p14:tracePt t="76845" x="6997700" y="2647950"/>
          <p14:tracePt t="76862" x="6997700" y="2657475"/>
          <p14:tracePt t="76878" x="6997700" y="2673350"/>
          <p14:tracePt t="76914" x="6997700" y="2682875"/>
          <p14:tracePt t="77187" x="6997700" y="2686050"/>
          <p14:tracePt t="77250" x="6997700" y="2692400"/>
          <p14:tracePt t="77257" x="6997700" y="2695575"/>
          <p14:tracePt t="77280" x="6997700" y="2711450"/>
          <p14:tracePt t="77313" x="6985000" y="2736850"/>
          <p14:tracePt t="77329" x="6972300" y="2752725"/>
          <p14:tracePt t="77346" x="6959600" y="2774950"/>
          <p14:tracePt t="77362" x="6940550" y="2803525"/>
          <p14:tracePt t="77379" x="6921500" y="2870200"/>
          <p14:tracePt t="77395" x="6908800" y="2933700"/>
          <p14:tracePt t="77412" x="6892925" y="3006725"/>
          <p14:tracePt t="77429" x="6861175" y="3079750"/>
          <p14:tracePt t="77445" x="6838950" y="3127375"/>
          <p14:tracePt t="77463" x="6810375" y="3152775"/>
          <p14:tracePt t="77479" x="6772275" y="3203575"/>
          <p14:tracePt t="77496" x="6731000" y="3238500"/>
          <p14:tracePt t="77512" x="6705600" y="3267075"/>
          <p14:tracePt t="77528" x="6661150" y="3327400"/>
          <p14:tracePt t="77545" x="6635750" y="3359150"/>
          <p14:tracePt t="77562" x="6616700" y="3387725"/>
          <p14:tracePt t="77579" x="6600825" y="3403600"/>
          <p14:tracePt t="77596" x="6591300" y="3413125"/>
          <p14:tracePt t="77612" x="6581775" y="3422650"/>
          <p14:tracePt t="77629" x="6578600" y="3438525"/>
          <p14:tracePt t="77645" x="6565900" y="3438525"/>
          <p14:tracePt t="77662" x="6562725" y="3438525"/>
          <p14:tracePt t="77678" x="6562725" y="3416300"/>
          <p14:tracePt t="77695" x="6562725" y="3406775"/>
          <p14:tracePt t="77712" x="6562725" y="3397250"/>
          <p14:tracePt t="77715" x="6562725" y="3390900"/>
          <p14:tracePt t="77729" x="6562725" y="3384550"/>
          <p14:tracePt t="77808" x="6562725" y="3375025"/>
          <p14:tracePt t="77814" x="6562725" y="3371850"/>
          <p14:tracePt t="77851" x="6562725" y="3365500"/>
          <p14:tracePt t="77865" x="6562725" y="3362325"/>
          <p14:tracePt t="77879" x="6562725" y="3355975"/>
          <p14:tracePt t="77901" x="6562725" y="3352800"/>
          <p14:tracePt t="77914" x="6562725" y="3346450"/>
          <p14:tracePt t="77935" x="6562725" y="3340100"/>
          <p14:tracePt t="77942" x="6562725" y="3336925"/>
          <p14:tracePt t="77950" x="6575425" y="3336925"/>
          <p14:tracePt t="77962" x="6578600" y="3336925"/>
          <p14:tracePt t="77978" x="6594475" y="3321050"/>
          <p14:tracePt t="77995" x="6604000" y="3311525"/>
          <p14:tracePt t="78012" x="6613525" y="3305175"/>
          <p14:tracePt t="78029" x="6632575" y="3295650"/>
          <p14:tracePt t="78046" x="6645275" y="3292475"/>
          <p14:tracePt t="78062" x="6654800" y="3286125"/>
          <p14:tracePt t="78078" x="6657975" y="3286125"/>
          <p14:tracePt t="78294" x="6654800" y="3276600"/>
          <p14:tracePt t="78300" x="6651625" y="3276600"/>
          <p14:tracePt t="78312" x="6645275" y="3276600"/>
          <p14:tracePt t="78329" x="6642100" y="3276600"/>
          <p14:tracePt t="78373" x="6642100" y="3270250"/>
          <p14:tracePt t="78394" x="6642100" y="3267075"/>
          <p14:tracePt t="78408" x="6635750" y="3260725"/>
          <p14:tracePt t="78429" x="6632575" y="3257550"/>
          <p14:tracePt t="78465" x="6632575" y="3251200"/>
          <p14:tracePt t="78486" x="6632575" y="3248025"/>
          <p14:tracePt t="78515" x="6632575" y="3241675"/>
          <p14:tracePt t="78529" x="6632575" y="3235325"/>
          <p14:tracePt t="78536" x="6638925" y="3225800"/>
          <p14:tracePt t="78545" x="6645275" y="3222625"/>
          <p14:tracePt t="78562" x="6654800" y="3209925"/>
          <p14:tracePt t="78579" x="6673850" y="3197225"/>
          <p14:tracePt t="78596" x="6683375" y="3187700"/>
          <p14:tracePt t="78612" x="6689725" y="3171825"/>
          <p14:tracePt t="78628" x="6689725" y="3155950"/>
          <p14:tracePt t="78645" x="6689725" y="3152775"/>
          <p14:tracePt t="78662" x="6686550" y="3146425"/>
          <p14:tracePt t="78678" x="6667500" y="3136900"/>
          <p14:tracePt t="78695" x="6657975" y="3124200"/>
          <p14:tracePt t="78712" x="6648450" y="3124200"/>
          <p14:tracePt t="78716" x="6642100" y="3124200"/>
          <p14:tracePt t="78729" x="6632575" y="3124200"/>
          <p14:tracePt t="78746" x="6616700" y="3124200"/>
          <p14:tracePt t="78762" x="6607175" y="3124200"/>
          <p14:tracePt t="78778" x="6591300" y="3124200"/>
          <p14:tracePt t="78795" x="6581775" y="3124200"/>
          <p14:tracePt t="78812" x="6569075" y="3124200"/>
          <p14:tracePt t="78829" x="6553200" y="3124200"/>
          <p14:tracePt t="78892" x="6553200" y="3133725"/>
          <p14:tracePt t="78900" x="6553200" y="3136900"/>
          <p14:tracePt t="78911" x="6553200" y="3143250"/>
          <p14:tracePt t="78928" x="6553200" y="3155950"/>
          <p14:tracePt t="78945" x="6553200" y="3165475"/>
          <p14:tracePt t="78962" x="6556375" y="3181350"/>
          <p14:tracePt t="78979" x="6575425" y="3190875"/>
          <p14:tracePt t="78996" x="6584950" y="3197225"/>
          <p14:tracePt t="79012" x="6594475" y="3197225"/>
          <p14:tracePt t="79029" x="6610350" y="3200400"/>
          <p14:tracePt t="79045" x="6626225" y="3200400"/>
          <p14:tracePt t="79062" x="6635750" y="3200400"/>
          <p14:tracePt t="79078" x="6638925" y="3200400"/>
          <p14:tracePt t="79115" x="6645275" y="3194050"/>
          <p14:tracePt t="79122" x="6645275" y="3190875"/>
          <p14:tracePt t="79129" x="6645275" y="3184525"/>
          <p14:tracePt t="79193" x="6645275" y="3175000"/>
          <p14:tracePt t="79200" x="6645275" y="3171825"/>
          <p14:tracePt t="79222" x="6645275" y="3165475"/>
          <p14:tracePt t="79293" x="6642100" y="3165475"/>
          <p14:tracePt t="79300" x="6638925" y="3165475"/>
          <p14:tracePt t="79312" x="6632575" y="3165475"/>
          <p14:tracePt t="79328" x="6613525" y="3165475"/>
          <p14:tracePt t="79345" x="6604000" y="3159125"/>
          <p14:tracePt t="79362" x="6594475" y="3155950"/>
          <p14:tracePt t="79379" x="6584950" y="3155950"/>
          <p14:tracePt t="79395" x="6569075" y="3149600"/>
          <p14:tracePt t="79412" x="6559550" y="3149600"/>
          <p14:tracePt t="79429" x="6546850" y="3149600"/>
          <p14:tracePt t="79707" x="6556375" y="3152775"/>
          <p14:tracePt t="79715" x="6559550" y="3152775"/>
          <p14:tracePt t="79729" x="6569075" y="3152775"/>
          <p14:tracePt t="79745" x="6581775" y="3152775"/>
          <p14:tracePt t="79762" x="6591300" y="3152775"/>
          <p14:tracePt t="79778" x="6610350" y="3152775"/>
          <p14:tracePt t="79795" x="6613525" y="3152775"/>
          <p14:tracePt t="86865" x="6629400" y="3117850"/>
          <p14:tracePt t="86873" x="6645275" y="3057525"/>
          <p14:tracePt t="86880" x="6661150" y="3016250"/>
          <p14:tracePt t="86895" x="6721475" y="2914650"/>
          <p14:tracePt t="86911" x="6804025" y="2768600"/>
          <p14:tracePt t="86929" x="6924675" y="2527300"/>
          <p14:tracePt t="86961" x="7089775" y="2203450"/>
          <p14:tracePt t="86996" x="7200900" y="1920875"/>
          <p14:tracePt t="87012" x="7239000" y="1851025"/>
          <p14:tracePt t="87028" x="7270750" y="1784350"/>
          <p14:tracePt t="87044" x="7289800" y="1720850"/>
          <p14:tracePt t="87061" x="7305675" y="1689100"/>
          <p14:tracePt t="87079" x="7318375" y="1654175"/>
          <p14:tracePt t="87095" x="7318375" y="1625600"/>
          <p14:tracePt t="87111" x="7324725" y="1603375"/>
          <p14:tracePt t="87128" x="7337425" y="1558925"/>
          <p14:tracePt t="87144" x="7366000" y="1454150"/>
          <p14:tracePt t="87161" x="7397750" y="1377950"/>
          <p14:tracePt t="87179" x="7426325" y="1285875"/>
          <p14:tracePt t="87194" x="7445375" y="1247775"/>
          <p14:tracePt t="87211" x="7458075" y="1203325"/>
          <p14:tracePt t="87229" x="7464425" y="1139825"/>
          <p14:tracePt t="87245" x="7464425" y="1095375"/>
          <p14:tracePt t="87261" x="7454900" y="1050925"/>
          <p14:tracePt t="87278" x="7429500" y="1003300"/>
          <p14:tracePt t="87294" x="7391400" y="952500"/>
          <p14:tracePt t="87311" x="7359650" y="927100"/>
          <p14:tracePt t="87328" x="7327900" y="901700"/>
          <p14:tracePt t="87344" x="7251700" y="860425"/>
          <p14:tracePt t="87362" x="7185025" y="825500"/>
          <p14:tracePt t="87379" x="7077075" y="777875"/>
          <p14:tracePt t="87395" x="7038975" y="758825"/>
          <p14:tracePt t="87411" x="7000875" y="746125"/>
          <p14:tracePt t="87428" x="6978650" y="736600"/>
          <p14:tracePt t="87444" x="6937375" y="730250"/>
          <p14:tracePt t="87461" x="6915150" y="730250"/>
          <p14:tracePt t="87478" x="6886575" y="730250"/>
          <p14:tracePt t="87494" x="6854825" y="730250"/>
          <p14:tracePt t="87511" x="6838950" y="730250"/>
          <p14:tracePt t="87528" x="6829425" y="730250"/>
          <p14:tracePt t="87544" x="6813550" y="730250"/>
          <p14:tracePt t="87561" x="6804025" y="730250"/>
          <p14:tracePt t="87666" x="6797675" y="730250"/>
          <p14:tracePt t="87687" x="6794500" y="730250"/>
          <p14:tracePt t="87702" x="6788150" y="730250"/>
          <p14:tracePt t="87711" x="6784975" y="730250"/>
          <p14:tracePt t="87728" x="6778625" y="736600"/>
          <p14:tracePt t="87744" x="6765925" y="746125"/>
          <p14:tracePt t="87761" x="6746875" y="762000"/>
          <p14:tracePt t="87778" x="6743700" y="771525"/>
          <p14:tracePt t="87795" x="6743700" y="787400"/>
          <p14:tracePt t="87811" x="6743700" y="796925"/>
          <p14:tracePt t="87827" x="6743700" y="812800"/>
          <p14:tracePt t="87844" x="6743700" y="838200"/>
          <p14:tracePt t="87861" x="6743700" y="866775"/>
          <p14:tracePt t="87877" x="6743700" y="889000"/>
          <p14:tracePt t="87894" x="6743700" y="930275"/>
          <p14:tracePt t="87911" x="6743700" y="952500"/>
          <p14:tracePt t="87928" x="6743700" y="981075"/>
          <p14:tracePt t="87944" x="6743700" y="1003300"/>
          <p14:tracePt t="87961" x="6743700" y="1012825"/>
          <p14:tracePt t="87978" x="6743700" y="1022350"/>
          <p14:tracePt t="87994" x="6743700" y="1041400"/>
          <p14:tracePt t="88011" x="6743700" y="1050925"/>
          <p14:tracePt t="88027" x="6743700" y="1060450"/>
          <p14:tracePt t="88044" x="6743700" y="1079500"/>
          <p14:tracePt t="88061" x="6737350" y="1095375"/>
          <p14:tracePt t="88078" x="6734175" y="1117600"/>
          <p14:tracePt t="88094" x="6721475" y="1162050"/>
          <p14:tracePt t="88111" x="6708775" y="1184275"/>
          <p14:tracePt t="88128" x="6696075" y="1216025"/>
          <p14:tracePt t="88144" x="6686550" y="1241425"/>
          <p14:tracePt t="88161" x="6680200" y="1273175"/>
          <p14:tracePt t="88179" x="6680200" y="1295400"/>
          <p14:tracePt t="88195" x="6680200" y="1327150"/>
          <p14:tracePt t="88211" x="6673850" y="1339850"/>
          <p14:tracePt t="88228" x="6673850" y="1362075"/>
          <p14:tracePt t="88244" x="6673850" y="1387475"/>
          <p14:tracePt t="88261" x="6673850" y="1419225"/>
          <p14:tracePt t="88279" x="6673850" y="1450975"/>
          <p14:tracePt t="88294" x="6673850" y="1479550"/>
          <p14:tracePt t="88311" x="6673850" y="1501775"/>
          <p14:tracePt t="88329" x="6673850" y="1543050"/>
          <p14:tracePt t="88345" x="6673850" y="1565275"/>
          <p14:tracePt t="88361" x="6673850" y="1593850"/>
          <p14:tracePt t="88378" x="6673850" y="1616075"/>
          <p14:tracePt t="88394" x="6673850" y="1651000"/>
          <p14:tracePt t="88411" x="6673850" y="1670050"/>
          <p14:tracePt t="88415" x="6673850" y="1682750"/>
          <p14:tracePt t="88428" x="6673850" y="1701800"/>
          <p14:tracePt t="88444" x="6673850" y="1749425"/>
          <p14:tracePt t="88462" x="6673850" y="1790700"/>
          <p14:tracePt t="88478" x="6673850" y="1844675"/>
          <p14:tracePt t="88495" x="6673850" y="1908175"/>
          <p14:tracePt t="88511" x="6673850" y="1936750"/>
          <p14:tracePt t="88529" x="6673850" y="2006600"/>
          <p14:tracePt t="88545" x="6673850" y="2057400"/>
          <p14:tracePt t="88561" x="6677025" y="2101850"/>
          <p14:tracePt t="88579" x="6683375" y="2165350"/>
          <p14:tracePt t="88595" x="6689725" y="2203450"/>
          <p14:tracePt t="88612" x="6689725" y="2232025"/>
          <p14:tracePt t="88629" x="6689725" y="2273300"/>
          <p14:tracePt t="88644" x="6689725" y="2295525"/>
          <p14:tracePt t="88661" x="6689725" y="2314575"/>
          <p14:tracePt t="88678" x="6689725" y="2352675"/>
          <p14:tracePt t="88694" x="6689725" y="2393950"/>
          <p14:tracePt t="88711" x="6689725" y="2422525"/>
          <p14:tracePt t="88729" x="6689725" y="2476500"/>
          <p14:tracePt t="88744" x="6689725" y="2505075"/>
          <p14:tracePt t="88761" x="6689725" y="2527300"/>
          <p14:tracePt t="88778" x="6689725" y="2568575"/>
          <p14:tracePt t="88794" x="6689725" y="2613025"/>
          <p14:tracePt t="88810" x="6686550" y="2651125"/>
          <p14:tracePt t="88828" x="6686550" y="2692400"/>
          <p14:tracePt t="88844" x="6667500" y="2759075"/>
          <p14:tracePt t="88861" x="6664325" y="2781300"/>
          <p14:tracePt t="88879" x="6651625" y="2809875"/>
          <p14:tracePt t="88894" x="6645275" y="2844800"/>
          <p14:tracePt t="88912" x="6632575" y="2873375"/>
          <p14:tracePt t="88929" x="6632575" y="2901950"/>
          <p14:tracePt t="88944" x="6632575" y="2924175"/>
          <p14:tracePt t="88960" x="6632575" y="2940050"/>
          <p14:tracePt t="88977" x="6632575" y="2949575"/>
          <p14:tracePt t="88994" x="6632575" y="2974975"/>
          <p14:tracePt t="89011" x="6626225" y="2990850"/>
          <p14:tracePt t="89029" x="6626225" y="3003550"/>
          <p14:tracePt t="89045" x="6619875" y="3032125"/>
          <p14:tracePt t="89061" x="6616700" y="3041650"/>
          <p14:tracePt t="89078" x="6616700" y="3073400"/>
          <p14:tracePt t="89094" x="6616700" y="3082925"/>
          <p14:tracePt t="89111" x="6616700" y="3095625"/>
          <p14:tracePt t="89129" x="6616700" y="3108325"/>
          <p14:tracePt t="89144" x="6616700" y="3124200"/>
          <p14:tracePt t="89162" x="6616700" y="3133725"/>
          <p14:tracePt t="89208" x="6616700" y="3127375"/>
          <p14:tracePt t="89215" x="6616700" y="3117850"/>
          <p14:tracePt t="89227" x="6616700" y="3111500"/>
          <p14:tracePt t="89244" x="6610350" y="3098800"/>
          <p14:tracePt t="89261" x="6607175" y="3086100"/>
          <p14:tracePt t="89279" x="6600825" y="3082925"/>
          <p14:tracePt t="89294" x="6600825" y="3076575"/>
          <p14:tracePt t="89312" x="6600825" y="3063875"/>
          <p14:tracePt t="89328" x="6600825" y="3057525"/>
          <p14:tracePt t="89345" x="6600825" y="3041650"/>
          <p14:tracePt t="89361" x="6600825" y="3032125"/>
          <p14:tracePt t="89377" x="6600825" y="3028950"/>
          <p14:tracePt t="89394" x="6600825" y="3009900"/>
          <p14:tracePt t="89411" x="6600825" y="3003550"/>
          <p14:tracePt t="89428" x="6600825" y="2994025"/>
          <p14:tracePt t="89444" x="6600825" y="2978150"/>
          <p14:tracePt t="89462" x="6600825" y="2965450"/>
          <p14:tracePt t="89479" x="6600825" y="2949575"/>
          <p14:tracePt t="89494" x="6600825" y="2940050"/>
          <p14:tracePt t="89511" x="6600825" y="2930525"/>
          <p14:tracePt t="89527" x="6597650" y="2914650"/>
          <p14:tracePt t="89544" x="6597650" y="2898775"/>
          <p14:tracePt t="89561" x="6597650" y="2889250"/>
          <p14:tracePt t="89578" x="6597650" y="2879725"/>
          <p14:tracePt t="89594" x="6597650" y="2860675"/>
          <p14:tracePt t="89611" x="6597650" y="2851150"/>
          <p14:tracePt t="89629" x="6597650" y="2835275"/>
          <p14:tracePt t="89952" x="6591300" y="2835275"/>
          <p14:tracePt t="90059" x="6591300" y="2838450"/>
          <p14:tracePt t="90073" x="6591300" y="2841625"/>
          <p14:tracePt t="90079" x="6591300" y="2847975"/>
          <p14:tracePt t="90094" x="6591300" y="2851150"/>
          <p14:tracePt t="90111" x="6591300" y="2860675"/>
          <p14:tracePt t="90127" x="6591300" y="2873375"/>
          <p14:tracePt t="90144" x="6591300" y="2876550"/>
          <p14:tracePt t="90211" x="6591300" y="2892425"/>
          <p14:tracePt t="90244" x="6591300" y="2895600"/>
          <p14:tracePt t="91659" x="6594475" y="2882900"/>
          <p14:tracePt t="91665" x="6594475" y="2863850"/>
          <p14:tracePt t="91678" x="6607175" y="2851150"/>
          <p14:tracePt t="91694" x="6626225" y="2794000"/>
          <p14:tracePt t="91711" x="6638925" y="2749550"/>
          <p14:tracePt t="91727" x="6651625" y="2686050"/>
          <p14:tracePt t="91744" x="6673850" y="2597150"/>
          <p14:tracePt t="91777" x="6673850" y="2533650"/>
          <p14:tracePt t="91812" x="6673850" y="2482850"/>
          <p14:tracePt t="91830" x="6673850" y="2457450"/>
          <p14:tracePt t="91844" x="6673850" y="2428875"/>
          <p14:tracePt t="91861" x="6673850" y="2406650"/>
          <p14:tracePt t="91877" x="6673850" y="2378075"/>
          <p14:tracePt t="91894" x="6673850" y="2336800"/>
          <p14:tracePt t="91910" x="6673850" y="2301875"/>
          <p14:tracePt t="91927" x="6673850" y="2270125"/>
          <p14:tracePt t="91944" x="6673850" y="2222500"/>
          <p14:tracePt t="91960" x="6673850" y="2193925"/>
          <p14:tracePt t="91977" x="6673850" y="2165350"/>
          <p14:tracePt t="91994" x="6673850" y="2101850"/>
          <p14:tracePt t="92011" x="6673850" y="2060575"/>
          <p14:tracePt t="92027" x="6673850" y="2038350"/>
          <p14:tracePt t="92044" x="6673850" y="1990725"/>
          <p14:tracePt t="92060" x="6677025" y="1974850"/>
          <p14:tracePt t="92077" x="6677025" y="1952625"/>
          <p14:tracePt t="92094" x="6677025" y="1933575"/>
          <p14:tracePt t="92110" x="6677025" y="1901825"/>
          <p14:tracePt t="92127" x="6677025" y="1892300"/>
          <p14:tracePt t="92144" x="6677025" y="1879600"/>
          <p14:tracePt t="92160" x="6677025" y="1870075"/>
          <p14:tracePt t="92177" x="6677025" y="1854200"/>
          <p14:tracePt t="92194" x="6677025" y="1838325"/>
          <p14:tracePt t="92211" x="6677025" y="1835150"/>
          <p14:tracePt t="92227" x="6677025" y="1828800"/>
          <p14:tracePt t="92244" x="6677025" y="1825625"/>
          <p14:tracePt t="92980" x="6677025" y="1806575"/>
          <p14:tracePt t="92988" x="6683375" y="1787525"/>
          <p14:tracePt t="92994" x="6689725" y="1752600"/>
          <p14:tracePt t="93010" x="6702425" y="1708150"/>
          <p14:tracePt t="93027" x="6721475" y="1600200"/>
          <p14:tracePt t="93044" x="6753225" y="1422400"/>
          <p14:tracePt t="93077" x="6778625" y="1222375"/>
          <p14:tracePt t="93110" x="6810375" y="949325"/>
          <p14:tracePt t="93127" x="6810375" y="898525"/>
          <p14:tracePt t="93143" x="6832600" y="819150"/>
          <p14:tracePt t="93160" x="6832600" y="781050"/>
          <p14:tracePt t="93177" x="6832600" y="736600"/>
          <p14:tracePt t="93193" x="6832600" y="698500"/>
          <p14:tracePt t="93210" x="6832600" y="676275"/>
          <p14:tracePt t="93227" x="6832600" y="654050"/>
          <p14:tracePt t="93244" x="6823075" y="619125"/>
          <p14:tracePt t="93261" x="6823075" y="609600"/>
          <p14:tracePt t="93277" x="6819900" y="600075"/>
          <p14:tracePt t="93293" x="6813550" y="581025"/>
          <p14:tracePt t="93310" x="6813550" y="571500"/>
          <p14:tracePt t="93327" x="6813550" y="565150"/>
          <p14:tracePt t="93360" x="6810375" y="565150"/>
          <p14:tracePt t="93394" x="6804025" y="565150"/>
          <p14:tracePt t="93407" x="6800850" y="565150"/>
          <p14:tracePt t="93436" x="6794500" y="565150"/>
          <p14:tracePt t="93451" x="6791325" y="565150"/>
          <p14:tracePt t="93457" x="6784975" y="565150"/>
          <p14:tracePt t="93464" x="6775450" y="565150"/>
          <p14:tracePt t="93477" x="6769100" y="568325"/>
          <p14:tracePt t="93493" x="6756400" y="581025"/>
          <p14:tracePt t="93510" x="6756400" y="596900"/>
          <p14:tracePt t="93527" x="6746875" y="606425"/>
          <p14:tracePt t="93543" x="6746875" y="622300"/>
          <p14:tracePt t="93560" x="6746875" y="631825"/>
          <p14:tracePt t="93577" x="6740525" y="654050"/>
          <p14:tracePt t="93594" x="6740525" y="673100"/>
          <p14:tracePt t="93611" x="6734175" y="682625"/>
          <p14:tracePt t="93627" x="6734175" y="698500"/>
          <p14:tracePt t="93644" x="6734175" y="711200"/>
          <p14:tracePt t="93661" x="6734175" y="723900"/>
          <p14:tracePt t="93677" x="6734175" y="733425"/>
          <p14:tracePt t="93693" x="6734175" y="736600"/>
          <p14:tracePt t="93729" x="6734175" y="746125"/>
          <p14:tracePt t="95081" x="6769100" y="784225"/>
          <p14:tracePt t="95088" x="6823075" y="838200"/>
          <p14:tracePt t="95095" x="6864350" y="879475"/>
          <p14:tracePt t="95116" x="7000875" y="1000125"/>
          <p14:tracePt t="95128" x="7042150" y="1031875"/>
          <p14:tracePt t="95143" x="7200900" y="1184275"/>
          <p14:tracePt t="95160" x="7296150" y="1279525"/>
          <p14:tracePt t="95194" x="7559675" y="1498600"/>
          <p14:tracePt t="95230" x="7800975" y="1711325"/>
          <p14:tracePt t="95245" x="7861300" y="1758950"/>
          <p14:tracePt t="95263" x="7902575" y="1806575"/>
          <p14:tracePt t="95277" x="7950200" y="1835150"/>
          <p14:tracePt t="95293" x="8016875" y="1866900"/>
          <p14:tracePt t="95310" x="8061325" y="1873250"/>
          <p14:tracePt t="95327" x="8089900" y="1873250"/>
          <p14:tracePt t="95343" x="8131175" y="1873250"/>
          <p14:tracePt t="95360" x="8153400" y="1870075"/>
          <p14:tracePt t="95377" x="8175625" y="1857375"/>
          <p14:tracePt t="95394" x="8213725" y="1822450"/>
          <p14:tracePt t="95410" x="8255000" y="1774825"/>
          <p14:tracePt t="95427" x="8293100" y="1733550"/>
          <p14:tracePt t="95444" x="8385175" y="1651000"/>
          <p14:tracePt t="95460" x="8439150" y="1587500"/>
          <p14:tracePt t="95477" x="8512175" y="1514475"/>
          <p14:tracePt t="95494" x="8591550" y="1412875"/>
          <p14:tracePt t="95511" x="8645525" y="1343025"/>
          <p14:tracePt t="95528" x="8696325" y="1292225"/>
          <p14:tracePt t="95532" x="8709025" y="1273175"/>
          <p14:tracePt t="95544" x="8734425" y="1241425"/>
          <p14:tracePt t="95560" x="8775700" y="1216025"/>
          <p14:tracePt t="95577" x="8807450" y="1168400"/>
          <p14:tracePt t="95594" x="8867775" y="1079500"/>
          <p14:tracePt t="95610" x="8905875" y="1009650"/>
          <p14:tracePt t="95627" x="8928100" y="946150"/>
          <p14:tracePt t="95644" x="8947150" y="889000"/>
          <p14:tracePt t="95660" x="8947150" y="860425"/>
          <p14:tracePt t="95677" x="8947150" y="815975"/>
          <p14:tracePt t="95694" x="8937625" y="774700"/>
          <p14:tracePt t="95710" x="8924925" y="749300"/>
          <p14:tracePt t="95727" x="8915400" y="739775"/>
          <p14:tracePt t="95743" x="8893175" y="717550"/>
          <p14:tracePt t="95760" x="8870950" y="708025"/>
          <p14:tracePt t="95777" x="8842375" y="695325"/>
          <p14:tracePt t="95794" x="8782050" y="654050"/>
          <p14:tracePt t="95810" x="8750300" y="644525"/>
          <p14:tracePt t="95827" x="8721725" y="631825"/>
          <p14:tracePt t="95844" x="8686800" y="612775"/>
          <p14:tracePt t="95860" x="8658225" y="612775"/>
          <p14:tracePt t="95877" x="8636000" y="612775"/>
          <p14:tracePt t="95893" x="8585200" y="622300"/>
          <p14:tracePt t="95910" x="8556625" y="635000"/>
          <p14:tracePt t="95927" x="8515350" y="660400"/>
          <p14:tracePt t="95944" x="8470900" y="704850"/>
          <p14:tracePt t="95960" x="8448675" y="723900"/>
          <p14:tracePt t="95977" x="8435975" y="752475"/>
          <p14:tracePt t="95993" x="8410575" y="796925"/>
          <p14:tracePt t="96010" x="8401050" y="819150"/>
          <p14:tracePt t="96027" x="8375650" y="844550"/>
          <p14:tracePt t="96029" x="8356600" y="863600"/>
          <p14:tracePt t="96044" x="8331200" y="889000"/>
          <p14:tracePt t="96060" x="8305800" y="911225"/>
          <p14:tracePt t="96077" x="8280400" y="936625"/>
          <p14:tracePt t="96094" x="8264525" y="981075"/>
          <p14:tracePt t="96110" x="8251825" y="1003300"/>
          <p14:tracePt t="96127" x="8232775" y="1035050"/>
          <p14:tracePt t="96144" x="8216900" y="1060450"/>
          <p14:tracePt t="96161" x="8207375" y="1082675"/>
          <p14:tracePt t="96178" x="8194675" y="1104900"/>
          <p14:tracePt t="96194" x="8162925" y="1149350"/>
          <p14:tracePt t="96210" x="8143875" y="1187450"/>
          <p14:tracePt t="96226" x="8131175" y="1231900"/>
          <p14:tracePt t="96244" x="8105775" y="1292225"/>
          <p14:tracePt t="96260" x="8093075" y="1314450"/>
          <p14:tracePt t="96277" x="8080375" y="1346200"/>
          <p14:tracePt t="96293" x="8064500" y="1381125"/>
          <p14:tracePt t="96310" x="8051800" y="1409700"/>
          <p14:tracePt t="96327" x="8045450" y="1431925"/>
          <p14:tracePt t="96344" x="8039100" y="1473200"/>
          <p14:tracePt t="96360" x="8039100" y="1517650"/>
          <p14:tracePt t="96377" x="8039100" y="1546225"/>
          <p14:tracePt t="96393" x="8039100" y="1587500"/>
          <p14:tracePt t="96410" x="8039100" y="1609725"/>
          <p14:tracePt t="96427" x="8039100" y="1638300"/>
          <p14:tracePt t="96444" x="8039100" y="1654175"/>
          <p14:tracePt t="96461" x="8039100" y="1663700"/>
          <p14:tracePt t="96477" x="8039100" y="1676400"/>
          <p14:tracePt t="96494" x="8039100" y="1701800"/>
          <p14:tracePt t="96510" x="8039100" y="1714500"/>
          <p14:tracePt t="96527" x="8039100" y="1727200"/>
          <p14:tracePt t="96529" x="8039100" y="1739900"/>
          <p14:tracePt t="96544" x="8039100" y="1762125"/>
          <p14:tracePt t="96560" x="8039100" y="1774825"/>
          <p14:tracePt t="96577" x="8035925" y="1797050"/>
          <p14:tracePt t="96594" x="8029575" y="1831975"/>
          <p14:tracePt t="96611" x="8023225" y="1860550"/>
          <p14:tracePt t="96627" x="8023225" y="1898650"/>
          <p14:tracePt t="96643" x="8016875" y="1936750"/>
          <p14:tracePt t="96660" x="8010525" y="1968500"/>
          <p14:tracePt t="96677" x="8010525" y="1997075"/>
          <p14:tracePt t="96693" x="8010525" y="2044700"/>
          <p14:tracePt t="96710" x="8010525" y="2089150"/>
          <p14:tracePt t="96727" x="8010525" y="2127250"/>
          <p14:tracePt t="96744" x="8010525" y="2181225"/>
          <p14:tracePt t="96760" x="8010525" y="2216150"/>
          <p14:tracePt t="96777" x="8010525" y="2238375"/>
          <p14:tracePt t="96793" x="8004175" y="2279650"/>
          <p14:tracePt t="96810" x="7991475" y="2301875"/>
          <p14:tracePt t="96827" x="7985125" y="2327275"/>
          <p14:tracePt t="96844" x="7975600" y="2352675"/>
          <p14:tracePt t="96860" x="7975600" y="2381250"/>
          <p14:tracePt t="96877" x="7969250" y="2403475"/>
          <p14:tracePt t="96894" x="7969250" y="2444750"/>
          <p14:tracePt t="96910" x="7966075" y="2466975"/>
          <p14:tracePt t="96926" x="7966075" y="2495550"/>
          <p14:tracePt t="96943" x="7966075" y="2530475"/>
          <p14:tracePt t="96960" x="7966075" y="2559050"/>
          <p14:tracePt t="96977" x="7966075" y="2581275"/>
          <p14:tracePt t="96994" x="7966075" y="2606675"/>
          <p14:tracePt t="97010" x="7966075" y="2628900"/>
          <p14:tracePt t="97026" x="7966075" y="2651125"/>
          <p14:tracePt t="97043" x="7966075" y="2692400"/>
          <p14:tracePt t="97060" x="7966075" y="2708275"/>
          <p14:tracePt t="97077" x="7966075" y="2733675"/>
          <p14:tracePt t="97094" x="7966075" y="2774950"/>
          <p14:tracePt t="97110" x="7966075" y="2797175"/>
          <p14:tracePt t="97127" x="7959725" y="2813050"/>
          <p14:tracePt t="97144" x="7959725" y="2838450"/>
          <p14:tracePt t="97160" x="7959725" y="2847975"/>
          <p14:tracePt t="97177" x="7959725" y="2857500"/>
          <p14:tracePt t="97193" x="7959725" y="2886075"/>
          <p14:tracePt t="97210" x="7959725" y="2908300"/>
          <p14:tracePt t="97227" x="7959725" y="2917825"/>
          <p14:tracePt t="97744" x="7953375" y="2962275"/>
          <p14:tracePt t="97751" x="7953375" y="3009900"/>
          <p14:tracePt t="97760" x="7953375" y="3044825"/>
          <p14:tracePt t="97777" x="7953375" y="3149600"/>
          <p14:tracePt t="97794" x="7966075" y="3311525"/>
          <p14:tracePt t="97810" x="7972425" y="3397250"/>
          <p14:tracePt t="97844" x="8010525" y="3571875"/>
          <p14:tracePt t="97876" x="8048625" y="3743325"/>
          <p14:tracePt t="97893" x="8070850" y="3835400"/>
          <p14:tracePt t="97910" x="8083550" y="3886200"/>
          <p14:tracePt t="97927" x="8102600" y="3940175"/>
          <p14:tracePt t="97943" x="8118475" y="4022725"/>
          <p14:tracePt t="97960" x="8124825" y="4067175"/>
          <p14:tracePt t="97977" x="8124825" y="4111625"/>
          <p14:tracePt t="97993" x="8124825" y="4159250"/>
          <p14:tracePt t="98010" x="8124825" y="4197350"/>
          <p14:tracePt t="98026" x="8124825" y="4219575"/>
          <p14:tracePt t="98028" x="8124825" y="4235450"/>
          <p14:tracePt t="98043" x="8131175" y="4257675"/>
          <p14:tracePt t="98060" x="8131175" y="4289425"/>
          <p14:tracePt t="98076" x="8131175" y="4311650"/>
          <p14:tracePt t="98094" x="8131175" y="4324350"/>
          <p14:tracePt t="98110" x="8131175" y="4340225"/>
          <p14:tracePt t="98126" x="8134350" y="4349750"/>
          <p14:tracePt t="98143" x="8140700" y="4365625"/>
          <p14:tracePt t="98160" x="8143875" y="4375150"/>
          <p14:tracePt t="98177" x="8150225" y="4391025"/>
          <p14:tracePt t="98194" x="8166100" y="4406900"/>
          <p14:tracePt t="98211" x="8172450" y="4416425"/>
          <p14:tracePt t="98227" x="8181975" y="4425950"/>
          <p14:tracePt t="98244" x="8191500" y="4445000"/>
          <p14:tracePt t="98261" x="8201025" y="4454525"/>
          <p14:tracePt t="98277" x="8216900" y="4464050"/>
          <p14:tracePt t="98293" x="8229600" y="4479925"/>
          <p14:tracePt t="98310" x="8251825" y="4495800"/>
          <p14:tracePt t="98327" x="8283575" y="4508500"/>
          <p14:tracePt t="98343" x="8340725" y="4527550"/>
          <p14:tracePt t="98360" x="8362950" y="4540250"/>
          <p14:tracePt t="98377" x="8394700" y="4559300"/>
          <p14:tracePt t="98393" x="8429625" y="4575175"/>
          <p14:tracePt t="98410" x="8461375" y="4587875"/>
          <p14:tracePt t="98426" x="8483600" y="4600575"/>
          <p14:tracePt t="98443" x="8534400" y="4622800"/>
          <p14:tracePt t="98460" x="8566150" y="4635500"/>
          <p14:tracePt t="98476" x="8594725" y="4635500"/>
          <p14:tracePt t="98493" x="8613775" y="4635500"/>
          <p14:tracePt t="98510" x="8629650" y="4635500"/>
          <p14:tracePt t="98526" x="8639175" y="4635500"/>
          <p14:tracePt t="98543" x="8655050" y="4635500"/>
          <p14:tracePt t="98560" x="8664575" y="4635500"/>
          <p14:tracePt t="98577" x="8683625" y="4635500"/>
          <p14:tracePt t="98593" x="8709025" y="4629150"/>
          <p14:tracePt t="98610" x="8731250" y="4619625"/>
          <p14:tracePt t="98627" x="8756650" y="4600575"/>
          <p14:tracePt t="98644" x="8797925" y="4581525"/>
          <p14:tracePt t="98660" x="8820150" y="4572000"/>
          <p14:tracePt t="98676" x="8851900" y="4546600"/>
          <p14:tracePt t="98693" x="8890000" y="4514850"/>
          <p14:tracePt t="98710" x="8921750" y="4483100"/>
          <p14:tracePt t="98726" x="8943975" y="4464050"/>
          <p14:tracePt t="98743" x="8966200" y="4445000"/>
          <p14:tracePt t="98760" x="8991600" y="4413250"/>
          <p14:tracePt t="98777" x="9007475" y="4391025"/>
          <p14:tracePt t="98793" x="9042400" y="4324350"/>
          <p14:tracePt t="98810" x="9055100" y="4286250"/>
          <p14:tracePt t="98827" x="9067800" y="4248150"/>
          <p14:tracePt t="98843" x="9086850" y="4168775"/>
          <p14:tracePt t="98860" x="9105900" y="4124325"/>
          <p14:tracePt t="98877" x="9118600" y="4079875"/>
          <p14:tracePt t="98893" x="9131300" y="4016375"/>
          <p14:tracePt t="98910" x="9137650" y="3962400"/>
          <p14:tracePt t="99151" x="9131300" y="2498725"/>
          <p14:tracePt t="99158" x="9115425" y="2447925"/>
          <p14:tracePt t="99169" x="9099550" y="2400300"/>
          <p14:tracePt t="99194" x="9029700" y="2146300"/>
          <p14:tracePt t="99226" x="8978900" y="1930400"/>
          <p14:tracePt t="99243" x="8940800" y="1806575"/>
          <p14:tracePt t="99260" x="8902700" y="1736725"/>
          <p14:tracePt t="99277" x="8870950" y="1670050"/>
          <p14:tracePt t="99293" x="8826500" y="1612900"/>
          <p14:tracePt t="99310" x="8794750" y="1571625"/>
          <p14:tracePt t="99327" x="8747125" y="1511300"/>
          <p14:tracePt t="99344" x="8689975" y="1416050"/>
          <p14:tracePt t="99360" x="8658225" y="1339850"/>
          <p14:tracePt t="99376" x="8626475" y="1250950"/>
          <p14:tracePt t="99393" x="8588375" y="1146175"/>
          <p14:tracePt t="99410" x="8572500" y="1082675"/>
          <p14:tracePt t="99427" x="8559800" y="1038225"/>
          <p14:tracePt t="99443" x="8534400" y="971550"/>
          <p14:tracePt t="99460" x="8528050" y="936625"/>
          <p14:tracePt t="99477" x="8528050" y="914400"/>
          <p14:tracePt t="99493" x="8528050" y="873125"/>
          <p14:tracePt t="99510" x="8528050" y="844550"/>
          <p14:tracePt t="99527" x="8531225" y="822325"/>
          <p14:tracePt t="99543" x="8537575" y="800100"/>
          <p14:tracePt t="99560" x="8547100" y="784225"/>
          <p14:tracePt t="99564" x="8547100" y="781050"/>
          <p14:tracePt t="99576" x="8547100" y="774700"/>
          <p14:tracePt t="99593" x="8547100" y="768350"/>
          <p14:tracePt t="99610" x="8540750" y="768350"/>
          <p14:tracePt t="99627" x="8531225" y="768350"/>
          <p14:tracePt t="99643" x="8518525" y="768350"/>
          <p14:tracePt t="99660" x="8505825" y="768350"/>
          <p14:tracePt t="99677" x="8493125" y="768350"/>
          <p14:tracePt t="99693" x="8477250" y="771525"/>
          <p14:tracePt t="99710" x="8467725" y="781050"/>
          <p14:tracePt t="99726" x="8458200" y="796925"/>
          <p14:tracePt t="99744" x="8435975" y="812800"/>
          <p14:tracePt t="99760" x="8426450" y="822325"/>
          <p14:tracePt t="99776" x="8416925" y="831850"/>
          <p14:tracePt t="99793" x="8401050" y="850900"/>
          <p14:tracePt t="99810" x="8385175" y="863600"/>
          <p14:tracePt t="99826" x="8375650" y="873125"/>
          <p14:tracePt t="99843" x="8362950" y="885825"/>
          <p14:tracePt t="99860" x="8353425" y="901700"/>
          <p14:tracePt t="99877" x="8334375" y="923925"/>
          <p14:tracePt t="99893" x="8305800" y="968375"/>
          <p14:tracePt t="99910" x="8286750" y="990600"/>
          <p14:tracePt t="99926" x="8255000" y="1025525"/>
          <p14:tracePt t="99943" x="8207375" y="1082675"/>
          <p14:tracePt t="99960" x="8188325" y="1130300"/>
          <p14:tracePt t="99976" x="8175625" y="1193800"/>
          <p14:tracePt t="99994" x="8153400" y="1295400"/>
          <p14:tracePt t="100011" x="8131175" y="1349375"/>
          <p14:tracePt t="100027" x="8115300" y="1444625"/>
          <p14:tracePt t="100043" x="8093075" y="1577975"/>
          <p14:tracePt t="100060" x="8083550" y="1651000"/>
          <p14:tracePt t="100076" x="8083550" y="1704975"/>
          <p14:tracePt t="100078" x="8083550" y="1730375"/>
          <p14:tracePt t="100093" x="8083550" y="1790700"/>
          <p14:tracePt t="100110" x="8083550" y="1851025"/>
          <p14:tracePt t="100127" x="8083550" y="1908175"/>
          <p14:tracePt t="100143" x="8083550" y="1987550"/>
          <p14:tracePt t="100160" x="8077200" y="2032000"/>
          <p14:tracePt t="100177" x="8064500" y="2085975"/>
          <p14:tracePt t="100193" x="8058150" y="2171700"/>
          <p14:tracePt t="100210" x="8051800" y="2235200"/>
          <p14:tracePt t="100226" x="8051800" y="2292350"/>
          <p14:tracePt t="100243" x="8051800" y="2362200"/>
          <p14:tracePt t="100260" x="8051800" y="2406650"/>
          <p14:tracePt t="100277" x="8051800" y="2444750"/>
          <p14:tracePt t="100294" x="8051800" y="2536825"/>
          <p14:tracePt t="100310" x="8051800" y="2590800"/>
          <p14:tracePt t="100326" x="8051800" y="2641600"/>
          <p14:tracePt t="100343" x="8051800" y="2727325"/>
          <p14:tracePt t="100359" x="8054975" y="2787650"/>
          <p14:tracePt t="100377" x="8061325" y="2860675"/>
          <p14:tracePt t="100394" x="8083550" y="2962275"/>
          <p14:tracePt t="100410" x="8093075" y="3022600"/>
          <p14:tracePt t="100427" x="8093075" y="3082925"/>
          <p14:tracePt t="100443" x="8105775" y="3181350"/>
          <p14:tracePt t="100460" x="8105775" y="3263900"/>
          <p14:tracePt t="100476" x="8121650" y="3349625"/>
          <p14:tracePt t="100493" x="8134350" y="3448050"/>
          <p14:tracePt t="100510" x="8156575" y="3502025"/>
          <p14:tracePt t="100527" x="8178800" y="3568700"/>
          <p14:tracePt t="100543" x="8223250" y="3673475"/>
          <p14:tracePt t="100560" x="8239125" y="3736975"/>
          <p14:tracePt t="100577" x="8248650" y="3775075"/>
          <p14:tracePt t="100593" x="8267700" y="3822700"/>
          <p14:tracePt t="100610" x="8286750" y="3860800"/>
          <p14:tracePt t="100626" x="8299450" y="3892550"/>
          <p14:tracePt t="100643" x="8312150" y="3956050"/>
          <p14:tracePt t="100660" x="8324850" y="3994150"/>
          <p14:tracePt t="100677" x="8337550" y="4025900"/>
          <p14:tracePt t="100694" x="8362950" y="4076700"/>
          <p14:tracePt t="100710" x="8369300" y="4098925"/>
          <p14:tracePt t="100727" x="8375650" y="4127500"/>
          <p14:tracePt t="100743" x="8385175" y="4168775"/>
          <p14:tracePt t="100760" x="8397875" y="4194175"/>
          <p14:tracePt t="100776" x="8416925" y="4238625"/>
          <p14:tracePt t="100793" x="8435975" y="4295775"/>
          <p14:tracePt t="100810" x="8455025" y="4333875"/>
          <p14:tracePt t="100826" x="8480425" y="4365625"/>
          <p14:tracePt t="100843" x="8499475" y="4400550"/>
          <p14:tracePt t="100860" x="8509000" y="4416425"/>
          <p14:tracePt t="100876" x="8509000" y="4425950"/>
          <p14:tracePt t="100893" x="8509000" y="4441825"/>
          <p14:tracePt t="101679" x="8442325" y="4454525"/>
          <p14:tracePt t="101687" x="8372475" y="4464050"/>
          <p14:tracePt t="101693" x="8245475" y="4473575"/>
          <p14:tracePt t="101710" x="8016875" y="4511675"/>
          <p14:tracePt t="101744" x="7467600" y="4568825"/>
          <p14:tracePt t="101777" x="7134225" y="4578350"/>
          <p14:tracePt t="101794" x="6972300" y="4578350"/>
          <p14:tracePt t="101810" x="6911975" y="4578350"/>
          <p14:tracePt t="101827" x="6861175" y="4578350"/>
          <p14:tracePt t="101843" x="6813550" y="4578350"/>
          <p14:tracePt t="101859" x="6791325" y="4578350"/>
          <p14:tracePt t="101876" x="6759575" y="4578350"/>
          <p14:tracePt t="101893" x="6746875" y="4578350"/>
          <p14:tracePt t="101910" x="6731000" y="4581525"/>
          <p14:tracePt t="101926" x="6708775" y="4594225"/>
          <p14:tracePt t="101944" x="6686550" y="4616450"/>
          <p14:tracePt t="101960" x="6664325" y="4625975"/>
          <p14:tracePt t="101977" x="6642100" y="4638675"/>
          <p14:tracePt t="101993" x="6597650" y="4660900"/>
          <p14:tracePt t="102009" x="6575425" y="4673600"/>
          <p14:tracePt t="102026" x="6543675" y="4686300"/>
          <p14:tracePt t="102043" x="6508750" y="4702175"/>
          <p14:tracePt t="102059" x="6480175" y="4721225"/>
          <p14:tracePt t="102076" x="6454775" y="4733925"/>
          <p14:tracePt t="102093" x="6419850" y="4749800"/>
          <p14:tracePt t="102110" x="6397625" y="4762500"/>
          <p14:tracePt t="102126" x="6365875" y="4781550"/>
          <p14:tracePt t="102143" x="6330950" y="4797425"/>
          <p14:tracePt t="102159" x="6302375" y="4810125"/>
          <p14:tracePt t="102176" x="6289675" y="4819650"/>
          <p14:tracePt t="102194" x="6276975" y="4826000"/>
          <p14:tracePt t="102210" x="6254750" y="4826000"/>
          <p14:tracePt t="102226" x="6232525" y="4838700"/>
          <p14:tracePt t="102243" x="6191250" y="4838700"/>
          <p14:tracePt t="102259" x="6153150" y="4845050"/>
          <p14:tracePt t="102276" x="6111875" y="4845050"/>
          <p14:tracePt t="102293" x="6064250" y="4845050"/>
          <p14:tracePt t="102309" x="6048375" y="4845050"/>
          <p14:tracePt t="102326" x="6038850" y="4845050"/>
          <p14:tracePt t="102343" x="6016625" y="4845050"/>
          <p14:tracePt t="102359" x="6007100" y="4845050"/>
          <p14:tracePt t="102376" x="5997575" y="4845050"/>
          <p14:tracePt t="102393" x="5988050" y="4845050"/>
          <p14:tracePt t="102458" x="5984875" y="4845050"/>
          <p14:tracePt t="102494" x="5972175" y="4845050"/>
          <p14:tracePt t="102501" x="5969000" y="4845050"/>
          <p14:tracePt t="102510" x="5962650" y="4845050"/>
          <p14:tracePt t="102526" x="5953125" y="4845050"/>
          <p14:tracePt t="102543" x="5937250" y="4841875"/>
          <p14:tracePt t="102559" x="5921375" y="4826000"/>
          <p14:tracePt t="102576" x="5918200" y="4816475"/>
          <p14:tracePt t="102593" x="5918200" y="4800600"/>
          <p14:tracePt t="102609" x="5918200" y="4791075"/>
          <p14:tracePt t="102626" x="5918200" y="4775200"/>
          <p14:tracePt t="102643" x="5934075" y="4759325"/>
          <p14:tracePt t="102660" x="5953125" y="4737100"/>
          <p14:tracePt t="102676" x="5975350" y="4705350"/>
          <p14:tracePt t="102693" x="6035675" y="4651375"/>
          <p14:tracePt t="102709" x="6096000" y="4616450"/>
          <p14:tracePt t="102726" x="6162675" y="4578350"/>
          <p14:tracePt t="102743" x="6273800" y="4508500"/>
          <p14:tracePt t="102760" x="6394450" y="4454525"/>
          <p14:tracePt t="102776" x="6505575" y="4403725"/>
          <p14:tracePt t="102794" x="6661150" y="4318000"/>
          <p14:tracePt t="102809" x="6750050" y="4260850"/>
          <p14:tracePt t="102826" x="6861175" y="4216400"/>
          <p14:tracePt t="102843" x="7023100" y="4159250"/>
          <p14:tracePt t="102860" x="7108825" y="4133850"/>
          <p14:tracePt t="102876" x="7216775" y="4108450"/>
          <p14:tracePt t="102893" x="7353300" y="4067175"/>
          <p14:tracePt t="102910" x="7429500" y="4038600"/>
          <p14:tracePt t="102927" x="7480300" y="4003675"/>
          <p14:tracePt t="102943" x="7550150" y="3946525"/>
          <p14:tracePt t="102959" x="7594600" y="3911600"/>
          <p14:tracePt t="102976" x="7635875" y="3873500"/>
          <p14:tracePt t="102993" x="7712075" y="3822700"/>
          <p14:tracePt t="103009" x="7772400" y="3787775"/>
          <p14:tracePt t="103026" x="7816850" y="3762375"/>
          <p14:tracePt t="103043" x="7886700" y="3714750"/>
          <p14:tracePt t="103060" x="7940675" y="3686175"/>
          <p14:tracePt t="103076" x="7988300" y="3654425"/>
          <p14:tracePt t="103093" x="8067675" y="3587750"/>
          <p14:tracePt t="103110" x="8128000" y="3543300"/>
          <p14:tracePt t="103126" x="8178800" y="3492500"/>
          <p14:tracePt t="103143" x="8248650" y="3438525"/>
          <p14:tracePt t="103160" x="8293100" y="3403600"/>
          <p14:tracePt t="103176" x="8343900" y="3362325"/>
          <p14:tracePt t="103193" x="8455025" y="3289300"/>
          <p14:tracePt t="103210" x="8502650" y="3248025"/>
          <p14:tracePt t="103226" x="8556625" y="3187700"/>
          <p14:tracePt t="103243" x="8610600" y="3117850"/>
          <p14:tracePt t="103260" x="8639175" y="3070225"/>
          <p14:tracePt t="103276" x="8670925" y="3048000"/>
          <p14:tracePt t="103293" x="8715375" y="3003550"/>
          <p14:tracePt t="103310" x="8753475" y="2978150"/>
          <p14:tracePt t="103326" x="8801100" y="2943225"/>
          <p14:tracePt t="103343" x="8851900" y="2898775"/>
          <p14:tracePt t="103359" x="8874125" y="2873375"/>
          <p14:tracePt t="103376" x="8893175" y="2835275"/>
          <p14:tracePt t="103393" x="8918575" y="2800350"/>
          <p14:tracePt t="103409" x="8931275" y="2774950"/>
          <p14:tracePt t="103426" x="8931275" y="2765425"/>
          <p14:tracePt t="103444" x="8931275" y="2755900"/>
          <p14:tracePt t="103460" x="8931275" y="2752725"/>
          <p14:tracePt t="103515" x="8931275" y="2746375"/>
          <p14:tracePt t="104458" x="8877300" y="2759075"/>
          <p14:tracePt t="104465" x="8759825" y="2797175"/>
          <p14:tracePt t="104476" x="8626475" y="2863850"/>
          <p14:tracePt t="104492" x="8293100" y="3044825"/>
          <p14:tracePt t="104516" x="7877175" y="3298825"/>
          <p14:tracePt t="104532" x="7607300" y="3508375"/>
          <p14:tracePt t="104544" x="7312025" y="3686175"/>
          <p14:tracePt t="104577" x="6699250" y="4171950"/>
          <p14:tracePt t="104611" x="6010275" y="4737100"/>
          <p14:tracePt t="104628" x="5667375" y="5048250"/>
          <p14:tracePt t="104645" x="5426075" y="5292725"/>
          <p14:tracePt t="104664" x="5168900" y="5568950"/>
          <p14:tracePt t="104678" x="4968875" y="5768975"/>
          <p14:tracePt t="104694" x="4806950" y="5921375"/>
          <p14:tracePt t="104712" x="4622800" y="6057900"/>
          <p14:tracePt t="104726" x="4429125" y="6181725"/>
          <p14:tracePt t="104743" x="4165600" y="6343650"/>
          <p14:tracePt t="104760" x="3975100" y="6438900"/>
          <p14:tracePt t="104778" x="3714750" y="6511925"/>
          <p14:tracePt t="104792" x="3517900" y="6550025"/>
          <p14:tracePt t="104809" x="3343275" y="6588125"/>
          <p14:tracePt t="104826" x="3136900" y="6604000"/>
          <p14:tracePt t="104843" x="2806700" y="6623050"/>
          <p14:tracePt t="104859" x="2508250" y="6623050"/>
          <p14:tracePt t="104876" x="2273300" y="6623050"/>
          <p14:tracePt t="104976" x="549275" y="6438900"/>
          <p14:tracePt t="104993" x="298450" y="6429375"/>
          <p14:tracePt t="105009" x="171450" y="6429375"/>
          <p14:tracePt t="105026" x="53975" y="6429375"/>
          <p14:tracePt t="105229" x="25400" y="6283325"/>
          <p14:tracePt t="105235" x="44450" y="6270625"/>
          <p14:tracePt t="105243" x="63500" y="6257925"/>
          <p14:tracePt t="105259" x="111125" y="6223000"/>
          <p14:tracePt t="105276" x="155575" y="6194425"/>
          <p14:tracePt t="105293" x="222250" y="6149975"/>
          <p14:tracePt t="105309" x="279400" y="6121400"/>
          <p14:tracePt t="105326" x="349250" y="6083300"/>
          <p14:tracePt t="105343" x="419100" y="6064250"/>
          <p14:tracePt t="105359" x="482600" y="6048375"/>
          <p14:tracePt t="105375" x="530225" y="6029325"/>
          <p14:tracePt t="105392" x="590550" y="6029325"/>
          <p14:tracePt t="105409" x="628650" y="6029325"/>
          <p14:tracePt t="105426" x="650875" y="6029325"/>
          <p14:tracePt t="105442" x="663575" y="6029325"/>
          <p14:tracePt t="105459" x="679450" y="6029325"/>
          <p14:tracePt t="105493" x="685800" y="6029325"/>
          <p14:tracePt t="106750" x="688975" y="6029325"/>
          <p14:tracePt t="106757" x="695325" y="6029325"/>
          <p14:tracePt t="106772" x="698500" y="6029325"/>
          <p14:tracePt t="106786" x="704850" y="6029325"/>
          <p14:tracePt t="106793" x="708025" y="6029325"/>
          <p14:tracePt t="106825" x="723900" y="6029325"/>
          <p14:tracePt t="106859" x="765175" y="6029325"/>
          <p14:tracePt t="106876" x="800100" y="6029325"/>
          <p14:tracePt t="106892" x="857250" y="6029325"/>
          <p14:tracePt t="106909" x="892175" y="6029325"/>
          <p14:tracePt t="106926" x="920750" y="6029325"/>
          <p14:tracePt t="106943" x="968375" y="6029325"/>
          <p14:tracePt t="106959" x="1000125" y="6029325"/>
          <p14:tracePt t="106976" x="1044575" y="6029325"/>
          <p14:tracePt t="106993" x="1114425" y="6029325"/>
          <p14:tracePt t="107009" x="1174750" y="6029325"/>
          <p14:tracePt t="107026" x="1235075" y="6029325"/>
          <p14:tracePt t="107042" x="1295400" y="6029325"/>
          <p14:tracePt t="107059" x="1333500" y="6032500"/>
          <p14:tracePt t="107075" x="1393825" y="6038850"/>
          <p14:tracePt t="107092" x="1504950" y="6054725"/>
          <p14:tracePt t="107109" x="1568450" y="6067425"/>
          <p14:tracePt t="107125" x="1619250" y="6080125"/>
          <p14:tracePt t="107142" x="1720850" y="6102350"/>
          <p14:tracePt t="107159" x="1765300" y="6108700"/>
          <p14:tracePt t="107176" x="1825625" y="6108700"/>
          <p14:tracePt t="107193" x="1911350" y="6108700"/>
          <p14:tracePt t="107209" x="1955800" y="6108700"/>
          <p14:tracePt t="107226" x="1997075" y="6108700"/>
          <p14:tracePt t="107229" x="2016125" y="6115050"/>
          <p14:tracePt t="107242" x="2079625" y="6127750"/>
          <p14:tracePt t="107259" x="2143125" y="6137275"/>
          <p14:tracePt t="107276" x="2203450" y="6143625"/>
          <p14:tracePt t="107293" x="2289175" y="6149975"/>
          <p14:tracePt t="107309" x="2333625" y="6149975"/>
          <p14:tracePt t="107325" x="2378075" y="6149975"/>
          <p14:tracePt t="107342" x="2441575" y="6149975"/>
          <p14:tracePt t="107359" x="2476500" y="6149975"/>
          <p14:tracePt t="107376" x="2530475" y="6149975"/>
          <p14:tracePt t="107393" x="2600325" y="6149975"/>
          <p14:tracePt t="107410" x="2641600" y="6149975"/>
          <p14:tracePt t="107426" x="2679700" y="6149975"/>
          <p14:tracePt t="107442" x="2743200" y="6149975"/>
          <p14:tracePt t="107459" x="2787650" y="6146800"/>
          <p14:tracePt t="107475" x="2838450" y="6146800"/>
          <p14:tracePt t="107493" x="2924175" y="6146800"/>
          <p14:tracePt t="107509" x="2984500" y="6146800"/>
          <p14:tracePt t="107526" x="3048000" y="6162675"/>
          <p14:tracePt t="107543" x="3149600" y="6184900"/>
          <p14:tracePt t="107559" x="3222625" y="6200775"/>
          <p14:tracePt t="107576" x="3286125" y="6213475"/>
          <p14:tracePt t="107592" x="3384550" y="6219825"/>
          <p14:tracePt t="107609" x="3448050" y="6242050"/>
          <p14:tracePt t="107626" x="3502025" y="6254750"/>
          <p14:tracePt t="107643" x="3625850" y="6280150"/>
          <p14:tracePt t="107659" x="3698875" y="6286500"/>
          <p14:tracePt t="107676" x="3759200" y="6292850"/>
          <p14:tracePt t="107693" x="3854450" y="6292850"/>
          <p14:tracePt t="107709" x="3959225" y="6292850"/>
          <p14:tracePt t="107726" x="4044950" y="6308725"/>
          <p14:tracePt t="107728" x="4079875" y="6308725"/>
          <p14:tracePt t="107742" x="4152900" y="6318250"/>
          <p14:tracePt t="107759" x="4248150" y="6334125"/>
          <p14:tracePt t="107776" x="4365625" y="6350000"/>
          <p14:tracePt t="107793" x="4521200" y="6372225"/>
          <p14:tracePt t="107810" x="4597400" y="6388100"/>
          <p14:tracePt t="107827" x="4648200" y="6394450"/>
          <p14:tracePt t="107843" x="4759325" y="6394450"/>
          <p14:tracePt t="107859" x="4819650" y="6394450"/>
          <p14:tracePt t="107876" x="4879975" y="6394450"/>
          <p14:tracePt t="107893" x="4943475" y="6403975"/>
          <p14:tracePt t="107909" x="4981575" y="6403975"/>
          <p14:tracePt t="107926" x="5026025" y="6410325"/>
          <p14:tracePt t="107943" x="5095875" y="6416675"/>
          <p14:tracePt t="107959" x="5137150" y="6416675"/>
          <p14:tracePt t="107976" x="5175250" y="6416675"/>
          <p14:tracePt t="107992" x="5222875" y="6416675"/>
          <p14:tracePt t="108009" x="5260975" y="6416675"/>
          <p14:tracePt t="108026" x="5289550" y="6416675"/>
          <p14:tracePt t="108043" x="5349875" y="6416675"/>
          <p14:tracePt t="108059" x="5394325" y="6423025"/>
          <p14:tracePt t="108076" x="5438775" y="6429375"/>
          <p14:tracePt t="108093" x="5502275" y="6429375"/>
          <p14:tracePt t="108109" x="5530850" y="6429375"/>
          <p14:tracePt t="108125" x="5568950" y="6429375"/>
          <p14:tracePt t="108142" x="5616575" y="6429375"/>
          <p14:tracePt t="108159" x="5651500" y="6429375"/>
          <p14:tracePt t="108176" x="5695950" y="6435725"/>
          <p14:tracePt t="108192" x="5765800" y="6435725"/>
          <p14:tracePt t="108209" x="5810250" y="6435725"/>
          <p14:tracePt t="108226" x="5848350" y="6435725"/>
          <p14:tracePt t="108229" x="5864225" y="6435725"/>
          <p14:tracePt t="108242" x="5886450" y="6435725"/>
          <p14:tracePt t="108259" x="5908675" y="6435725"/>
          <p14:tracePt t="108275" x="5930900" y="6435725"/>
          <p14:tracePt t="108293" x="5959475" y="6435725"/>
          <p14:tracePt t="108309" x="5988050" y="6435725"/>
          <p14:tracePt t="108326" x="6016625" y="6435725"/>
          <p14:tracePt t="108343" x="6070600" y="6435725"/>
          <p14:tracePt t="108360" x="6102350" y="6435725"/>
          <p14:tracePt t="108376" x="6121400" y="6435725"/>
          <p14:tracePt t="108393" x="6162675" y="6435725"/>
          <p14:tracePt t="108409" x="6178550" y="6435725"/>
          <p14:tracePt t="108425" x="6188075" y="6435725"/>
          <p14:tracePt t="108442" x="6210300" y="6435725"/>
          <p14:tracePt t="108459" x="6219825" y="6432550"/>
          <p14:tracePt t="108475" x="6229350" y="6432550"/>
          <p14:tracePt t="108492" x="6254750" y="6432550"/>
          <p14:tracePt t="108509" x="6264275" y="6429375"/>
          <p14:tracePt t="108525" x="6280150" y="6429375"/>
          <p14:tracePt t="108543" x="6311900" y="6429375"/>
          <p14:tracePt t="108559" x="6324600" y="6429375"/>
          <p14:tracePt t="108576" x="6346825" y="6429375"/>
          <p14:tracePt t="108593" x="6388100" y="6429375"/>
          <p14:tracePt t="108609" x="6416675" y="6429375"/>
          <p14:tracePt t="108626" x="6445250" y="6429375"/>
          <p14:tracePt t="108643" x="6486525" y="6429375"/>
          <p14:tracePt t="108659" x="6515100" y="6429375"/>
          <p14:tracePt t="108675" x="6559550" y="6429375"/>
          <p14:tracePt t="108692" x="6623050" y="6429375"/>
          <p14:tracePt t="108709" x="6673850" y="6429375"/>
          <p14:tracePt t="108725" x="6711950" y="6429375"/>
          <p14:tracePt t="108728" x="6737350" y="6429375"/>
          <p14:tracePt t="108743" x="6765925" y="6429375"/>
          <p14:tracePt t="108760" x="6797675" y="6429375"/>
          <p14:tracePt t="108776" x="6810375" y="6429375"/>
          <p14:tracePt t="108793" x="6826250" y="6429375"/>
          <p14:tracePt t="108809" x="6842125" y="6429375"/>
          <p14:tracePt t="108825" x="6851650" y="6429375"/>
          <p14:tracePt t="108842" x="6864350" y="6429375"/>
          <p14:tracePt t="108859" x="6870700" y="6429375"/>
          <p14:tracePt t="108876" x="6877050" y="6429375"/>
          <p14:tracePt t="108892" x="6886575" y="6429375"/>
          <p14:tracePt t="109823" x="6911975" y="6429375"/>
          <p14:tracePt t="109830" x="6937375" y="6429375"/>
          <p14:tracePt t="109843" x="6991350" y="6438900"/>
          <p14:tracePt t="109859" x="7035800" y="6445250"/>
          <p14:tracePt t="109876" x="7080250" y="6445250"/>
          <p14:tracePt t="109892" x="7165975" y="6457950"/>
          <p14:tracePt t="109908" x="7226300" y="6457950"/>
          <p14:tracePt t="109942" x="7356475" y="6470650"/>
          <p14:tracePt t="109976" x="7432675" y="6477000"/>
          <p14:tracePt t="109993" x="7486650" y="6496050"/>
          <p14:tracePt t="110009" x="7518400" y="6496050"/>
          <p14:tracePt t="110026" x="7553325" y="6502400"/>
          <p14:tracePt t="110042" x="7600950" y="6508750"/>
          <p14:tracePt t="110058" x="7623175" y="6508750"/>
          <p14:tracePt t="110075" x="7639050" y="6508750"/>
          <p14:tracePt t="110092" x="7661275" y="6508750"/>
          <p14:tracePt t="110109" x="7670800" y="6508750"/>
          <p14:tracePt t="110186" x="7670800" y="6515100"/>
          <p14:tracePt t="110893" x="7620000" y="6511925"/>
          <p14:tracePt t="110900" x="7537450" y="6511925"/>
          <p14:tracePt t="110908" x="7458075" y="6511925"/>
          <p14:tracePt t="110925" x="7308850" y="6511925"/>
          <p14:tracePt t="110943" x="7048500" y="6511925"/>
          <p14:tracePt t="110959" x="6877050" y="6511925"/>
          <p14:tracePt t="110993" x="6216650" y="6499225"/>
          <p14:tracePt t="111026" x="5495925" y="6464300"/>
          <p14:tracePt t="111044" x="4870450" y="6426200"/>
          <p14:tracePt t="111060" x="4457700" y="6388100"/>
          <p14:tracePt t="111076" x="4060825" y="6337300"/>
          <p14:tracePt t="111093" x="3467100" y="6261100"/>
          <p14:tracePt t="111110" x="3117850" y="6216650"/>
          <p14:tracePt t="111127" x="2794000" y="6181725"/>
          <p14:tracePt t="111142" x="2320925" y="6137275"/>
          <p14:tracePt t="111159" x="2105025" y="6118225"/>
          <p14:tracePt t="111176" x="1876425" y="6099175"/>
          <p14:tracePt t="111192" x="1622425" y="6089650"/>
          <p14:tracePt t="111209" x="1441450" y="6080125"/>
          <p14:tracePt t="111226" x="1292225" y="6080125"/>
          <p14:tracePt t="111243" x="1095375" y="6064250"/>
          <p14:tracePt t="111259" x="933450" y="6054725"/>
          <p14:tracePt t="111276" x="806450" y="6054725"/>
          <p14:tracePt t="111292" x="609600" y="6045200"/>
          <p14:tracePt t="111308" x="482600" y="6045200"/>
          <p14:tracePt t="111325" x="390525" y="6045200"/>
          <p14:tracePt t="111342" x="285750" y="6045200"/>
          <p14:tracePt t="111358" x="241300" y="6045200"/>
          <p14:tracePt t="111375" x="203200" y="6045200"/>
          <p14:tracePt t="111392" x="142875" y="6045200"/>
          <p14:tracePt t="111409" x="98425" y="6045200"/>
          <p14:tracePt t="111425" x="76200" y="6045200"/>
          <p14:tracePt t="111443" x="57150" y="6045200"/>
          <p14:tracePt t="111459" x="44450" y="6045200"/>
          <p14:tracePt t="111475" x="41275" y="6045200"/>
          <p14:tracePt t="111509" x="47625" y="6045200"/>
          <p14:tracePt t="111526" x="76200" y="6038850"/>
          <p14:tracePt t="111542" x="111125" y="6022975"/>
          <p14:tracePt t="111558" x="142875" y="6016625"/>
          <p14:tracePt t="111575" x="165100" y="6010275"/>
          <p14:tracePt t="111593" x="228600" y="5997575"/>
          <p14:tracePt t="111609" x="288925" y="5991225"/>
          <p14:tracePt t="111625" x="349250" y="5991225"/>
          <p14:tracePt t="111643" x="419100" y="5991225"/>
          <p14:tracePt t="111659" x="463550" y="5991225"/>
          <p14:tracePt t="111675" x="501650" y="5991225"/>
          <p14:tracePt t="111692" x="561975" y="5991225"/>
          <p14:tracePt t="111708" x="606425" y="5991225"/>
          <p14:tracePt t="111725" x="650875" y="5991225"/>
          <p14:tracePt t="111742" x="704850" y="5991225"/>
          <p14:tracePt t="111758" x="727075" y="5991225"/>
          <p14:tracePt t="111775" x="765175" y="5991225"/>
          <p14:tracePt t="111792" x="796925" y="5991225"/>
          <p14:tracePt t="111808" x="841375" y="5991225"/>
          <p14:tracePt t="111825" x="876300" y="5991225"/>
          <p14:tracePt t="111842" x="939800" y="5991225"/>
          <p14:tracePt t="111858" x="984250" y="5994400"/>
          <p14:tracePt t="111875" x="1038225" y="6007100"/>
          <p14:tracePt t="111892" x="1101725" y="6013450"/>
          <p14:tracePt t="111908" x="1155700" y="6019800"/>
          <p14:tracePt t="111925" x="1216025" y="6026150"/>
          <p14:tracePt t="111943" x="1304925" y="6032500"/>
          <p14:tracePt t="111958" x="1365250" y="6032500"/>
          <p14:tracePt t="111975" x="1406525" y="6032500"/>
          <p14:tracePt t="111993" x="1470025" y="6032500"/>
          <p14:tracePt t="112008" x="1492250" y="6032500"/>
          <p14:tracePt t="112025" x="1536700" y="6032500"/>
          <p14:tracePt t="112042" x="1597025" y="6032500"/>
          <p14:tracePt t="112059" x="1657350" y="6032500"/>
          <p14:tracePt t="112076" x="1701800" y="6032500"/>
          <p14:tracePt t="112093" x="1765300" y="6032500"/>
          <p14:tracePt t="112108" x="1809750" y="6032500"/>
          <p14:tracePt t="112125" x="1851025" y="6032500"/>
          <p14:tracePt t="112142" x="1920875" y="6032500"/>
          <p14:tracePt t="112158" x="1974850" y="6032500"/>
          <p14:tracePt t="112176" x="2009775" y="6032500"/>
          <p14:tracePt t="112192" x="2073275" y="6032500"/>
          <p14:tracePt t="112208" x="2117725" y="6032500"/>
          <p14:tracePt t="112225" x="2152650" y="6032500"/>
          <p14:tracePt t="112243" x="2216150" y="6022975"/>
          <p14:tracePt t="112259" x="2254250" y="6010275"/>
          <p14:tracePt t="112276" x="2298700" y="5997575"/>
          <p14:tracePt t="112293" x="2362200" y="5997575"/>
          <p14:tracePt t="112308" x="2397125" y="5997575"/>
          <p14:tracePt t="112326" x="2451100" y="5997575"/>
          <p14:tracePt t="112342" x="2540000" y="6016625"/>
          <p14:tracePt t="112358" x="2632075" y="6022975"/>
          <p14:tracePt t="112375" x="2705100" y="6022975"/>
          <p14:tracePt t="112392" x="2790825" y="6029325"/>
          <p14:tracePt t="112409" x="2835275" y="6029325"/>
          <p14:tracePt t="112425" x="2879725" y="6035675"/>
          <p14:tracePt t="112443" x="2974975" y="6045200"/>
          <p14:tracePt t="112459" x="3035300" y="6051550"/>
          <p14:tracePt t="112476" x="3089275" y="6057900"/>
          <p14:tracePt t="112493" x="3168650" y="6064250"/>
          <p14:tracePt t="112509" x="3213100" y="6064250"/>
          <p14:tracePt t="112525" x="3273425" y="6064250"/>
          <p14:tracePt t="112543" x="3349625" y="6064250"/>
          <p14:tracePt t="112558" x="3403600" y="6083300"/>
          <p14:tracePt t="112575" x="3448050" y="6089650"/>
          <p14:tracePt t="112592" x="3514725" y="6108700"/>
          <p14:tracePt t="112609" x="3565525" y="6115050"/>
          <p14:tracePt t="112625" x="3629025" y="6130925"/>
          <p14:tracePt t="112642" x="3717925" y="6143625"/>
          <p14:tracePt t="112659" x="3762375" y="6143625"/>
          <p14:tracePt t="112675" x="3797300" y="6143625"/>
          <p14:tracePt t="112693" x="3838575" y="6143625"/>
          <p14:tracePt t="112709" x="3860800" y="6143625"/>
          <p14:tracePt t="112725" x="3889375" y="6143625"/>
          <p14:tracePt t="112742" x="3946525" y="6149975"/>
          <p14:tracePt t="112758" x="3981450" y="6156325"/>
          <p14:tracePt t="112775" x="4025900" y="6156325"/>
          <p14:tracePt t="112792" x="4067175" y="6156325"/>
          <p14:tracePt t="112808" x="4089400" y="6156325"/>
          <p14:tracePt t="112825" x="4098925" y="6156325"/>
          <p14:tracePt t="112843" x="4117975" y="6156325"/>
          <p14:tracePt t="112858" x="4127500" y="6156325"/>
          <p14:tracePt t="112875" x="4137025" y="6156325"/>
          <p14:tracePt t="112893" x="4152900" y="6156325"/>
          <p14:tracePt t="112908" x="4168775" y="6156325"/>
          <p14:tracePt t="112925" x="4171950" y="6156325"/>
          <p14:tracePt t="112943" x="4178300" y="6156325"/>
          <p14:tracePt t="113422" x="4178300" y="6162675"/>
          <p14:tracePt t="113430" x="4178300" y="6165850"/>
          <p14:tracePt t="113444" x="4178300" y="6178550"/>
          <p14:tracePt t="113459" x="4178300" y="6181725"/>
          <p14:tracePt t="113475" x="4181475" y="6181725"/>
          <p14:tracePt t="113499" x="4181475" y="6188075"/>
          <p14:tracePt t="113551" x="4175125" y="6188075"/>
          <p14:tracePt t="113559" x="4171950" y="6188075"/>
          <p14:tracePt t="113575" x="4156075" y="6188075"/>
          <p14:tracePt t="113592" x="4102100" y="6188075"/>
          <p14:tracePt t="113608" x="4041775" y="6188075"/>
          <p14:tracePt t="113625" x="3981450" y="6181725"/>
          <p14:tracePt t="113642" x="3889375" y="6153150"/>
          <p14:tracePt t="113658" x="3803650" y="6140450"/>
          <p14:tracePt t="113675" x="3686175" y="6121400"/>
          <p14:tracePt t="113693" x="3565525" y="6105525"/>
          <p14:tracePt t="113709" x="3457575" y="6080125"/>
          <p14:tracePt t="113726" x="3352800" y="6080125"/>
          <p14:tracePt t="113742" x="3178175" y="6073775"/>
          <p14:tracePt t="113758" x="3070225" y="6064250"/>
          <p14:tracePt t="113775" x="2946400" y="6064250"/>
          <p14:tracePt t="113793" x="2771775" y="6057900"/>
          <p14:tracePt t="113808" x="2667000" y="6057900"/>
          <p14:tracePt t="113825" x="2527300" y="6048375"/>
          <p14:tracePt t="113843" x="2308225" y="6038850"/>
          <p14:tracePt t="113859" x="2171700" y="6032500"/>
          <p14:tracePt t="113875" x="1997075" y="6013450"/>
          <p14:tracePt t="113892" x="1787525" y="5994400"/>
          <p14:tracePt t="113908" x="1628775" y="5994400"/>
          <p14:tracePt t="113925" x="1466850" y="5978525"/>
          <p14:tracePt t="113943" x="1295400" y="5978525"/>
          <p14:tracePt t="113959" x="1168400" y="5978525"/>
          <p14:tracePt t="113975" x="1038225" y="5969000"/>
          <p14:tracePt t="113993" x="923925" y="5969000"/>
          <p14:tracePt t="114009" x="860425" y="5969000"/>
          <p14:tracePt t="114025" x="800100" y="5969000"/>
          <p14:tracePt t="114042" x="730250" y="5969000"/>
          <p14:tracePt t="114058" x="685800" y="5969000"/>
          <p14:tracePt t="114075" x="657225" y="5969000"/>
          <p14:tracePt t="114093" x="622300" y="5969000"/>
          <p14:tracePt t="114109" x="612775" y="5969000"/>
          <p14:tracePt t="114125" x="603250" y="5969000"/>
          <p14:tracePt t="114142" x="587375" y="5969000"/>
          <p14:tracePt t="114175" x="619125" y="5969000"/>
          <p14:tracePt t="114192" x="698500" y="5969000"/>
          <p14:tracePt t="114208" x="777875" y="5969000"/>
          <p14:tracePt t="114225" x="914400" y="5959475"/>
          <p14:tracePt t="114243" x="1127125" y="5924550"/>
          <p14:tracePt t="114258" x="1301750" y="5876925"/>
          <p14:tracePt t="114275" x="1511300" y="5810250"/>
          <p14:tracePt t="114293" x="1927225" y="5670550"/>
          <p14:tracePt t="114310" x="2197100" y="5572125"/>
          <p14:tracePt t="114326" x="2546350" y="5476875"/>
          <p14:tracePt t="114343" x="2924175" y="5375275"/>
          <p14:tracePt t="114359" x="3171825" y="5302250"/>
          <p14:tracePt t="114376" x="3394075" y="5235575"/>
          <p14:tracePt t="114394" x="3730625" y="5168900"/>
          <p14:tracePt t="114409" x="3927475" y="5130800"/>
          <p14:tracePt t="114425" x="4175125" y="5070475"/>
          <p14:tracePt t="114443" x="4432300" y="5006975"/>
          <p14:tracePt t="114459" x="4591050" y="4933950"/>
          <p14:tracePt t="114475" x="4724400" y="4851400"/>
          <p14:tracePt t="114492" x="4860925" y="4730750"/>
          <p14:tracePt t="114508" x="4975225" y="4651375"/>
          <p14:tracePt t="114525" x="5089525" y="4591050"/>
          <p14:tracePt t="114542" x="5238750" y="4533900"/>
          <p14:tracePt t="114558" x="5318125" y="4502150"/>
          <p14:tracePt t="114575" x="5407025" y="4445000"/>
          <p14:tracePt t="114592" x="5543550" y="4343400"/>
          <p14:tracePt t="114608" x="5616575" y="4270375"/>
          <p14:tracePt t="114625" x="5676900" y="4225925"/>
          <p14:tracePt t="114642" x="5753100" y="4178300"/>
          <p14:tracePt t="114658" x="5810250" y="4140200"/>
          <p14:tracePt t="114676" x="5873750" y="4127500"/>
          <p14:tracePt t="114692" x="5956300" y="4108450"/>
          <p14:tracePt t="114709" x="6000750" y="4095750"/>
          <p14:tracePt t="114725" x="6032500" y="4076700"/>
          <p14:tracePt t="114742" x="6076950" y="4051300"/>
          <p14:tracePt t="114758" x="6086475" y="4041775"/>
          <p14:tracePt t="114775" x="6102350" y="4032250"/>
          <p14:tracePt t="114792" x="6118225" y="4016375"/>
          <p14:tracePt t="114808" x="6127750" y="4016375"/>
          <p14:tracePt t="114825" x="6137275" y="4016375"/>
          <p14:tracePt t="114842" x="6140450" y="4016375"/>
          <p14:tracePt t="115357" x="6146800" y="4016375"/>
          <p14:tracePt t="115365" x="6149975" y="4016375"/>
          <p14:tracePt t="115375" x="6162675" y="4016375"/>
          <p14:tracePt t="115392" x="6165850" y="4016375"/>
          <p14:tracePt t="115421" x="6172200" y="4016375"/>
          <p14:tracePt t="115428" x="6175375" y="4016375"/>
          <p14:tracePt t="115442" x="6184900" y="4016375"/>
          <p14:tracePt t="115474" x="6251575" y="4016375"/>
          <p14:tracePt t="115508" x="6343650" y="4029075"/>
          <p14:tracePt t="115525" x="6457950" y="4029075"/>
          <p14:tracePt t="115542" x="6619875" y="4029075"/>
          <p14:tracePt t="115558" x="6667500" y="4038600"/>
          <p14:tracePt t="116130" x="6772275" y="4032250"/>
          <p14:tracePt t="116137" x="6886575" y="4013200"/>
          <p14:tracePt t="116144" x="7004050" y="3984625"/>
          <p14:tracePt t="116158" x="7200900" y="3917950"/>
          <p14:tracePt t="116175" x="7378700" y="3841750"/>
          <p14:tracePt t="116193" x="7639050" y="3749675"/>
          <p14:tracePt t="116225" x="7893050" y="3660775"/>
          <p14:tracePt t="116259" x="8156575" y="3613150"/>
          <p14:tracePt t="116275" x="8207375" y="3613150"/>
          <p14:tracePt t="116292" x="8270875" y="3613150"/>
          <p14:tracePt t="116308" x="8293100" y="3613150"/>
          <p14:tracePt t="116324" x="8308975" y="3613150"/>
          <p14:tracePt t="116342" x="8328025" y="3613150"/>
          <p14:tracePt t="116358" x="8334375" y="3613150"/>
          <p14:tracePt t="116414" x="8334375" y="3619500"/>
          <p14:tracePt t="116421" x="8331200" y="3619500"/>
          <p14:tracePt t="116428" x="8328025" y="3622675"/>
          <p14:tracePt t="116442" x="8312150" y="3629025"/>
          <p14:tracePt t="116458" x="8302625" y="3638550"/>
          <p14:tracePt t="116475" x="8293100" y="3654425"/>
          <p14:tracePt t="116492" x="8248650" y="3686175"/>
          <p14:tracePt t="116508" x="8185150" y="3756025"/>
          <p14:tracePt t="116525" x="8118475" y="3851275"/>
          <p14:tracePt t="116542" x="7988300" y="4092575"/>
          <p14:tracePt t="116558" x="7921625" y="4279900"/>
          <p14:tracePt t="116575" x="7848600" y="4457700"/>
          <p14:tracePt t="116592" x="7743825" y="4762500"/>
          <p14:tracePt t="116609" x="7664450" y="4975225"/>
          <p14:tracePt t="116625" x="7566025" y="5267325"/>
          <p14:tracePt t="116642" x="7477125" y="5591175"/>
          <p14:tracePt t="116659" x="7432675" y="5800725"/>
          <p14:tracePt t="116675" x="7385050" y="5984875"/>
          <p14:tracePt t="116692" x="7346950" y="6219825"/>
          <p14:tracePt t="116708" x="7315200" y="6308725"/>
          <p14:tracePt t="116725" x="7302500" y="6359525"/>
          <p14:tracePt t="116742" x="7273925" y="6397625"/>
          <p14:tracePt t="116758" x="7232650" y="6429375"/>
          <p14:tracePt t="116774" x="7169150" y="6442075"/>
          <p14:tracePt t="116792" x="7080250" y="6464300"/>
          <p14:tracePt t="116808" x="7016750" y="6470650"/>
          <p14:tracePt t="116825" x="6937375" y="6470650"/>
          <p14:tracePt t="116842" x="6810375" y="6470650"/>
          <p14:tracePt t="116859" x="6759575" y="6470650"/>
          <p14:tracePt t="116875" x="6699250" y="6467475"/>
          <p14:tracePt t="116893" x="6597650" y="6445250"/>
          <p14:tracePt t="116908" x="6511925" y="6429375"/>
          <p14:tracePt t="116925" x="6426200" y="6413500"/>
          <p14:tracePt t="116942" x="6292850" y="6381750"/>
          <p14:tracePt t="116958" x="6184900" y="6365875"/>
          <p14:tracePt t="116975" x="6045200" y="6350000"/>
          <p14:tracePt t="116992" x="5899150" y="6318250"/>
          <p14:tracePt t="117009" x="5800725" y="6292850"/>
          <p14:tracePt t="117025" x="5683250" y="6267450"/>
          <p14:tracePt t="117042" x="5502275" y="6223000"/>
          <p14:tracePt t="117058" x="5384800" y="6197600"/>
          <p14:tracePt t="117074" x="5232400" y="6162675"/>
          <p14:tracePt t="117093" x="4997450" y="6124575"/>
          <p14:tracePt t="117108" x="4835525" y="6099175"/>
          <p14:tracePt t="117125" x="4660900" y="6070600"/>
          <p14:tracePt t="117142" x="4473575" y="6035675"/>
          <p14:tracePt t="117158" x="4343400" y="6019800"/>
          <p14:tracePt t="117174" x="4203700" y="6000750"/>
          <p14:tracePt t="117192" x="4048125" y="5984875"/>
          <p14:tracePt t="117208" x="3933825" y="5984875"/>
          <p14:tracePt t="117224" x="3797300" y="5984875"/>
          <p14:tracePt t="117242" x="3679825" y="5984875"/>
          <p14:tracePt t="117258" x="3587750" y="5984875"/>
          <p14:tracePt t="117274" x="3505200" y="5984875"/>
          <p14:tracePt t="117292" x="3397250" y="5984875"/>
          <p14:tracePt t="117308" x="3336925" y="5984875"/>
          <p14:tracePt t="117324" x="3276600" y="5984875"/>
          <p14:tracePt t="117342" x="3162300" y="5984875"/>
          <p14:tracePt t="117358" x="3079750" y="5991225"/>
          <p14:tracePt t="117374" x="2984500" y="5991225"/>
          <p14:tracePt t="117392" x="2886075" y="5997575"/>
          <p14:tracePt t="117408" x="2816225" y="5997575"/>
          <p14:tracePt t="117425" x="2733675" y="6003925"/>
          <p14:tracePt t="117442" x="2638425" y="6013450"/>
          <p14:tracePt t="117459" x="2578100" y="6013450"/>
          <p14:tracePt t="117475" x="2533650" y="6013450"/>
          <p14:tracePt t="117492" x="2479675" y="6013450"/>
          <p14:tracePt t="117508" x="2447925" y="6013450"/>
          <p14:tracePt t="117525" x="2432050" y="6013450"/>
          <p14:tracePt t="117542" x="2419350" y="6013450"/>
          <p14:tracePt t="117558" x="2403475" y="6013450"/>
          <p14:tracePt t="117575" x="2393950" y="6016625"/>
          <p14:tracePt t="117592" x="2387600" y="6016625"/>
          <p14:tracePt t="117843" x="2384425" y="6022975"/>
          <p14:tracePt t="117849" x="2378075" y="6032500"/>
          <p14:tracePt t="117858" x="2371725" y="6051550"/>
          <p14:tracePt t="117874" x="2339975" y="6076950"/>
          <p14:tracePt t="117892" x="2295525" y="6121400"/>
          <p14:tracePt t="117908" x="2251075" y="6146800"/>
          <p14:tracePt t="117925" x="2174875" y="6184900"/>
          <p14:tracePt t="117943" x="2006600" y="6219825"/>
          <p14:tracePt t="117958" x="1933575" y="6229350"/>
          <p14:tracePt t="117975" x="1863725" y="6229350"/>
          <p14:tracePt t="117992" x="1714500" y="6223000"/>
          <p14:tracePt t="118008" x="1606550" y="6207125"/>
          <p14:tracePt t="118024" x="1520825" y="6191250"/>
          <p14:tracePt t="118042" x="1416050" y="6137275"/>
          <p14:tracePt t="118058" x="1349375" y="6108700"/>
          <p14:tracePt t="118075" x="1298575" y="6073775"/>
          <p14:tracePt t="118092" x="1241425" y="6054725"/>
          <p14:tracePt t="118108" x="1212850" y="6042025"/>
          <p14:tracePt t="118125" x="1187450" y="6022975"/>
          <p14:tracePt t="118142" x="1174750" y="6010275"/>
          <p14:tracePt t="118158" x="1158875" y="5997575"/>
          <p14:tracePt t="118175" x="1149350" y="5988050"/>
          <p14:tracePt t="118192" x="1133475" y="5972175"/>
          <p14:tracePt t="118208" x="1123950" y="5969000"/>
          <p14:tracePt t="118225" x="1108075" y="5962650"/>
          <p14:tracePt t="118242" x="1101725" y="5953125"/>
          <p14:tracePt t="118257" x="1098550" y="5946775"/>
          <p14:tracePt t="118274" x="1089025" y="5937250"/>
          <p14:tracePt t="118292" x="1079500" y="5924550"/>
          <p14:tracePt t="118308" x="1063625" y="5911850"/>
          <p14:tracePt t="118324" x="1054100" y="5902325"/>
          <p14:tracePt t="118342" x="1038225" y="5889625"/>
          <p14:tracePt t="118358" x="1031875" y="5873750"/>
          <p14:tracePt t="118375" x="1028700" y="5864225"/>
          <p14:tracePt t="118392" x="1022350" y="5854700"/>
          <p14:tracePt t="118479" x="1022350" y="5848350"/>
          <p14:tracePt t="118722" x="1035050" y="5842000"/>
          <p14:tracePt t="118728" x="1063625" y="5835650"/>
          <p14:tracePt t="118742" x="1101725" y="5822950"/>
          <p14:tracePt t="118774" x="1190625" y="5791200"/>
          <p14:tracePt t="118809" x="1282700" y="5791200"/>
          <p14:tracePt t="118825" x="1320800" y="5791200"/>
          <p14:tracePt t="118842" x="1368425" y="5778500"/>
          <p14:tracePt t="118858" x="1390650" y="5765800"/>
          <p14:tracePt t="118874" x="1412875" y="5765800"/>
          <p14:tracePt t="118892" x="1450975" y="5749925"/>
          <p14:tracePt t="118908" x="1466850" y="5743575"/>
          <p14:tracePt t="118925" x="1479550" y="5743575"/>
          <p14:tracePt t="118943" x="1495425" y="5743575"/>
          <p14:tracePt t="118958" x="1504950" y="5743575"/>
          <p14:tracePt t="118975" x="1514475" y="5743575"/>
          <p14:tracePt t="118991" x="1530350" y="5743575"/>
          <p14:tracePt t="119027" x="1536700" y="5740400"/>
          <p14:tracePt t="119040" x="1539875" y="5740400"/>
          <p14:tracePt t="119070" x="1546225" y="5740400"/>
          <p14:tracePt t="119298" x="1574800" y="5740400"/>
          <p14:tracePt t="119305" x="1600200" y="5740400"/>
          <p14:tracePt t="119313" x="1635125" y="5740400"/>
          <p14:tracePt t="119324" x="1660525" y="5740400"/>
          <p14:tracePt t="119358" x="1797050" y="5740400"/>
          <p14:tracePt t="119392" x="1984375" y="5740400"/>
          <p14:tracePt t="119408" x="2019300" y="5740400"/>
          <p14:tracePt t="119425" x="2057400" y="5740400"/>
          <p14:tracePt t="119442" x="2076450" y="5740400"/>
          <p14:tracePt t="119458" x="2085975" y="5740400"/>
          <p14:tracePt t="119475" x="2101850" y="5740400"/>
          <p14:tracePt t="119491" x="2111375" y="5740400"/>
          <p14:tracePt t="119508" x="2117725" y="5740400"/>
          <p14:tracePt t="119524" x="2127250" y="5740400"/>
          <p14:tracePt t="119542" x="2146300" y="5740400"/>
          <p14:tracePt t="119558" x="2155825" y="5740400"/>
          <p14:tracePt t="119574" x="2165350" y="5740400"/>
          <p14:tracePt t="119592" x="2181225" y="5740400"/>
          <p14:tracePt t="119608" x="2197100" y="5740400"/>
          <p14:tracePt t="119624" x="2206625" y="5740400"/>
          <p14:tracePt t="119642" x="2216150" y="5740400"/>
          <p14:tracePt t="119674" x="2219325" y="5740400"/>
          <p14:tracePt t="119893" x="2232025" y="5740400"/>
          <p14:tracePt t="119900" x="2241550" y="5740400"/>
          <p14:tracePt t="119908" x="2254250" y="5740400"/>
          <p14:tracePt t="119924" x="2295525" y="5740400"/>
          <p14:tracePt t="119942" x="2352675" y="5740400"/>
          <p14:tracePt t="119957" x="2387600" y="5740400"/>
          <p14:tracePt t="119974" x="2416175" y="5740400"/>
          <p14:tracePt t="119992" x="2463800" y="5740400"/>
          <p14:tracePt t="120008" x="2479675" y="5740400"/>
          <p14:tracePt t="120025" x="2489200" y="5740400"/>
          <p14:tracePt t="120042" x="2511425" y="5740400"/>
          <p14:tracePt t="120057" x="2520950" y="5740400"/>
          <p14:tracePt t="120074" x="2530475" y="5740400"/>
          <p14:tracePt t="120108" x="2540000" y="5740400"/>
          <p14:tracePt t="120363" x="2546350" y="5740400"/>
          <p14:tracePt t="120371" x="2549525" y="5740400"/>
          <p14:tracePt t="120378" x="2555875" y="5740400"/>
          <p14:tracePt t="120391" x="2565400" y="5740400"/>
          <p14:tracePt t="120407" x="2574925" y="5740400"/>
          <p14:tracePt t="120424" x="2590800" y="5740400"/>
          <p14:tracePt t="120442" x="2622550" y="5740400"/>
          <p14:tracePt t="120458" x="2657475" y="5740400"/>
          <p14:tracePt t="120474" x="2701925" y="5734050"/>
          <p14:tracePt t="120492" x="2765425" y="5734050"/>
          <p14:tracePt t="120508" x="2800350" y="5734050"/>
          <p14:tracePt t="120525" x="2854325" y="5734050"/>
          <p14:tracePt t="120542" x="2940050" y="5734050"/>
          <p14:tracePt t="120558" x="2997200" y="5734050"/>
          <p14:tracePt t="120575" x="3051175" y="5734050"/>
          <p14:tracePt t="120591" x="3114675" y="5721350"/>
          <p14:tracePt t="120607" x="3136900" y="5721350"/>
          <p14:tracePt t="120624" x="3165475" y="5721350"/>
          <p14:tracePt t="120642" x="3181350" y="5721350"/>
          <p14:tracePt t="120658" x="3190875" y="5721350"/>
          <p14:tracePt t="120675" x="3203575" y="5721350"/>
          <p14:tracePt t="120994" x="3228975" y="5724525"/>
          <p14:tracePt t="121001" x="3248025" y="5730875"/>
          <p14:tracePt t="121008" x="3267075" y="5737225"/>
          <p14:tracePt t="121025" x="3302000" y="5746750"/>
          <p14:tracePt t="121041" x="3346450" y="5765800"/>
          <p14:tracePt t="121058" x="3368675" y="5784850"/>
          <p14:tracePt t="121074" x="3400425" y="5797550"/>
          <p14:tracePt t="121092" x="3435350" y="5813425"/>
          <p14:tracePt t="121108" x="3467100" y="5826125"/>
          <p14:tracePt t="121125" x="3482975" y="5842000"/>
          <p14:tracePt t="121142" x="3498850" y="5857875"/>
          <p14:tracePt t="121158" x="3514725" y="5867400"/>
          <p14:tracePt t="121174" x="3517900" y="5876925"/>
          <p14:tracePt t="121207" x="3524250" y="5876925"/>
          <p14:tracePt t="121228" x="3527425" y="5876925"/>
          <p14:tracePt t="121242" x="3533775" y="5876925"/>
          <p14:tracePt t="121263" x="3536950" y="5876925"/>
          <p14:tracePt t="121350" x="3543300" y="5876925"/>
          <p14:tracePt t="121365" x="3546475" y="5876925"/>
          <p14:tracePt t="121372" x="3552825" y="5876925"/>
          <p14:tracePt t="121379" x="3562350" y="5876925"/>
          <p14:tracePt t="121392" x="3584575" y="5876925"/>
          <p14:tracePt t="121408" x="3606800" y="5876925"/>
          <p14:tracePt t="121425" x="3635375" y="5876925"/>
          <p14:tracePt t="121441" x="3667125" y="5876925"/>
          <p14:tracePt t="121457" x="3698875" y="5876925"/>
          <p14:tracePt t="121474" x="3721100" y="5873750"/>
          <p14:tracePt t="121492" x="3775075" y="5867400"/>
          <p14:tracePt t="121508" x="3819525" y="5867400"/>
          <p14:tracePt t="121524" x="3870325" y="5867400"/>
          <p14:tracePt t="121542" x="3940175" y="5867400"/>
          <p14:tracePt t="121558" x="3978275" y="5861050"/>
          <p14:tracePt t="121574" x="4022725" y="5861050"/>
          <p14:tracePt t="121591" x="4064000" y="5851525"/>
          <p14:tracePt t="121607" x="4086225" y="5845175"/>
          <p14:tracePt t="121624" x="4114800" y="5845175"/>
          <p14:tracePt t="121642" x="4137025" y="5845175"/>
          <p14:tracePt t="121657" x="4149725" y="5845175"/>
          <p14:tracePt t="121674" x="4171950" y="5845175"/>
          <p14:tracePt t="121691" x="4191000" y="5845175"/>
          <p14:tracePt t="121708" x="4206875" y="5845175"/>
          <p14:tracePt t="121724" x="4222750" y="5845175"/>
          <p14:tracePt t="121742" x="4238625" y="5845175"/>
          <p14:tracePt t="121758" x="4254500" y="5845175"/>
          <p14:tracePt t="121774" x="4283075" y="5845175"/>
          <p14:tracePt t="121792" x="4330700" y="5832475"/>
          <p14:tracePt t="121808" x="4378325" y="5813425"/>
          <p14:tracePt t="121824" x="4451350" y="5797550"/>
          <p14:tracePt t="121842" x="4565650" y="5759450"/>
          <p14:tracePt t="121858" x="4635500" y="5721350"/>
          <p14:tracePt t="121875" x="4702175" y="5683250"/>
          <p14:tracePt t="121878" x="4743450" y="5651500"/>
          <p14:tracePt t="121892" x="4829175" y="5553075"/>
          <p14:tracePt t="121908" x="4908550" y="5451475"/>
          <p14:tracePt t="121924" x="4984750" y="5346700"/>
          <p14:tracePt t="121942" x="5095875" y="5105400"/>
          <p14:tracePt t="121958" x="5149850" y="4984750"/>
          <p14:tracePt t="121974" x="5181600" y="4905375"/>
          <p14:tracePt t="121992" x="5235575" y="4778375"/>
          <p14:tracePt t="122008" x="5264150" y="4711700"/>
          <p14:tracePt t="122025" x="5299075" y="4660900"/>
          <p14:tracePt t="122042" x="5346700" y="4594225"/>
          <p14:tracePt t="122058" x="5378450" y="4562475"/>
          <p14:tracePt t="122075" x="5410200" y="4543425"/>
          <p14:tracePt t="122092" x="5438775" y="4514850"/>
          <p14:tracePt t="122108" x="5454650" y="4505325"/>
          <p14:tracePt t="122124" x="5470525" y="4492625"/>
          <p14:tracePt t="122142" x="5486400" y="4492625"/>
          <p14:tracePt t="122158" x="5495925" y="4492625"/>
          <p14:tracePt t="122174" x="5505450" y="4492625"/>
          <p14:tracePt t="122191" x="5524500" y="4492625"/>
          <p14:tracePt t="122207" x="5537200" y="4492625"/>
          <p14:tracePt t="122224" x="5556250" y="4486275"/>
          <p14:tracePt t="122241" x="5613400" y="4470400"/>
          <p14:tracePt t="122257" x="5661025" y="4441825"/>
          <p14:tracePt t="122274" x="5708650" y="4416425"/>
          <p14:tracePt t="122291" x="5775325" y="4368800"/>
          <p14:tracePt t="122307" x="5826125" y="4318000"/>
          <p14:tracePt t="122324" x="5883275" y="4273550"/>
          <p14:tracePt t="122342" x="5956300" y="4200525"/>
          <p14:tracePt t="122358" x="6007100" y="4149725"/>
          <p14:tracePt t="122374" x="6051550" y="4089400"/>
          <p14:tracePt t="122392" x="6111875" y="3990975"/>
          <p14:tracePt t="122408" x="6143625" y="3924300"/>
          <p14:tracePt t="122425" x="6156325" y="3879850"/>
          <p14:tracePt t="122441" x="6172200" y="3844925"/>
          <p14:tracePt t="122457" x="6184900" y="3813175"/>
          <p14:tracePt t="122474" x="6203950" y="3790950"/>
          <p14:tracePt t="122491" x="6219825" y="3746500"/>
          <p14:tracePt t="122507" x="6232525" y="3702050"/>
          <p14:tracePt t="122524" x="6245225" y="3670300"/>
          <p14:tracePt t="122542" x="6264275" y="3629025"/>
          <p14:tracePt t="122558" x="6270625" y="3619500"/>
          <p14:tracePt t="122574" x="6273800" y="3609975"/>
          <p14:tracePt t="122591" x="6286500" y="3584575"/>
          <p14:tracePt t="122607" x="6296025" y="3575050"/>
          <p14:tracePt t="122624" x="6299200" y="3559175"/>
          <p14:tracePt t="122641" x="6305550" y="3533775"/>
          <p14:tracePt t="122658" x="6305550" y="3524250"/>
          <p14:tracePt t="122675" x="6305550" y="3514725"/>
          <p14:tracePt t="122692" x="6305550" y="3498850"/>
          <p14:tracePt t="122708" x="6305550" y="3489325"/>
          <p14:tracePt t="122749" x="6311900" y="3495675"/>
          <p14:tracePt t="122757" x="6327775" y="3502025"/>
          <p14:tracePt t="122774" x="6362700" y="3533775"/>
          <p14:tracePt t="122792" x="6451600" y="3609975"/>
          <p14:tracePt t="122808" x="6524625" y="3663950"/>
          <p14:tracePt t="122824" x="6581775" y="3702050"/>
          <p14:tracePt t="122842" x="6667500" y="3759200"/>
          <p14:tracePt t="122858" x="6715125" y="3794125"/>
          <p14:tracePt t="122874" x="6737350" y="3803650"/>
          <p14:tracePt t="122891" x="6772275" y="3822700"/>
          <p14:tracePt t="122907" x="6781800" y="3825875"/>
          <p14:tracePt t="122924" x="6794500" y="3825875"/>
          <p14:tracePt t="122941" x="6804025" y="3825875"/>
          <p14:tracePt t="122978" x="6804025" y="3819525"/>
          <p14:tracePt t="122992" x="6804025" y="3810000"/>
          <p14:tracePt t="123008" x="6804025" y="3800475"/>
          <p14:tracePt t="123024" x="6804025" y="3790950"/>
          <p14:tracePt t="123041" x="6804025" y="3784600"/>
          <p14:tracePt t="123057" x="6804025" y="3781425"/>
          <p14:tracePt t="123092" x="6804025" y="3765550"/>
          <p14:tracePt t="123107" x="6807200" y="3756025"/>
          <p14:tracePt t="123124" x="6819900" y="3740150"/>
          <p14:tracePt t="123142" x="6832600" y="3717925"/>
          <p14:tracePt t="123157" x="6845300" y="3695700"/>
          <p14:tracePt t="123174" x="6864350" y="3663950"/>
          <p14:tracePt t="123191" x="6892925" y="3638550"/>
          <p14:tracePt t="123207" x="6921500" y="3619500"/>
          <p14:tracePt t="123224" x="6953250" y="3606800"/>
          <p14:tracePt t="123242" x="7016750" y="3587750"/>
          <p14:tracePt t="123258" x="7061200" y="3575050"/>
          <p14:tracePt t="123274" x="7083425" y="3575050"/>
          <p14:tracePt t="123291" x="7112000" y="3559175"/>
          <p14:tracePt t="123307" x="7121525" y="3552825"/>
          <p14:tracePt t="123324" x="7134225" y="3552825"/>
          <p14:tracePt t="123341" x="7143750" y="3552825"/>
          <p14:tracePt t="123357" x="7153275" y="3552825"/>
          <p14:tracePt t="123592" x="7181850" y="3524250"/>
          <p14:tracePt t="123599" x="7204075" y="3495675"/>
          <p14:tracePt t="123607" x="7216775" y="3476625"/>
          <p14:tracePt t="123624" x="7251700" y="3429000"/>
          <p14:tracePt t="123642" x="7289800" y="3378200"/>
          <p14:tracePt t="123658" x="7318375" y="3352800"/>
          <p14:tracePt t="123674" x="7327900" y="3343275"/>
          <p14:tracePt t="123691" x="7343775" y="3324225"/>
          <p14:tracePt t="123707" x="7353300" y="3311525"/>
          <p14:tracePt t="123724" x="7353300" y="3308350"/>
          <p14:tracePt t="124106" x="7385050" y="3311525"/>
          <p14:tracePt t="124114" x="7445375" y="3321050"/>
          <p14:tracePt t="124125" x="7512050" y="3321050"/>
          <p14:tracePt t="124142" x="7721600" y="3314700"/>
          <p14:tracePt t="124158" x="7870825" y="3295650"/>
          <p14:tracePt t="124174" x="7966075" y="3279775"/>
          <p14:tracePt t="124192" x="8058150" y="3267075"/>
          <p14:tracePt t="124224" x="8124825" y="3260725"/>
          <p14:tracePt t="124257" x="8172450" y="3260725"/>
          <p14:tracePt t="124274" x="8181975" y="3260725"/>
          <p14:tracePt t="124291" x="8194675" y="3260725"/>
          <p14:tracePt t="124499" x="8185150" y="3260725"/>
          <p14:tracePt t="124506" x="8175625" y="3260725"/>
          <p14:tracePt t="124513" x="8162925" y="3260725"/>
          <p14:tracePt t="124523" x="8153400" y="3254375"/>
          <p14:tracePt t="124541" x="8086725" y="3235325"/>
          <p14:tracePt t="124557" x="8042275" y="3213100"/>
          <p14:tracePt t="124574" x="7997825" y="3200400"/>
          <p14:tracePt t="124591" x="7947025" y="3190875"/>
          <p14:tracePt t="124607" x="7931150" y="3190875"/>
          <p14:tracePt t="124624" x="7921625" y="3190875"/>
          <p14:tracePt t="124641" x="7908925" y="3190875"/>
          <p14:tracePt t="124657" x="7893050" y="3190875"/>
          <p14:tracePt t="124674" x="7883525" y="3190875"/>
          <p14:tracePt t="124707" x="7877175" y="3190875"/>
          <p14:tracePt t="124742" x="7874000" y="3190875"/>
          <p14:tracePt t="124994" x="7896225" y="3149600"/>
          <p14:tracePt t="125000" x="7934325" y="3076575"/>
          <p14:tracePt t="125007" x="7959725" y="3016250"/>
          <p14:tracePt t="125025" x="8010525" y="2914650"/>
          <p14:tracePt t="125042" x="8099425" y="2708275"/>
          <p14:tracePt t="125058" x="8153400" y="2543175"/>
          <p14:tracePt t="125075" x="8226425" y="2397125"/>
          <p14:tracePt t="125092" x="8359775" y="2044700"/>
          <p14:tracePt t="125107" x="8432800" y="1844675"/>
          <p14:tracePt t="125126" x="8502650" y="1635125"/>
          <p14:tracePt t="125142" x="8553450" y="1444625"/>
          <p14:tracePt t="125158" x="8575675" y="1377950"/>
          <p14:tracePt t="125175" x="8588375" y="1339850"/>
          <p14:tracePt t="125191" x="8588375" y="1314450"/>
          <p14:tracePt t="125207" x="8588375" y="1298575"/>
          <p14:tracePt t="125224" x="8588375" y="1289050"/>
          <p14:tracePt t="125241" x="8588375" y="1279525"/>
          <p14:tracePt t="125257" x="8588375" y="1270000"/>
          <p14:tracePt t="125274" x="8588375" y="1254125"/>
          <p14:tracePt t="125291" x="8588375" y="1238250"/>
          <p14:tracePt t="125307" x="8588375" y="1228725"/>
          <p14:tracePt t="125323" x="8588375" y="1225550"/>
          <p14:tracePt t="125341" x="8588375" y="1216025"/>
          <p14:tracePt t="125357" x="8588375" y="1200150"/>
          <p14:tracePt t="125373" x="8588375" y="1190625"/>
          <p14:tracePt t="125390" x="8588375" y="1181100"/>
          <p14:tracePt t="125407" x="8588375" y="1171575"/>
          <p14:tracePt t="125424" x="8588375" y="1165225"/>
          <p14:tracePt t="125515" x="8588375" y="11557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785813" y="0"/>
            <a:ext cx="2436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 err="1">
                <a:solidFill>
                  <a:srgbClr val="FF0000"/>
                </a:solidFill>
                <a:latin typeface="+mj-lt"/>
              </a:rPr>
              <a:t>Euphorbiaceae</a:t>
            </a:r>
            <a:endParaRPr lang="fr-FR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1125538"/>
            <a:ext cx="35718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Parmi les euphorbes: </a:t>
            </a:r>
            <a:r>
              <a:rPr lang="fr-FR" i="1" dirty="0" err="1">
                <a:solidFill>
                  <a:srgbClr val="FF0000"/>
                </a:solidFill>
                <a:latin typeface="+mj-lt"/>
              </a:rPr>
              <a:t>Euphorbia</a:t>
            </a:r>
            <a:r>
              <a:rPr lang="fr-FR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+mj-lt"/>
              </a:rPr>
              <a:t>resinifera</a:t>
            </a:r>
            <a:r>
              <a:rPr lang="fr-FR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«</a:t>
            </a:r>
            <a:r>
              <a:rPr lang="fr-FR" i="1" dirty="0">
                <a:solidFill>
                  <a:srgbClr val="FF0000"/>
                </a:solidFill>
                <a:latin typeface="+mj-lt"/>
              </a:rPr>
              <a:t> </a:t>
            </a:r>
            <a:r>
              <a:rPr lang="fr-FR" dirty="0" err="1">
                <a:solidFill>
                  <a:srgbClr val="FF0000"/>
                </a:solidFill>
                <a:latin typeface="+mj-lt"/>
              </a:rPr>
              <a:t>Tikiout</a:t>
            </a:r>
            <a:r>
              <a:rPr lang="fr-FR" i="1" dirty="0">
                <a:solidFill>
                  <a:srgbClr val="FF0000"/>
                </a:solidFill>
                <a:latin typeface="+mj-lt"/>
              </a:rPr>
              <a:t> 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»</a:t>
            </a:r>
            <a:r>
              <a:rPr lang="fr-FR" dirty="0">
                <a:latin typeface="+mj-lt"/>
              </a:rPr>
              <a:t>, une endémique marocaine, </a:t>
            </a:r>
            <a:r>
              <a:rPr lang="fr-FR" dirty="0" err="1">
                <a:latin typeface="+mj-lt"/>
              </a:rPr>
              <a:t>cactiforme</a:t>
            </a:r>
            <a:r>
              <a:rPr lang="fr-FR" dirty="0">
                <a:latin typeface="+mj-lt"/>
              </a:rPr>
              <a:t> (charnue) et épineuse dont le latex coagulé fournit une résine, « </a:t>
            </a:r>
            <a:r>
              <a:rPr lang="fr-FR" dirty="0" err="1">
                <a:latin typeface="+mj-lt"/>
              </a:rPr>
              <a:t>tikiout</a:t>
            </a:r>
            <a:r>
              <a:rPr lang="fr-FR" dirty="0">
                <a:latin typeface="+mj-lt"/>
              </a:rPr>
              <a:t>» toxique utilisée en Médecine.</a:t>
            </a:r>
          </a:p>
        </p:txBody>
      </p:sp>
      <p:pic>
        <p:nvPicPr>
          <p:cNvPr id="32772" name="Picture 6" descr="resinifer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0"/>
            <a:ext cx="542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64"/>
    </mc:Choice>
    <mc:Fallback>
      <p:transition spd="slow" advTm="4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54" x="6286500" y="1606550"/>
          <p14:tracePt t="6561" x="6235700" y="1584325"/>
          <p14:tracePt t="6569" x="6194425" y="1549400"/>
          <p14:tracePt t="6585" x="6083300" y="1489075"/>
          <p14:tracePt t="6602" x="5810250" y="1368425"/>
          <p14:tracePt t="6622" x="5057775" y="1038225"/>
          <p14:tracePt t="6641" x="4086225" y="793750"/>
          <p14:tracePt t="6668" x="2698750" y="622300"/>
          <p14:tracePt t="6702" x="1476375" y="615950"/>
          <p14:tracePt t="6719" x="1190625" y="644525"/>
          <p14:tracePt t="6735" x="993775" y="692150"/>
          <p14:tracePt t="6750" x="838200" y="755650"/>
          <p14:tracePt t="6767" x="704850" y="838200"/>
          <p14:tracePt t="6784" x="654050" y="889000"/>
          <p14:tracePt t="6800" x="622300" y="930275"/>
          <p14:tracePt t="6817" x="593725" y="993775"/>
          <p14:tracePt t="6834" x="593725" y="1038225"/>
          <p14:tracePt t="6850" x="593725" y="1076325"/>
          <p14:tracePt t="6867" x="609600" y="1133475"/>
          <p14:tracePt t="6883" x="644525" y="1171575"/>
          <p14:tracePt t="6900" x="682625" y="1212850"/>
          <p14:tracePt t="6916" x="774700" y="1289050"/>
          <p14:tracePt t="6933" x="815975" y="1336675"/>
          <p14:tracePt t="6951" x="885825" y="1384300"/>
          <p14:tracePt t="6968" x="1006475" y="1447800"/>
          <p14:tracePt t="6984" x="1117600" y="1498600"/>
          <p14:tracePt t="7001" x="1238250" y="1533525"/>
          <p14:tracePt t="7017" x="1562100" y="1638300"/>
          <p14:tracePt t="7034" x="1762125" y="1727200"/>
          <p14:tracePt t="7050" x="2044700" y="1822450"/>
          <p14:tracePt t="7067" x="2349500" y="1949450"/>
          <p14:tracePt t="7085" x="2593975" y="2038350"/>
          <p14:tracePt t="7101" x="2794000" y="2124075"/>
          <p14:tracePt t="7117" x="3121025" y="2222500"/>
          <p14:tracePt t="7134" x="3286125" y="2247900"/>
          <p14:tracePt t="7150" x="3444875" y="2247900"/>
          <p14:tracePt t="7167" x="3632200" y="2235200"/>
          <p14:tracePt t="7184" x="3705225" y="2222500"/>
          <p14:tracePt t="7200" x="3759200" y="2206625"/>
          <p14:tracePt t="7216" x="3794125" y="2178050"/>
          <p14:tracePt t="7233" x="3810000" y="2168525"/>
          <p14:tracePt t="7250" x="3822700" y="2143125"/>
          <p14:tracePt t="7268" x="3829050" y="2111375"/>
          <p14:tracePt t="7284" x="3829050" y="2089150"/>
          <p14:tracePt t="7300" x="3829050" y="2051050"/>
          <p14:tracePt t="7317" x="3829050" y="1990725"/>
          <p14:tracePt t="7333" x="3819525" y="1952625"/>
          <p14:tracePt t="7350" x="3806825" y="1920875"/>
          <p14:tracePt t="7352" x="3794125" y="1908175"/>
          <p14:tracePt t="7367" x="3768725" y="1879600"/>
          <p14:tracePt t="7383" x="3743325" y="1854200"/>
          <p14:tracePt t="7400" x="3698875" y="1819275"/>
          <p14:tracePt t="7417" x="3632200" y="1793875"/>
          <p14:tracePt t="7434" x="3587750" y="1781175"/>
          <p14:tracePt t="7450" x="3565525" y="1768475"/>
          <p14:tracePt t="7466" x="3521075" y="1746250"/>
          <p14:tracePt t="7483" x="3498850" y="1733550"/>
          <p14:tracePt t="7500" x="3460750" y="1720850"/>
          <p14:tracePt t="7517" x="3397250" y="1708150"/>
          <p14:tracePt t="7533" x="3352800" y="1695450"/>
          <p14:tracePt t="7550" x="3314700" y="1689100"/>
          <p14:tracePt t="7567" x="3260725" y="1689100"/>
          <p14:tracePt t="7584" x="3222625" y="1689100"/>
          <p14:tracePt t="7600" x="3194050" y="1689100"/>
          <p14:tracePt t="7617" x="3146425" y="1689100"/>
          <p14:tracePt t="7634" x="3124200" y="1689100"/>
          <p14:tracePt t="7650" x="3079750" y="1689100"/>
          <p14:tracePt t="7667" x="3025775" y="1689100"/>
          <p14:tracePt t="7683" x="2981325" y="1689100"/>
          <p14:tracePt t="7700" x="2952750" y="1692275"/>
          <p14:tracePt t="7717" x="2911475" y="1711325"/>
          <p14:tracePt t="7734" x="2873375" y="1724025"/>
          <p14:tracePt t="7750" x="2835275" y="1736725"/>
          <p14:tracePt t="7767" x="2771775" y="1755775"/>
          <p14:tracePt t="7784" x="2724150" y="1774825"/>
          <p14:tracePt t="7800" x="2686050" y="1787525"/>
          <p14:tracePt t="7817" x="2622550" y="1806575"/>
          <p14:tracePt t="7834" x="2590800" y="1831975"/>
          <p14:tracePt t="7850" x="2559050" y="1857375"/>
          <p14:tracePt t="7852" x="2540000" y="1870075"/>
          <p14:tracePt t="7867" x="2517775" y="1901825"/>
          <p14:tracePt t="7883" x="2476500" y="1927225"/>
          <p14:tracePt t="7900" x="2454275" y="1949450"/>
          <p14:tracePt t="7917" x="2409825" y="1993900"/>
          <p14:tracePt t="7933" x="2384425" y="2012950"/>
          <p14:tracePt t="7950" x="2362200" y="2032000"/>
          <p14:tracePt t="7967" x="2339975" y="2047875"/>
          <p14:tracePt t="7983" x="2330450" y="2057400"/>
          <p14:tracePt t="8000" x="2324100" y="2066925"/>
          <p14:tracePt t="8017" x="2324100" y="2076450"/>
          <p14:tracePt t="8296" x="2244725" y="2070100"/>
          <p14:tracePt t="8304" x="2174875" y="2063750"/>
          <p14:tracePt t="8317" x="2012950" y="2063750"/>
          <p14:tracePt t="8334" x="1819275" y="2070100"/>
          <p14:tracePt t="8351" x="1647825" y="2085975"/>
          <p14:tracePt t="8367" x="1412875" y="2133600"/>
          <p14:tracePt t="8383" x="1279525" y="2174875"/>
          <p14:tracePt t="8404" x="1146175" y="2216150"/>
          <p14:tracePt t="8417" x="1076325" y="2254250"/>
          <p14:tracePt t="8433" x="1009650" y="2282825"/>
          <p14:tracePt t="8450" x="952500" y="2320925"/>
          <p14:tracePt t="8466" x="857250" y="2365375"/>
          <p14:tracePt t="8483" x="815975" y="2406650"/>
          <p14:tracePt t="8500" x="768350" y="2432050"/>
          <p14:tracePt t="8517" x="717550" y="2476500"/>
          <p14:tracePt t="8533" x="692150" y="2495550"/>
          <p14:tracePt t="8551" x="663575" y="2508250"/>
          <p14:tracePt t="8567" x="628650" y="2520950"/>
          <p14:tracePt t="8584" x="600075" y="2520950"/>
          <p14:tracePt t="8600" x="574675" y="2505075"/>
          <p14:tracePt t="8617" x="533400" y="2479675"/>
          <p14:tracePt t="8634" x="514350" y="2447925"/>
          <p14:tracePt t="8651" x="501650" y="2425700"/>
          <p14:tracePt t="8667" x="488950" y="2403475"/>
          <p14:tracePt t="8683" x="488950" y="2387600"/>
          <p14:tracePt t="8700" x="488950" y="2374900"/>
          <p14:tracePt t="8716" x="488950" y="2352675"/>
          <p14:tracePt t="8734" x="488950" y="2333625"/>
          <p14:tracePt t="8750" x="488950" y="2320925"/>
          <p14:tracePt t="8767" x="488950" y="2308225"/>
          <p14:tracePt t="8784" x="488950" y="2292350"/>
          <p14:tracePt t="8800" x="488950" y="2282825"/>
          <p14:tracePt t="8816" x="479425" y="2273300"/>
          <p14:tracePt t="8833" x="469900" y="2266950"/>
          <p14:tracePt t="8850" x="460375" y="2263775"/>
          <p14:tracePt t="8866" x="441325" y="2241550"/>
          <p14:tracePt t="8883" x="431800" y="2232025"/>
          <p14:tracePt t="8900" x="419100" y="2222500"/>
          <p14:tracePt t="8917" x="406400" y="2209800"/>
          <p14:tracePt t="8933" x="390525" y="2203450"/>
          <p14:tracePt t="8950" x="381000" y="2197100"/>
          <p14:tracePt t="8966" x="365125" y="2197100"/>
          <p14:tracePt t="8983" x="361950" y="2193925"/>
          <p14:tracePt t="9017" x="361950" y="2184400"/>
          <p14:tracePt t="9034" x="361950" y="2178050"/>
          <p14:tracePt t="9051" x="377825" y="2168525"/>
          <p14:tracePt t="9067" x="504825" y="2120900"/>
          <p14:tracePt t="9083" x="590550" y="2108200"/>
          <p14:tracePt t="9100" x="654050" y="2092325"/>
          <p14:tracePt t="9116" x="755650" y="2063750"/>
          <p14:tracePt t="9134" x="841375" y="2047875"/>
          <p14:tracePt t="9150" x="946150" y="2038350"/>
          <p14:tracePt t="9167" x="1089025" y="2016125"/>
          <p14:tracePt t="9184" x="1228725" y="2006600"/>
          <p14:tracePt t="9200" x="1346200" y="1987550"/>
          <p14:tracePt t="9216" x="1479550" y="1981200"/>
          <p14:tracePt t="9233" x="1530350" y="1974850"/>
          <p14:tracePt t="9250" x="1568450" y="1962150"/>
          <p14:tracePt t="9266" x="1616075" y="1955800"/>
          <p14:tracePt t="9283" x="1644650" y="1955800"/>
          <p14:tracePt t="9300" x="1682750" y="1949450"/>
          <p14:tracePt t="9317" x="1743075" y="1949450"/>
          <p14:tracePt t="9333" x="1787525" y="1949450"/>
          <p14:tracePt t="9350" x="1831975" y="1952625"/>
          <p14:tracePt t="9366" x="1914525" y="1971675"/>
          <p14:tracePt t="9383" x="1978025" y="1987550"/>
          <p14:tracePt t="9400" x="2044700" y="2009775"/>
          <p14:tracePt t="9403" x="2070100" y="2009775"/>
          <p14:tracePt t="9416" x="2133600" y="2022475"/>
          <p14:tracePt t="9434" x="2193925" y="2028825"/>
          <p14:tracePt t="9451" x="2257425" y="2035175"/>
          <p14:tracePt t="9466" x="2413000" y="2060575"/>
          <p14:tracePt t="9483" x="2476500" y="2076450"/>
          <p14:tracePt t="9500" x="2517775" y="2076450"/>
          <p14:tracePt t="9516" x="2574925" y="2076450"/>
          <p14:tracePt t="9534" x="2609850" y="2076450"/>
          <p14:tracePt t="9550" x="2654300" y="2076450"/>
          <p14:tracePt t="9566" x="2717800" y="2076450"/>
          <p14:tracePt t="9583" x="2746375" y="2076450"/>
          <p14:tracePt t="9600" x="2774950" y="2076450"/>
          <p14:tracePt t="9616" x="2797175" y="2079625"/>
          <p14:tracePt t="9634" x="2806700" y="2079625"/>
          <p14:tracePt t="9651" x="2816225" y="2079625"/>
          <p14:tracePt t="9695" x="2825750" y="2079625"/>
          <p14:tracePt t="9709" x="2832100" y="2079625"/>
          <p14:tracePt t="9717" x="2835275" y="2085975"/>
          <p14:tracePt t="9733" x="2841625" y="2095500"/>
          <p14:tracePt t="9750" x="2841625" y="2105025"/>
          <p14:tracePt t="9766" x="2844800" y="2108200"/>
          <p14:tracePt t="9783" x="2851150" y="2114550"/>
          <p14:tracePt t="9801" x="2854325" y="2130425"/>
          <p14:tracePt t="10667" x="2825750" y="2143125"/>
          <p14:tracePt t="10674" x="2765425" y="2159000"/>
          <p14:tracePt t="10683" x="2727325" y="2184400"/>
          <p14:tracePt t="10701" x="2530475" y="2279650"/>
          <p14:tracePt t="10717" x="2406650" y="2352675"/>
          <p14:tracePt t="10734" x="2314575" y="2419350"/>
          <p14:tracePt t="10750" x="2200275" y="2479675"/>
          <p14:tracePt t="10783" x="1968500" y="2603500"/>
          <p14:tracePt t="10817" x="1835150" y="2679700"/>
          <p14:tracePt t="10834" x="1793875" y="2720975"/>
          <p14:tracePt t="10851" x="1743075" y="2765425"/>
          <p14:tracePt t="10866" x="1711325" y="2790825"/>
          <p14:tracePt t="10883" x="1679575" y="2816225"/>
          <p14:tracePt t="10900" x="1612900" y="2863850"/>
          <p14:tracePt t="10916" x="1574800" y="2876550"/>
          <p14:tracePt t="10933" x="1536700" y="2886075"/>
          <p14:tracePt t="10950" x="1473200" y="2914650"/>
          <p14:tracePt t="10966" x="1428750" y="2914650"/>
          <p14:tracePt t="10983" x="1368425" y="2914650"/>
          <p14:tracePt t="11000" x="1292225" y="2914650"/>
          <p14:tracePt t="11016" x="1247775" y="2914650"/>
          <p14:tracePt t="11033" x="1196975" y="2914650"/>
          <p14:tracePt t="11050" x="1117600" y="2911475"/>
          <p14:tracePt t="11066" x="1057275" y="2905125"/>
          <p14:tracePt t="11084" x="1019175" y="2889250"/>
          <p14:tracePt t="11101" x="968375" y="2873375"/>
          <p14:tracePt t="11117" x="939800" y="2860675"/>
          <p14:tracePt t="11133" x="914400" y="2847975"/>
          <p14:tracePt t="11150" x="873125" y="2816225"/>
          <p14:tracePt t="11166" x="847725" y="2794000"/>
          <p14:tracePt t="11183" x="815975" y="2762250"/>
          <p14:tracePt t="11201" x="781050" y="2743200"/>
          <p14:tracePt t="11217" x="755650" y="2733675"/>
          <p14:tracePt t="11234" x="746125" y="2724150"/>
          <p14:tracePt t="11251" x="733425" y="2701925"/>
          <p14:tracePt t="11267" x="720725" y="2692400"/>
          <p14:tracePt t="11282" x="708025" y="2682875"/>
          <p14:tracePt t="11299" x="695325" y="2682875"/>
          <p14:tracePt t="11316" x="682625" y="2676525"/>
          <p14:tracePt t="11333" x="673100" y="2676525"/>
          <p14:tracePt t="11350" x="657225" y="2673350"/>
          <p14:tracePt t="11366" x="647700" y="2673350"/>
          <p14:tracePt t="11383" x="638175" y="2673350"/>
          <p14:tracePt t="11400" x="622300" y="2673350"/>
          <p14:tracePt t="11417" x="606425" y="2673350"/>
          <p14:tracePt t="11434" x="603250" y="2667000"/>
          <p14:tracePt t="11450" x="593725" y="2657475"/>
          <p14:tracePt t="11466" x="587375" y="2651125"/>
          <p14:tracePt t="11501" x="584200" y="2647950"/>
          <p14:tracePt t="11610" x="584200" y="2641600"/>
          <p14:tracePt t="11619" x="584200" y="2638425"/>
          <p14:tracePt t="11634" x="584200" y="2628900"/>
          <p14:tracePt t="11651" x="584200" y="2619375"/>
          <p14:tracePt t="11667" x="584200" y="2603500"/>
          <p14:tracePt t="11683" x="584200" y="2597150"/>
          <p14:tracePt t="11700" x="584200" y="2584450"/>
          <p14:tracePt t="11716" x="584200" y="2574925"/>
          <p14:tracePt t="11733" x="584200" y="2559050"/>
          <p14:tracePt t="11751" x="577850" y="2543175"/>
          <p14:tracePt t="11767" x="577850" y="2533650"/>
          <p14:tracePt t="11784" x="577850" y="2524125"/>
          <p14:tracePt t="11801" x="577850" y="2520950"/>
          <p14:tracePt t="11836" x="574675" y="2520950"/>
          <p14:tracePt t="11931" x="561975" y="2520950"/>
          <p14:tracePt t="11944" x="558800" y="2520950"/>
          <p14:tracePt t="11959" x="552450" y="2520950"/>
          <p14:tracePt t="11979" x="549275" y="2520950"/>
          <p14:tracePt t="11986" x="542925" y="2520950"/>
          <p14:tracePt t="12000" x="533400" y="2520950"/>
          <p14:tracePt t="12016" x="523875" y="2520950"/>
          <p14:tracePt t="12033" x="508000" y="2520950"/>
          <p14:tracePt t="12050" x="492125" y="2508250"/>
          <p14:tracePt t="12066" x="488950" y="2508250"/>
          <p14:tracePt t="12083" x="488950" y="2505075"/>
          <p14:tracePt t="12708" x="495300" y="2505075"/>
          <p14:tracePt t="12730" x="498475" y="2505075"/>
          <p14:tracePt t="12744" x="511175" y="2505075"/>
          <p14:tracePt t="12754" x="514350" y="2505075"/>
          <p14:tracePt t="12771" x="520700" y="2505075"/>
          <p14:tracePt t="12783" x="523875" y="2505075"/>
          <p14:tracePt t="12816" x="530225" y="2505075"/>
          <p14:tracePt t="13066" x="533400" y="2505075"/>
          <p14:tracePt t="13180" x="539750" y="2505075"/>
          <p14:tracePt t="13188" x="546100" y="2505075"/>
          <p14:tracePt t="13204" x="549275" y="2505075"/>
          <p14:tracePt t="13222" x="555625" y="2505075"/>
          <p14:tracePt t="13243" x="558800" y="2505075"/>
          <p14:tracePt t="13257" x="565150" y="2505075"/>
          <p14:tracePt t="13283" x="577850" y="2498725"/>
          <p14:tracePt t="13316" x="603250" y="2489200"/>
          <p14:tracePt t="13333" x="612775" y="2489200"/>
          <p14:tracePt t="13350" x="628650" y="2489200"/>
          <p14:tracePt t="13366" x="635000" y="2489200"/>
          <p14:tracePt t="13437" x="638175" y="2489200"/>
          <p14:tracePt t="13445" x="644525" y="2489200"/>
          <p14:tracePt t="13500" x="647700" y="2489200"/>
          <p14:tracePt t="14166" x="679450" y="2476500"/>
          <p14:tracePt t="14173" x="739775" y="2460625"/>
          <p14:tracePt t="14187" x="869950" y="2425700"/>
          <p14:tracePt t="14204" x="993775" y="2381250"/>
          <p14:tracePt t="14221" x="1216025" y="2336800"/>
          <p14:tracePt t="14236" x="1368425" y="2308225"/>
          <p14:tracePt t="14250" x="1495425" y="2292350"/>
          <p14:tracePt t="14282" x="1806575" y="2282825"/>
          <p14:tracePt t="14316" x="2139950" y="2289175"/>
          <p14:tracePt t="14332" x="2257425" y="2298700"/>
          <p14:tracePt t="14350" x="2355850" y="2298700"/>
          <p14:tracePt t="14366" x="2400300" y="2298700"/>
          <p14:tracePt t="14383" x="2435225" y="2298700"/>
          <p14:tracePt t="14400" x="2457450" y="2298700"/>
          <p14:tracePt t="14416" x="2466975" y="2298700"/>
          <p14:tracePt t="14479" x="2470150" y="2298700"/>
          <p14:tracePt t="14486" x="2482850" y="2295525"/>
          <p14:tracePt t="14500" x="2492375" y="2289175"/>
          <p14:tracePt t="14516" x="2505075" y="2286000"/>
          <p14:tracePt t="14533" x="2536825" y="2286000"/>
          <p14:tracePt t="14536" x="2546350" y="2286000"/>
          <p14:tracePt t="14550" x="2568575" y="2279650"/>
          <p14:tracePt t="14566" x="2606675" y="2279650"/>
          <p14:tracePt t="14583" x="2628900" y="2279650"/>
          <p14:tracePt t="14600" x="2667000" y="2279650"/>
          <p14:tracePt t="14616" x="2689225" y="2279650"/>
          <p14:tracePt t="14632" x="2714625" y="2279650"/>
          <p14:tracePt t="14650" x="2727325" y="2279650"/>
          <p14:tracePt t="14666" x="2736850" y="2279650"/>
          <p14:tracePt t="14683" x="2743200" y="2279650"/>
          <p14:tracePt t="14717" x="2746375" y="2279650"/>
          <p14:tracePt t="14733" x="2759075" y="2279650"/>
          <p14:tracePt t="14750" x="2759075" y="2282825"/>
          <p14:tracePt t="14765" x="2759075" y="2292350"/>
          <p14:tracePt t="14782" x="2759075" y="2301875"/>
          <p14:tracePt t="14800" x="2749550" y="2320925"/>
          <p14:tracePt t="14817" x="2736850" y="2352675"/>
          <p14:tracePt t="14833" x="2708275" y="2416175"/>
          <p14:tracePt t="14850" x="2628900" y="2527300"/>
          <p14:tracePt t="14867" x="2546350" y="2603500"/>
          <p14:tracePt t="14883" x="2454275" y="2670175"/>
          <p14:tracePt t="14900" x="2317750" y="2790825"/>
          <p14:tracePt t="14916" x="2212975" y="2857500"/>
          <p14:tracePt t="14933" x="2101850" y="2908300"/>
          <p14:tracePt t="14950" x="1952625" y="2978150"/>
          <p14:tracePt t="14966" x="1866900" y="2990850"/>
          <p14:tracePt t="14983" x="1752600" y="2990850"/>
          <p14:tracePt t="15000" x="1622425" y="2990850"/>
          <p14:tracePt t="15016" x="1539875" y="2987675"/>
          <p14:tracePt t="15033" x="1444625" y="2971800"/>
          <p14:tracePt t="15035" x="1406525" y="2965450"/>
          <p14:tracePt t="15049" x="1330325" y="2949575"/>
          <p14:tracePt t="15066" x="1266825" y="2927350"/>
          <p14:tracePt t="15082" x="1200150" y="2898775"/>
          <p14:tracePt t="15099" x="1136650" y="2879725"/>
          <p14:tracePt t="15116" x="1098550" y="2860675"/>
          <p14:tracePt t="15133" x="1050925" y="2847975"/>
          <p14:tracePt t="15150" x="987425" y="2828925"/>
          <p14:tracePt t="15166" x="942975" y="2822575"/>
          <p14:tracePt t="15182" x="908050" y="2822575"/>
          <p14:tracePt t="15199" x="844550" y="2822575"/>
          <p14:tracePt t="15216" x="800100" y="2822575"/>
          <p14:tracePt t="15233" x="755650" y="2822575"/>
          <p14:tracePt t="15250" x="701675" y="2822575"/>
          <p14:tracePt t="15266" x="641350" y="2822575"/>
          <p14:tracePt t="15282" x="606425" y="2822575"/>
          <p14:tracePt t="15299" x="558800" y="2822575"/>
          <p14:tracePt t="15316" x="527050" y="2822575"/>
          <p14:tracePt t="15332" x="511175" y="2822575"/>
          <p14:tracePt t="15349" x="479425" y="2828925"/>
          <p14:tracePt t="15365" x="469900" y="2838450"/>
          <p14:tracePt t="15382" x="454025" y="2847975"/>
          <p14:tracePt t="15399" x="441325" y="2870200"/>
          <p14:tracePt t="15416" x="425450" y="2876550"/>
          <p14:tracePt t="15432" x="415925" y="2876550"/>
          <p14:tracePt t="15450" x="400050" y="2879725"/>
          <p14:tracePt t="15466" x="393700" y="2879725"/>
          <p14:tracePt t="15564" x="396875" y="2879725"/>
          <p14:tracePt t="15571" x="400050" y="2879725"/>
          <p14:tracePt t="15582" x="406400" y="2879725"/>
          <p14:tracePt t="15600" x="441325" y="2879725"/>
          <p14:tracePt t="15616" x="460375" y="2879725"/>
          <p14:tracePt t="15632" x="482600" y="2879725"/>
          <p14:tracePt t="15650" x="523875" y="2879725"/>
          <p14:tracePt t="15666" x="539750" y="2879725"/>
          <p14:tracePt t="15682" x="555625" y="2879725"/>
          <p14:tracePt t="15699" x="568325" y="2879725"/>
          <p14:tracePt t="15716" x="581025" y="2879725"/>
          <p14:tracePt t="15732" x="590550" y="2879725"/>
          <p14:tracePt t="15750" x="609600" y="2886075"/>
          <p14:tracePt t="15766" x="619125" y="2895600"/>
          <p14:tracePt t="15782" x="628650" y="2905125"/>
          <p14:tracePt t="15799" x="663575" y="2927350"/>
          <p14:tracePt t="15816" x="688975" y="2940050"/>
          <p14:tracePt t="15833" x="711200" y="2949575"/>
          <p14:tracePt t="15850" x="749300" y="2981325"/>
          <p14:tracePt t="15866" x="777875" y="3000375"/>
          <p14:tracePt t="15882" x="803275" y="3009900"/>
          <p14:tracePt t="15899" x="838200" y="3028950"/>
          <p14:tracePt t="15916" x="847725" y="3044825"/>
          <p14:tracePt t="15933" x="857250" y="3054350"/>
          <p14:tracePt t="15949" x="879475" y="3063875"/>
          <p14:tracePt t="15965" x="889000" y="3063875"/>
          <p14:tracePt t="15983" x="898525" y="3063875"/>
          <p14:tracePt t="16000" x="911225" y="3063875"/>
          <p14:tracePt t="16016" x="927100" y="3063875"/>
          <p14:tracePt t="16033" x="936625" y="3063875"/>
          <p14:tracePt t="16050" x="946150" y="3063875"/>
          <p14:tracePt t="16066" x="952500" y="3063875"/>
          <p14:tracePt t="16083" x="962025" y="3063875"/>
          <p14:tracePt t="16099" x="971550" y="3063875"/>
          <p14:tracePt t="16116" x="977900" y="3063875"/>
          <p14:tracePt t="16150" x="981075" y="3063875"/>
          <p14:tracePt t="16166" x="987425" y="3063875"/>
          <p14:tracePt t="16183" x="987425" y="3070225"/>
          <p14:tracePt t="16200" x="990600" y="3070225"/>
          <p14:tracePt t="17129" x="1063625" y="3082925"/>
          <p14:tracePt t="17137" x="1155700" y="3101975"/>
          <p14:tracePt t="17154" x="1317625" y="3136900"/>
          <p14:tracePt t="17166" x="1438275" y="3162300"/>
          <p14:tracePt t="17199" x="1749425" y="3251200"/>
          <p14:tracePt t="17232" x="1930400" y="3282950"/>
          <p14:tracePt t="17249" x="2127250" y="3289300"/>
          <p14:tracePt t="17265" x="2254250" y="3289300"/>
          <p14:tracePt t="17282" x="2371725" y="3286125"/>
          <p14:tracePt t="17299" x="2536825" y="3260725"/>
          <p14:tracePt t="17315" x="2600325" y="3248025"/>
          <p14:tracePt t="17332" x="2657475" y="3232150"/>
          <p14:tracePt t="17349" x="2698750" y="3209925"/>
          <p14:tracePt t="17365" x="2714625" y="3203575"/>
          <p14:tracePt t="17382" x="2727325" y="3194050"/>
          <p14:tracePt t="17399" x="2752725" y="3184525"/>
          <p14:tracePt t="17415" x="2774950" y="3165475"/>
          <p14:tracePt t="17432" x="2794000" y="3155950"/>
          <p14:tracePt t="17448" x="2819400" y="3140075"/>
          <p14:tracePt t="17465" x="2835275" y="3133725"/>
          <p14:tracePt t="17482" x="2844800" y="3133725"/>
          <p14:tracePt t="17498" x="2863850" y="3133725"/>
          <p14:tracePt t="17515" x="2863850" y="3130550"/>
          <p14:tracePt t="17532" x="2870200" y="3130550"/>
          <p14:tracePt t="17822" x="2879725" y="3124200"/>
          <p14:tracePt t="17829" x="2892425" y="3124200"/>
          <p14:tracePt t="17836" x="2901950" y="3117850"/>
          <p14:tracePt t="17849" x="2949575" y="3105150"/>
          <p14:tracePt t="17865" x="3003550" y="3092450"/>
          <p14:tracePt t="17882" x="3067050" y="3070225"/>
          <p14:tracePt t="17899" x="3159125" y="3041650"/>
          <p14:tracePt t="17915" x="3238500" y="3003550"/>
          <p14:tracePt t="17932" x="3317875" y="2955925"/>
          <p14:tracePt t="17949" x="3514725" y="2857500"/>
          <p14:tracePt t="17966" x="3683000" y="2781300"/>
          <p14:tracePt t="17984" x="3930650" y="2679700"/>
          <p14:tracePt t="18000" x="4098925" y="2597150"/>
          <p14:tracePt t="18017" x="4235450" y="2514600"/>
          <p14:tracePt t="18033" x="4381500" y="2432050"/>
          <p14:tracePt t="18050" x="4600575" y="2343150"/>
          <p14:tracePt t="18067" x="4711700" y="2289175"/>
          <p14:tracePt t="18083" x="4819650" y="2257425"/>
          <p14:tracePt t="18100" x="5003800" y="2197100"/>
          <p14:tracePt t="18116" x="5124450" y="2162175"/>
          <p14:tracePt t="18133" x="5232400" y="2136775"/>
          <p14:tracePt t="18149" x="5467350" y="2082800"/>
          <p14:tracePt t="18166" x="5584825" y="2066925"/>
          <p14:tracePt t="18183" x="5724525" y="2047875"/>
          <p14:tracePt t="18199" x="5902325" y="2022475"/>
          <p14:tracePt t="18215" x="5972175" y="2022475"/>
          <p14:tracePt t="18233" x="6022975" y="2022475"/>
          <p14:tracePt t="18556" x="5994400" y="1974850"/>
          <p14:tracePt t="18562" x="5969000" y="1905000"/>
          <p14:tracePt t="18570" x="5934075" y="1841500"/>
          <p14:tracePt t="18582" x="5908675" y="1790700"/>
          <p14:tracePt t="18599" x="5807075" y="1574800"/>
          <p14:tracePt t="18616" x="5734050" y="1428750"/>
          <p14:tracePt t="18633" x="5680075" y="1295400"/>
          <p14:tracePt t="18650" x="5613400" y="1133475"/>
          <p14:tracePt t="18666" x="5572125" y="1031875"/>
          <p14:tracePt t="18682" x="5540375" y="955675"/>
          <p14:tracePt t="18699" x="5499100" y="882650"/>
          <p14:tracePt t="18715" x="5486400" y="835025"/>
          <p14:tracePt t="18732" x="5464175" y="812800"/>
          <p14:tracePt t="18750" x="5419725" y="768350"/>
          <p14:tracePt t="18765" x="5394325" y="742950"/>
          <p14:tracePt t="18782" x="5362575" y="730250"/>
          <p14:tracePt t="18799" x="5340350" y="708025"/>
          <p14:tracePt t="18815" x="5314950" y="708025"/>
          <p14:tracePt t="18833" x="5292725" y="708025"/>
          <p14:tracePt t="18850" x="5248275" y="723900"/>
          <p14:tracePt t="18867" x="5226050" y="736600"/>
          <p14:tracePt t="18883" x="5181600" y="755650"/>
          <p14:tracePt t="18900" x="5121275" y="809625"/>
          <p14:tracePt t="18916" x="5076825" y="866775"/>
          <p14:tracePt t="18932" x="5010150" y="949325"/>
          <p14:tracePt t="18949" x="4933950" y="1060450"/>
          <p14:tracePt t="18965" x="4873625" y="1152525"/>
          <p14:tracePt t="18982" x="4813300" y="1266825"/>
          <p14:tracePt t="19000" x="4752975" y="1425575"/>
          <p14:tracePt t="19017" x="4714875" y="1514475"/>
          <p14:tracePt t="19034" x="4664075" y="1685925"/>
          <p14:tracePt t="19050" x="4629150" y="1806575"/>
          <p14:tracePt t="19066" x="4603750" y="1892300"/>
          <p14:tracePt t="19082" x="4581525" y="1990725"/>
          <p14:tracePt t="19099" x="4540250" y="2149475"/>
          <p14:tracePt t="19115" x="4524375" y="2244725"/>
          <p14:tracePt t="19134" x="4498975" y="2378075"/>
          <p14:tracePt t="19150" x="4483100" y="2473325"/>
          <p14:tracePt t="19167" x="4476750" y="2568575"/>
          <p14:tracePt t="19184" x="4460875" y="2698750"/>
          <p14:tracePt t="19199" x="4451350" y="2771775"/>
          <p14:tracePt t="19216" x="4445000" y="2844800"/>
          <p14:tracePt t="19232" x="4438650" y="2914650"/>
          <p14:tracePt t="19249" x="4438650" y="3013075"/>
          <p14:tracePt t="19265" x="4438650" y="3073400"/>
          <p14:tracePt t="19284" x="4438650" y="3159125"/>
          <p14:tracePt t="19300" x="4438650" y="3213100"/>
          <p14:tracePt t="19316" x="4438650" y="3302000"/>
          <p14:tracePt t="19334" x="4438650" y="3409950"/>
          <p14:tracePt t="19349" x="4438650" y="3479800"/>
          <p14:tracePt t="19365" x="4438650" y="3514725"/>
          <p14:tracePt t="19382" x="4438650" y="3536950"/>
          <p14:tracePt t="19399" x="4438650" y="3552825"/>
          <p14:tracePt t="19434" x="4451350" y="3552825"/>
          <p14:tracePt t="19450" x="4460875" y="3552825"/>
          <p14:tracePt t="19466" x="4476750" y="3552825"/>
          <p14:tracePt t="19484" x="4489450" y="3552825"/>
          <p14:tracePt t="19499" x="4498975" y="3552825"/>
          <p14:tracePt t="19515" x="4511675" y="3552825"/>
          <p14:tracePt t="20084" x="4514850" y="3562350"/>
          <p14:tracePt t="20091" x="4521200" y="3575050"/>
          <p14:tracePt t="20100" x="4527550" y="3587750"/>
          <p14:tracePt t="20116" x="4552950" y="3619500"/>
          <p14:tracePt t="20134" x="4597400" y="3683000"/>
          <p14:tracePt t="20150" x="4638675" y="3733800"/>
          <p14:tracePt t="20166" x="4689475" y="3835400"/>
          <p14:tracePt t="20199" x="4829175" y="4048125"/>
          <p14:tracePt t="20233" x="4959350" y="4264025"/>
          <p14:tracePt t="20251" x="5022850" y="4381500"/>
          <p14:tracePt t="20266" x="5060950" y="4451350"/>
          <p14:tracePt t="20282" x="5099050" y="4527550"/>
          <p14:tracePt t="20299" x="5153025" y="4635500"/>
          <p14:tracePt t="20316" x="5184775" y="4702175"/>
          <p14:tracePt t="20333" x="5216525" y="4768850"/>
          <p14:tracePt t="20349" x="5235575" y="4806950"/>
          <p14:tracePt t="20365" x="5248275" y="4832350"/>
          <p14:tracePt t="20382" x="5267325" y="4860925"/>
          <p14:tracePt t="20399" x="5283200" y="4895850"/>
          <p14:tracePt t="20416" x="5295900" y="4927600"/>
          <p14:tracePt t="20432" x="5308600" y="4949825"/>
          <p14:tracePt t="20449" x="5314950" y="4991100"/>
          <p14:tracePt t="20465" x="5318125" y="5013325"/>
          <p14:tracePt t="20482" x="5318125" y="5060950"/>
          <p14:tracePt t="20499" x="5318125" y="5092700"/>
          <p14:tracePt t="20515" x="5318125" y="5108575"/>
          <p14:tracePt t="20532" x="5318125" y="5118100"/>
          <p14:tracePt t="20549" x="5318125" y="5130800"/>
          <p14:tracePt t="20566" x="5318125" y="5143500"/>
          <p14:tracePt t="20685" x="5311775" y="5143500"/>
          <p14:tracePt t="20691" x="5308600" y="5143500"/>
          <p14:tracePt t="20699" x="5302250" y="5143500"/>
          <p14:tracePt t="20716" x="5292725" y="5143500"/>
          <p14:tracePt t="20733" x="5280025" y="5143500"/>
          <p14:tracePt t="20749" x="5267325" y="5143500"/>
          <p14:tracePt t="21242" x="5222875" y="5130800"/>
          <p14:tracePt t="21249" x="5153025" y="5121275"/>
          <p14:tracePt t="21266" x="4968875" y="5102225"/>
          <p14:tracePt t="21299" x="4533900" y="5076825"/>
          <p14:tracePt t="21333" x="4006850" y="5048250"/>
          <p14:tracePt t="21350" x="3813175" y="5029200"/>
          <p14:tracePt t="21366" x="3584575" y="5010150"/>
          <p14:tracePt t="21383" x="3343275" y="4981575"/>
          <p14:tracePt t="21398" x="3213100" y="4956175"/>
          <p14:tracePt t="21415" x="3092450" y="4921250"/>
          <p14:tracePt t="21433" x="2965450" y="4883150"/>
          <p14:tracePt t="21449" x="2933700" y="4870450"/>
          <p14:tracePt t="21465" x="2905125" y="4857750"/>
          <p14:tracePt t="21483" x="2882900" y="4857750"/>
          <p14:tracePt t="21499" x="2867025" y="4857750"/>
          <p14:tracePt t="21516" x="2854325" y="4848225"/>
          <p14:tracePt t="21533" x="2809875" y="4822825"/>
          <p14:tracePt t="21549" x="2762250" y="4797425"/>
          <p14:tracePt t="21565" x="2682875" y="4749800"/>
          <p14:tracePt t="21583" x="2552700" y="4667250"/>
          <p14:tracePt t="21600" x="2482850" y="4619625"/>
          <p14:tracePt t="21616" x="2419350" y="4549775"/>
          <p14:tracePt t="21633" x="2390775" y="4473575"/>
          <p14:tracePt t="21649" x="2400300" y="4425950"/>
          <p14:tracePt t="21666" x="2498725" y="4359275"/>
          <p14:tracePt t="21683" x="2867025" y="4270375"/>
          <p14:tracePt t="21699" x="3213100" y="4235450"/>
          <p14:tracePt t="21716" x="3556000" y="4213225"/>
          <p14:tracePt t="21732" x="3844925" y="4213225"/>
          <p14:tracePt t="21749" x="4241800" y="4194175"/>
          <p14:tracePt t="21765" x="4425950" y="4165600"/>
          <p14:tracePt t="21783" x="4670425" y="4121150"/>
          <p14:tracePt t="21800" x="4794250" y="4076700"/>
          <p14:tracePt t="21816" x="4883150" y="4029075"/>
          <p14:tracePt t="21833" x="5026025" y="3933825"/>
          <p14:tracePt t="21849" x="5108575" y="3879850"/>
          <p14:tracePt t="21865" x="5156200" y="3851275"/>
          <p14:tracePt t="21882" x="5181600" y="3825875"/>
          <p14:tracePt t="21900" x="5191125" y="3800475"/>
          <p14:tracePt t="21916" x="5187950" y="3756025"/>
          <p14:tracePt t="21933" x="5108575" y="3657600"/>
          <p14:tracePt t="21950" x="5026025" y="3581400"/>
          <p14:tracePt t="21966" x="4933950" y="3505200"/>
          <p14:tracePt t="21982" x="4778375" y="3409950"/>
          <p14:tracePt t="21999" x="4711700" y="3381375"/>
          <p14:tracePt t="22016" x="4654550" y="3352800"/>
          <p14:tracePt t="22033" x="4600575" y="3333750"/>
          <p14:tracePt t="22050" x="4568825" y="3314700"/>
          <p14:tracePt t="22066" x="4530725" y="3289300"/>
          <p14:tracePt t="22083" x="4464050" y="3254375"/>
          <p14:tracePt t="22100" x="4425950" y="3228975"/>
          <p14:tracePt t="22116" x="4359275" y="3200400"/>
          <p14:tracePt t="22132" x="4251325" y="3146425"/>
          <p14:tracePt t="22149" x="4206875" y="3127375"/>
          <p14:tracePt t="22165" x="4159250" y="3105150"/>
          <p14:tracePt t="22183" x="4108450" y="3073400"/>
          <p14:tracePt t="22199" x="4083050" y="3063875"/>
          <p14:tracePt t="22216" x="4073525" y="3054350"/>
          <p14:tracePt t="22233" x="4054475" y="3035300"/>
          <p14:tracePt t="22250" x="4044950" y="3032125"/>
          <p14:tracePt t="22312" x="4051300" y="3032125"/>
          <p14:tracePt t="22319" x="4054475" y="3032125"/>
          <p14:tracePt t="22332" x="4070350" y="3032125"/>
          <p14:tracePt t="22349" x="4079875" y="3051175"/>
          <p14:tracePt t="22365" x="4092575" y="3060700"/>
          <p14:tracePt t="22383" x="4108450" y="3086100"/>
          <p14:tracePt t="22399" x="4124325" y="3117850"/>
          <p14:tracePt t="22415" x="4130675" y="3140075"/>
          <p14:tracePt t="22432" x="4137025" y="3187700"/>
          <p14:tracePt t="22448" x="4137025" y="3225800"/>
          <p14:tracePt t="22466" x="4137025" y="3254375"/>
          <p14:tracePt t="22483" x="4137025" y="3317875"/>
          <p14:tracePt t="22500" x="4143375" y="3368675"/>
          <p14:tracePt t="22516" x="4149725" y="3432175"/>
          <p14:tracePt t="22533" x="4149725" y="3502025"/>
          <p14:tracePt t="22549" x="4159250" y="3546475"/>
          <p14:tracePt t="22566" x="4165600" y="3584575"/>
          <p14:tracePt t="22582" x="4175125" y="3638550"/>
          <p14:tracePt t="22598" x="4197350" y="3695700"/>
          <p14:tracePt t="22615" x="4203700" y="3746500"/>
          <p14:tracePt t="22633" x="4210050" y="3825875"/>
          <p14:tracePt t="22649" x="4216400" y="3863975"/>
          <p14:tracePt t="22666" x="4216400" y="3902075"/>
          <p14:tracePt t="22683" x="4222750" y="3940175"/>
          <p14:tracePt t="22699" x="4229100" y="3978275"/>
          <p14:tracePt t="22715" x="4229100" y="4016375"/>
          <p14:tracePt t="22732" x="4229100" y="4070350"/>
          <p14:tracePt t="22748" x="4229100" y="4092575"/>
          <p14:tracePt t="22765" x="4229100" y="4121150"/>
          <p14:tracePt t="22782" x="4229100" y="4156075"/>
          <p14:tracePt t="22799" x="4229100" y="4178300"/>
          <p14:tracePt t="22816" x="4229100" y="4187825"/>
          <p14:tracePt t="22833" x="4229100" y="4203700"/>
          <p14:tracePt t="22849" x="4229100" y="4213225"/>
          <p14:tracePt t="22865" x="4229100" y="4225925"/>
          <p14:tracePt t="22882" x="4229100" y="4241800"/>
          <p14:tracePt t="22898" x="4229100" y="4251325"/>
          <p14:tracePt t="22941" x="4229100" y="4257675"/>
          <p14:tracePt t="22949" x="4229100" y="4260850"/>
          <p14:tracePt t="22966" x="4229100" y="4270375"/>
          <p14:tracePt t="22983" x="4229100" y="4286250"/>
          <p14:tracePt t="22999" x="4229100" y="4295775"/>
          <p14:tracePt t="23015" x="4229100" y="4302125"/>
          <p14:tracePt t="23032" x="4229100" y="4305300"/>
          <p14:tracePt t="23083" x="4229100" y="4311650"/>
          <p14:tracePt t="23090" x="4229100" y="4321175"/>
          <p14:tracePt t="23098" x="4229100" y="4324350"/>
          <p14:tracePt t="23116" x="4229100" y="4337050"/>
          <p14:tracePt t="23133" x="4229100" y="4349750"/>
          <p14:tracePt t="23148" x="4238625" y="4359275"/>
          <p14:tracePt t="23165" x="4248150" y="4375150"/>
          <p14:tracePt t="23183" x="4260850" y="4391025"/>
          <p14:tracePt t="23199" x="4264025" y="4400550"/>
          <p14:tracePt t="23216" x="4270375" y="4410075"/>
          <p14:tracePt t="23221" x="4273550" y="4419600"/>
          <p14:tracePt t="23233" x="4279900" y="4429125"/>
          <p14:tracePt t="23249" x="4289425" y="4441825"/>
          <p14:tracePt t="23265" x="4298950" y="4451350"/>
          <p14:tracePt t="23282" x="4308475" y="4454525"/>
          <p14:tracePt t="23299" x="4308475" y="4460875"/>
          <p14:tracePt t="23397" x="4308475" y="4470400"/>
          <p14:tracePt t="24375" x="4232275" y="4479925"/>
          <p14:tracePt t="24382" x="4140200" y="4495800"/>
          <p14:tracePt t="24389" x="4022725" y="4518025"/>
          <p14:tracePt t="24416" x="3543300" y="4594225"/>
          <p14:tracePt t="24449" x="2597150" y="4718050"/>
          <p14:tracePt t="24468" x="2206625" y="4746625"/>
          <p14:tracePt t="24483" x="2000250" y="4756150"/>
          <p14:tracePt t="24498" x="1838325" y="4765675"/>
          <p14:tracePt t="24515" x="1692275" y="4765675"/>
          <p14:tracePt t="24532" x="1539875" y="4765675"/>
          <p14:tracePt t="24548" x="1479550" y="4765675"/>
          <p14:tracePt t="24566" x="1435100" y="4765675"/>
          <p14:tracePt t="24582" x="1393825" y="4765675"/>
          <p14:tracePt t="24599" x="1371600" y="4765675"/>
          <p14:tracePt t="24616" x="1362075" y="4765675"/>
          <p14:tracePt t="24632" x="1343025" y="4765675"/>
          <p14:tracePt t="24648" x="1333500" y="4762500"/>
          <p14:tracePt t="24665" x="1323975" y="4746625"/>
          <p14:tracePt t="24681" x="1298575" y="4705350"/>
          <p14:tracePt t="24698" x="1266825" y="4667250"/>
          <p14:tracePt t="24716" x="1241425" y="4619625"/>
          <p14:tracePt t="24732" x="1171575" y="4559300"/>
          <p14:tracePt t="24749" x="1123950" y="4524375"/>
          <p14:tracePt t="24765" x="1085850" y="4505325"/>
          <p14:tracePt t="24782" x="1022350" y="4486275"/>
          <p14:tracePt t="24798" x="984250" y="4467225"/>
          <p14:tracePt t="24815" x="939800" y="4454525"/>
          <p14:tracePt t="24831" x="882650" y="4448175"/>
          <p14:tracePt t="24848" x="860425" y="4448175"/>
          <p14:tracePt t="24865" x="831850" y="4448175"/>
          <p14:tracePt t="24882" x="806450" y="4448175"/>
          <p14:tracePt t="24899" x="796925" y="4448175"/>
          <p14:tracePt t="24915" x="781050" y="4448175"/>
          <p14:tracePt t="24932" x="771525" y="4448175"/>
          <p14:tracePt t="24965" x="771525" y="4445000"/>
          <p14:tracePt t="24981" x="781050" y="4432300"/>
          <p14:tracePt t="24998" x="796925" y="4422775"/>
          <p14:tracePt t="25015" x="806450" y="4406900"/>
          <p14:tracePt t="25031" x="822325" y="4394200"/>
          <p14:tracePt t="25048" x="828675" y="4384675"/>
          <p14:tracePt t="25065" x="831850" y="4375150"/>
          <p14:tracePt t="25082" x="841375" y="4352925"/>
          <p14:tracePt t="25098" x="854075" y="4337050"/>
          <p14:tracePt t="25115" x="854075" y="4308475"/>
          <p14:tracePt t="25132" x="866775" y="4286250"/>
          <p14:tracePt t="25148" x="879475" y="4273550"/>
          <p14:tracePt t="25165" x="895350" y="4257675"/>
          <p14:tracePt t="25182" x="914400" y="4241800"/>
          <p14:tracePt t="25198" x="952500" y="4222750"/>
          <p14:tracePt t="25215" x="990600" y="4210050"/>
          <p14:tracePt t="25232" x="1101725" y="4181475"/>
          <p14:tracePt t="25248" x="1187450" y="4165600"/>
          <p14:tracePt t="25265" x="1270000" y="4165600"/>
          <p14:tracePt t="25269" x="1295400" y="4165600"/>
          <p14:tracePt t="25282" x="1355725" y="4165600"/>
          <p14:tracePt t="25298" x="1435100" y="4165600"/>
          <p14:tracePt t="25315" x="1504950" y="4165600"/>
          <p14:tracePt t="25332" x="1635125" y="4165600"/>
          <p14:tracePt t="25348" x="1695450" y="4165600"/>
          <p14:tracePt t="25365" x="1774825" y="4165600"/>
          <p14:tracePt t="25381" x="1908175" y="4178300"/>
          <p14:tracePt t="25398" x="1993900" y="4191000"/>
          <p14:tracePt t="25415" x="2057400" y="4206875"/>
          <p14:tracePt t="25431" x="2146300" y="4219575"/>
          <p14:tracePt t="25448" x="2206625" y="4225925"/>
          <p14:tracePt t="25465" x="2266950" y="4225925"/>
          <p14:tracePt t="25482" x="2346325" y="4232275"/>
          <p14:tracePt t="25498" x="2390775" y="4232275"/>
          <p14:tracePt t="25514" x="2428875" y="4232275"/>
          <p14:tracePt t="25532" x="2482850" y="4232275"/>
          <p14:tracePt t="25548" x="2527300" y="4222750"/>
          <p14:tracePt t="25565" x="2581275" y="4210050"/>
          <p14:tracePt t="25582" x="2654300" y="4191000"/>
          <p14:tracePt t="25598" x="2689225" y="4184650"/>
          <p14:tracePt t="25615" x="2733675" y="4178300"/>
          <p14:tracePt t="25632" x="2774950" y="4171950"/>
          <p14:tracePt t="25648" x="2797175" y="4171950"/>
          <p14:tracePt t="25665" x="2825750" y="4171950"/>
          <p14:tracePt t="25682" x="2867025" y="4165600"/>
          <p14:tracePt t="25698" x="2898775" y="4165600"/>
          <p14:tracePt t="25715" x="2917825" y="4165600"/>
          <p14:tracePt t="25732" x="2959100" y="4165600"/>
          <p14:tracePt t="25748" x="2968625" y="4165600"/>
          <p14:tracePt t="25765" x="2978150" y="4165600"/>
          <p14:tracePt t="25782" x="3000375" y="4165600"/>
          <p14:tracePt t="25989" x="2990850" y="4165600"/>
          <p14:tracePt t="25996" x="2971800" y="4165600"/>
          <p14:tracePt t="26003" x="2955925" y="4165600"/>
          <p14:tracePt t="26015" x="2936875" y="4165600"/>
          <p14:tracePt t="26032" x="2819400" y="4165600"/>
          <p14:tracePt t="26048" x="2740025" y="4165600"/>
          <p14:tracePt t="26065" x="2657475" y="4165600"/>
          <p14:tracePt t="26081" x="2562225" y="4165600"/>
          <p14:tracePt t="26098" x="2492375" y="4165600"/>
          <p14:tracePt t="26115" x="2432050" y="4165600"/>
          <p14:tracePt t="26132" x="2362200" y="4165600"/>
          <p14:tracePt t="26148" x="2317750" y="4165600"/>
          <p14:tracePt t="26164" x="2273300" y="4165600"/>
          <p14:tracePt t="26181" x="2225675" y="4165600"/>
          <p14:tracePt t="26198" x="2197100" y="4165600"/>
          <p14:tracePt t="26215" x="2174875" y="4165600"/>
          <p14:tracePt t="26232" x="2136775" y="4165600"/>
          <p14:tracePt t="26249" x="2120900" y="4165600"/>
          <p14:tracePt t="26265" x="2105025" y="4165600"/>
          <p14:tracePt t="26282" x="2073275" y="4165600"/>
          <p14:tracePt t="26298" x="2051050" y="4165600"/>
          <p14:tracePt t="26314" x="2041525" y="4165600"/>
          <p14:tracePt t="26336" x="2025650" y="4165600"/>
          <p14:tracePt t="26348" x="2016125" y="4165600"/>
          <p14:tracePt t="26365" x="2000250" y="4165600"/>
          <p14:tracePt t="26381" x="1997075" y="4165600"/>
          <p14:tracePt t="26398" x="1990725" y="4165600"/>
          <p14:tracePt t="26590" x="1993900" y="4165600"/>
          <p14:tracePt t="26597" x="1997075" y="4165600"/>
          <p14:tracePt t="26616" x="2006600" y="4165600"/>
          <p14:tracePt t="26632" x="2028825" y="4165600"/>
          <p14:tracePt t="26649" x="2038350" y="4165600"/>
          <p14:tracePt t="26665" x="2047875" y="4165600"/>
          <p14:tracePt t="26681" x="2060575" y="4165600"/>
          <p14:tracePt t="26698" x="2076450" y="4165600"/>
          <p14:tracePt t="26715" x="2085975" y="4162425"/>
          <p14:tracePt t="26732" x="2127250" y="4162425"/>
          <p14:tracePt t="26749" x="2165350" y="4149725"/>
          <p14:tracePt t="26766" x="2216150" y="4143375"/>
          <p14:tracePt t="26782" x="2301875" y="4143375"/>
          <p14:tracePt t="26798" x="2362200" y="4143375"/>
          <p14:tracePt t="26815" x="2422525" y="4143375"/>
          <p14:tracePt t="26831" x="2520950" y="4137025"/>
          <p14:tracePt t="26848" x="2590800" y="4137025"/>
          <p14:tracePt t="26864" x="2651125" y="4127500"/>
          <p14:tracePt t="26881" x="2724150" y="4127500"/>
          <p14:tracePt t="26898" x="2768600" y="4124325"/>
          <p14:tracePt t="26915" x="2813050" y="4124325"/>
          <p14:tracePt t="26932" x="2873375" y="4124325"/>
          <p14:tracePt t="26948" x="2895600" y="4124325"/>
          <p14:tracePt t="26965" x="2911475" y="4124325"/>
          <p14:tracePt t="26981" x="2930525" y="4124325"/>
          <p14:tracePt t="26998" x="2940050" y="4124325"/>
          <p14:tracePt t="27015" x="2952750" y="4124325"/>
          <p14:tracePt t="27031" x="2971800" y="4124325"/>
          <p14:tracePt t="27049" x="2981325" y="4124325"/>
          <p14:tracePt t="27065" x="2990850" y="4124325"/>
          <p14:tracePt t="27081" x="3009900" y="4124325"/>
          <p14:tracePt t="27098" x="3032125" y="4124325"/>
          <p14:tracePt t="27115" x="3048000" y="4124325"/>
          <p14:tracePt t="27132" x="3082925" y="4124325"/>
          <p14:tracePt t="27148" x="3105150" y="4124325"/>
          <p14:tracePt t="27165" x="3133725" y="4124325"/>
          <p14:tracePt t="27182" x="3159125" y="4124325"/>
          <p14:tracePt t="27198" x="3168650" y="4124325"/>
          <p14:tracePt t="27214" x="3184525" y="4124325"/>
          <p14:tracePt t="27231" x="3197225" y="4124325"/>
          <p14:tracePt t="27504" x="3184525" y="4124325"/>
          <p14:tracePt t="27511" x="3165475" y="4124325"/>
          <p14:tracePt t="27518" x="3140075" y="4130675"/>
          <p14:tracePt t="27532" x="3076575" y="4146550"/>
          <p14:tracePt t="27549" x="3016250" y="4152900"/>
          <p14:tracePt t="27565" x="2952750" y="4159250"/>
          <p14:tracePt t="27582" x="2892425" y="4159250"/>
          <p14:tracePt t="27598" x="2860675" y="4165600"/>
          <p14:tracePt t="27615" x="2832100" y="4171950"/>
          <p14:tracePt t="27631" x="2774950" y="4178300"/>
          <p14:tracePt t="27648" x="2746375" y="4178300"/>
          <p14:tracePt t="27665" x="2701925" y="4184650"/>
          <p14:tracePt t="27682" x="2660650" y="4184650"/>
          <p14:tracePt t="27698" x="2644775" y="4184650"/>
          <p14:tracePt t="27716" x="2632075" y="4184650"/>
          <p14:tracePt t="27732" x="2609850" y="4184650"/>
          <p14:tracePt t="27748" x="2590800" y="4184650"/>
          <p14:tracePt t="27765" x="2559050" y="4184650"/>
          <p14:tracePt t="27781" x="2527300" y="4184650"/>
          <p14:tracePt t="27798" x="2495550" y="4175125"/>
          <p14:tracePt t="27815" x="2473325" y="4175125"/>
          <p14:tracePt t="27832" x="2447925" y="4175125"/>
          <p14:tracePt t="27849" x="2438400" y="4175125"/>
          <p14:tracePt t="27866" x="2428875" y="4175125"/>
          <p14:tracePt t="27882" x="2419350" y="4175125"/>
          <p14:tracePt t="27954" x="2425700" y="4175125"/>
          <p14:tracePt t="27961" x="2435225" y="4175125"/>
          <p14:tracePt t="27968" x="2447925" y="4175125"/>
          <p14:tracePt t="27982" x="2482850" y="4175125"/>
          <p14:tracePt t="27999" x="2536825" y="4175125"/>
          <p14:tracePt t="28015" x="2593975" y="4175125"/>
          <p14:tracePt t="28031" x="2679700" y="4175125"/>
          <p14:tracePt t="28048" x="2724150" y="4175125"/>
          <p14:tracePt t="28064" x="2746375" y="4175125"/>
          <p14:tracePt t="28081" x="2768600" y="4175125"/>
          <p14:tracePt t="28098" x="2781300" y="4175125"/>
          <p14:tracePt t="28115" x="2794000" y="4175125"/>
          <p14:tracePt t="28132" x="2797175" y="4175125"/>
          <p14:tracePt t="28360" x="2730500" y="4187825"/>
          <p14:tracePt t="28369" x="2635250" y="4216400"/>
          <p14:tracePt t="28382" x="2473325" y="4251325"/>
          <p14:tracePt t="28414" x="2079625" y="4327525"/>
          <p14:tracePt t="28449" x="1593850" y="4381500"/>
          <p14:tracePt t="28466" x="1352550" y="4419600"/>
          <p14:tracePt t="28482" x="1200150" y="4435475"/>
          <p14:tracePt t="28498" x="1069975" y="4454525"/>
          <p14:tracePt t="28514" x="1000125" y="4460875"/>
          <p14:tracePt t="28531" x="895350" y="4489450"/>
          <p14:tracePt t="28548" x="831850" y="4505325"/>
          <p14:tracePt t="28565" x="777875" y="4505325"/>
          <p14:tracePt t="28582" x="723900" y="4518025"/>
          <p14:tracePt t="28598" x="698500" y="4524375"/>
          <p14:tracePt t="28616" x="679450" y="4527550"/>
          <p14:tracePt t="28632" x="669925" y="4543425"/>
          <p14:tracePt t="28648" x="654050" y="4552950"/>
          <p14:tracePt t="28665" x="631825" y="4565650"/>
          <p14:tracePt t="28681" x="596900" y="4581525"/>
          <p14:tracePt t="28698" x="558800" y="4610100"/>
          <p14:tracePt t="28715" x="482600" y="4648200"/>
          <p14:tracePt t="28731" x="425450" y="4676775"/>
          <p14:tracePt t="28748" x="387350" y="4695825"/>
          <p14:tracePt t="28765" x="349250" y="4708525"/>
          <p14:tracePt t="28781" x="307975" y="4733925"/>
          <p14:tracePt t="28798" x="298450" y="4737100"/>
          <p14:tracePt t="28815" x="288925" y="4737100"/>
          <p14:tracePt t="28831" x="279400" y="4737100"/>
          <p14:tracePt t="28881" x="285750" y="4737100"/>
          <p14:tracePt t="28888" x="288925" y="4737100"/>
          <p14:tracePt t="28898" x="298450" y="4737100"/>
          <p14:tracePt t="28915" x="330200" y="4737100"/>
          <p14:tracePt t="28931" x="377825" y="4737100"/>
          <p14:tracePt t="28948" x="415925" y="4730750"/>
          <p14:tracePt t="28966" x="457200" y="4724400"/>
          <p14:tracePt t="28982" x="473075" y="4724400"/>
          <p14:tracePt t="28998" x="482600" y="4724400"/>
          <p14:tracePt t="29015" x="495300" y="4724400"/>
          <p14:tracePt t="29031" x="501650" y="4724400"/>
          <p14:tracePt t="29048" x="504825" y="4724400"/>
          <p14:tracePt t="29064" x="517525" y="4724400"/>
          <p14:tracePt t="29081" x="530225" y="4711700"/>
          <p14:tracePt t="29098" x="549275" y="4702175"/>
          <p14:tracePt t="29116" x="590550" y="4683125"/>
          <p14:tracePt t="29132" x="635000" y="4670425"/>
          <p14:tracePt t="29148" x="679450" y="4664075"/>
          <p14:tracePt t="29164" x="708025" y="4657725"/>
          <p14:tracePt t="29181" x="758825" y="4648200"/>
          <p14:tracePt t="29198" x="793750" y="4648200"/>
          <p14:tracePt t="29215" x="850900" y="4641850"/>
          <p14:tracePt t="29231" x="885825" y="4629150"/>
          <p14:tracePt t="29249" x="949325" y="4613275"/>
          <p14:tracePt t="29265" x="1012825" y="4594225"/>
          <p14:tracePt t="29281" x="1085850" y="4572000"/>
          <p14:tracePt t="29298" x="1123950" y="4572000"/>
          <p14:tracePt t="29314" x="1139825" y="4568825"/>
          <p14:tracePt t="29331" x="1152525" y="4562475"/>
          <p14:tracePt t="29348" x="1181100" y="4556125"/>
          <p14:tracePt t="29364" x="1212850" y="4549775"/>
          <p14:tracePt t="29367" x="1238250" y="4537075"/>
          <p14:tracePt t="29381" x="1308100" y="4530725"/>
          <p14:tracePt t="29402" x="1495425" y="4521200"/>
          <p14:tracePt t="29414" x="1574800" y="4521200"/>
          <p14:tracePt t="29431" x="1803400" y="4511675"/>
          <p14:tracePt t="29448" x="1920875" y="4511675"/>
          <p14:tracePt t="29465" x="2038350" y="4505325"/>
          <p14:tracePt t="29481" x="2130425" y="4505325"/>
          <p14:tracePt t="29498" x="2212975" y="4505325"/>
          <p14:tracePt t="29515" x="2308225" y="4505325"/>
          <p14:tracePt t="29531" x="2387600" y="4505325"/>
          <p14:tracePt t="29548" x="2482850" y="4505325"/>
          <p14:tracePt t="29564" x="2552700" y="4505325"/>
          <p14:tracePt t="29581" x="2625725" y="4498975"/>
          <p14:tracePt t="29598" x="2654300" y="4498975"/>
          <p14:tracePt t="29614" x="2663825" y="4489450"/>
          <p14:tracePt t="29631" x="2679700" y="4467225"/>
          <p14:tracePt t="29648" x="2695575" y="4467225"/>
          <p14:tracePt t="29665" x="2698750" y="4454525"/>
          <p14:tracePt t="29681" x="2698750" y="4441825"/>
          <p14:tracePt t="29698" x="2698750" y="4432300"/>
          <p14:tracePt t="29715" x="2698750" y="4419600"/>
          <p14:tracePt t="29732" x="2692400" y="4403725"/>
          <p14:tracePt t="29748" x="2676525" y="4394200"/>
          <p14:tracePt t="29764" x="2667000" y="4384675"/>
          <p14:tracePt t="29781" x="2644775" y="4362450"/>
          <p14:tracePt t="29798" x="2616200" y="4349750"/>
          <p14:tracePt t="29815" x="2559050" y="4330700"/>
          <p14:tracePt t="29831" x="2514600" y="4330700"/>
          <p14:tracePt t="29848" x="2454275" y="4330700"/>
          <p14:tracePt t="29865" x="2339975" y="4330700"/>
          <p14:tracePt t="29881" x="2270125" y="4330700"/>
          <p14:tracePt t="29899" x="2209800" y="4337050"/>
          <p14:tracePt t="29916" x="2127250" y="4356100"/>
          <p14:tracePt t="29932" x="2076450" y="4368800"/>
          <p14:tracePt t="29948" x="2028825" y="4387850"/>
          <p14:tracePt t="29965" x="1971675" y="4406900"/>
          <p14:tracePt t="29981" x="1949450" y="4419600"/>
          <p14:tracePt t="29998" x="1939925" y="4419600"/>
          <p14:tracePt t="30015" x="1924050" y="4419600"/>
          <p14:tracePt t="30031" x="1914525" y="4419600"/>
          <p14:tracePt t="30048" x="1905000" y="4419600"/>
          <p14:tracePt t="30495" x="1851025" y="4406900"/>
          <p14:tracePt t="30503" x="1781175" y="4387850"/>
          <p14:tracePt t="30515" x="1638300" y="4362450"/>
          <p14:tracePt t="30534" x="1454150" y="4333875"/>
          <p14:tracePt t="30551" x="1200150" y="4305300"/>
          <p14:tracePt t="30572" x="879475" y="4279900"/>
          <p14:tracePt t="30597" x="638175" y="4260850"/>
          <p14:tracePt t="30631" x="336550" y="4260850"/>
          <p14:tracePt t="30648" x="285750" y="4264025"/>
          <p14:tracePt t="30665" x="260350" y="4264025"/>
          <p14:tracePt t="30681" x="244475" y="4264025"/>
          <p14:tracePt t="30715" x="269875" y="4260850"/>
          <p14:tracePt t="30731" x="349250" y="4213225"/>
          <p14:tracePt t="30748" x="463550" y="4152900"/>
          <p14:tracePt t="30765" x="628650" y="4038600"/>
          <p14:tracePt t="30781" x="742950" y="3959225"/>
          <p14:tracePt t="30798" x="828675" y="3886200"/>
          <p14:tracePt t="30815" x="914400" y="3790950"/>
          <p14:tracePt t="30831" x="952500" y="3721100"/>
          <p14:tracePt t="30849" x="971550" y="3676650"/>
          <p14:tracePt t="30866" x="984250" y="3578225"/>
          <p14:tracePt t="30882" x="984250" y="3495675"/>
          <p14:tracePt t="30898" x="971550" y="3387725"/>
          <p14:tracePt t="30915" x="930275" y="3241675"/>
          <p14:tracePt t="30931" x="895350" y="3121025"/>
          <p14:tracePt t="30948" x="869950" y="3000375"/>
          <p14:tracePt t="30965" x="847725" y="2879725"/>
          <p14:tracePt t="30981" x="828675" y="2832100"/>
          <p14:tracePt t="30997" x="815975" y="2794000"/>
          <p14:tracePt t="31015" x="815975" y="2755900"/>
          <p14:tracePt t="31031" x="815975" y="2711450"/>
          <p14:tracePt t="31048" x="815975" y="2667000"/>
          <p14:tracePt t="31065" x="815975" y="2603500"/>
          <p14:tracePt t="31081" x="815975" y="2568575"/>
          <p14:tracePt t="31097" x="815975" y="2524125"/>
          <p14:tracePt t="31115" x="819150" y="2489200"/>
          <p14:tracePt t="31131" x="819150" y="2479675"/>
          <p14:tracePt t="31148" x="819150" y="2470150"/>
          <p14:tracePt t="31165" x="819150" y="2457450"/>
          <p14:tracePt t="31181" x="819150" y="2441575"/>
          <p14:tracePt t="31198" x="819150" y="2432050"/>
          <p14:tracePt t="31215" x="819150" y="2422525"/>
          <p14:tracePt t="31438" x="819150" y="2416175"/>
          <p14:tracePt t="31522" x="819150" y="2413000"/>
          <p14:tracePt t="31567" x="819150" y="2400300"/>
          <p14:tracePt t="31667" x="822325" y="2400300"/>
          <p14:tracePt t="31681" x="822325" y="2409825"/>
          <p14:tracePt t="31689" x="835025" y="2413000"/>
          <p14:tracePt t="31698" x="835025" y="2419350"/>
          <p14:tracePt t="31715" x="854075" y="2501900"/>
          <p14:tracePt t="31732" x="863600" y="2663825"/>
          <p14:tracePt t="31748" x="863600" y="2879725"/>
          <p14:tracePt t="31765" x="885825" y="3365500"/>
          <p14:tracePt t="31782" x="911225" y="3819525"/>
          <p14:tracePt t="31799" x="981075" y="4378325"/>
          <p14:tracePt t="31815" x="1076325" y="5089525"/>
          <p14:tracePt t="31833" x="1123950" y="5464175"/>
          <p14:tracePt t="31849" x="1152525" y="5699125"/>
          <p14:tracePt t="31865" x="1209675" y="5934075"/>
          <p14:tracePt t="31881" x="1235075" y="6064250"/>
          <p14:tracePt t="31898" x="1250950" y="6149975"/>
          <p14:tracePt t="31901" x="1263650" y="6178550"/>
          <p14:tracePt t="31915" x="1263650" y="6232525"/>
          <p14:tracePt t="31931" x="1263650" y="6267450"/>
          <p14:tracePt t="31948" x="1263650" y="6289675"/>
          <p14:tracePt t="31965" x="1263650" y="6308725"/>
          <p14:tracePt t="31982" x="1263650" y="6318250"/>
          <p14:tracePt t="31999" x="1257300" y="6330950"/>
          <p14:tracePt t="32015" x="1250950" y="6343650"/>
          <p14:tracePt t="32032" x="1247775" y="6359525"/>
          <p14:tracePt t="32048" x="1238250" y="6365875"/>
          <p14:tracePt t="32065" x="1222375" y="6365875"/>
          <p14:tracePt t="32081" x="1206500" y="6362700"/>
          <p14:tracePt t="32097" x="1193800" y="6337300"/>
          <p14:tracePt t="32114" x="1152525" y="6245225"/>
          <p14:tracePt t="32131" x="1117600" y="6146800"/>
          <p14:tracePt t="32148" x="1092200" y="6038850"/>
          <p14:tracePt t="32165" x="1050925" y="5857875"/>
          <p14:tracePt t="32181" x="1035050" y="5740400"/>
          <p14:tracePt t="32198" x="1019175" y="5654675"/>
          <p14:tracePt t="32215" x="996950" y="5530850"/>
          <p14:tracePt t="32230" x="974725" y="5454650"/>
          <p14:tracePt t="32248" x="965200" y="5381625"/>
          <p14:tracePt t="32265" x="965200" y="5295900"/>
          <p14:tracePt t="32282" x="965200" y="5251450"/>
          <p14:tracePt t="32298" x="965200" y="5207000"/>
          <p14:tracePt t="32315" x="965200" y="5159375"/>
          <p14:tracePt t="32331" x="965200" y="5130800"/>
          <p14:tracePt t="32348" x="958850" y="5108575"/>
          <p14:tracePt t="32365" x="942975" y="5073650"/>
          <p14:tracePt t="32381" x="933450" y="5064125"/>
          <p14:tracePt t="32397" x="933450" y="5054600"/>
          <p14:tracePt t="32400" x="933450" y="5048250"/>
          <p14:tracePt t="32945" x="993775" y="5029200"/>
          <p14:tracePt t="32952" x="1085850" y="5019675"/>
          <p14:tracePt t="32968" x="1270000" y="5000625"/>
          <p14:tracePt t="32982" x="1485900" y="4981575"/>
          <p14:tracePt t="33003" x="1793875" y="4962525"/>
          <p14:tracePt t="33015" x="2000250" y="4953000"/>
          <p14:tracePt t="33047" x="2301875" y="4924425"/>
          <p14:tracePt t="33082" x="2527300" y="4892675"/>
          <p14:tracePt t="33098" x="2559050" y="4886325"/>
          <p14:tracePt t="33116" x="2587625" y="4886325"/>
          <p14:tracePt t="33131" x="2597150" y="4886325"/>
          <p14:tracePt t="33201" x="2593975" y="4886325"/>
          <p14:tracePt t="33209" x="2590800" y="4886325"/>
          <p14:tracePt t="33216" x="2584450" y="4886325"/>
          <p14:tracePt t="33987" x="2571750" y="4908550"/>
          <p14:tracePt t="33994" x="2540000" y="4949825"/>
          <p14:tracePt t="34001" x="2505075" y="5000625"/>
          <p14:tracePt t="34018" x="2409825" y="5095875"/>
          <p14:tracePt t="34035" x="2216150" y="5302250"/>
          <p14:tracePt t="34048" x="2149475" y="5375275"/>
          <p14:tracePt t="34081" x="1844675" y="5610225"/>
          <p14:tracePt t="34118" x="1603375" y="5718175"/>
          <p14:tracePt t="34132" x="1530350" y="5734050"/>
          <p14:tracePt t="34148" x="1466850" y="5740400"/>
          <p14:tracePt t="34165" x="1374775" y="5740400"/>
          <p14:tracePt t="34181" x="1336675" y="5740400"/>
          <p14:tracePt t="34198" x="1292225" y="5740400"/>
          <p14:tracePt t="34215" x="1244600" y="5737225"/>
          <p14:tracePt t="34231" x="1200150" y="5724525"/>
          <p14:tracePt t="34247" x="1162050" y="5705475"/>
          <p14:tracePt t="34264" x="1079500" y="5670550"/>
          <p14:tracePt t="34280" x="1019175" y="5648325"/>
          <p14:tracePt t="34298" x="974725" y="5629275"/>
          <p14:tracePt t="34314" x="923925" y="5610225"/>
          <p14:tracePt t="34330" x="901700" y="5607050"/>
          <p14:tracePt t="34347" x="885825" y="5607050"/>
          <p14:tracePt t="34364" x="866775" y="5607050"/>
          <p14:tracePt t="34380" x="857250" y="5607050"/>
          <p14:tracePt t="34397" x="850900" y="5607050"/>
          <p14:tracePt t="34430" x="863600" y="5607050"/>
          <p14:tracePt t="34448" x="914400" y="5607050"/>
          <p14:tracePt t="34464" x="1082675" y="5607050"/>
          <p14:tracePt t="34480" x="1254125" y="5610225"/>
          <p14:tracePt t="34498" x="1482725" y="5619750"/>
          <p14:tracePt t="34514" x="1800225" y="5619750"/>
          <p14:tracePt t="34531" x="2006600" y="5619750"/>
          <p14:tracePt t="34548" x="2178050" y="5613400"/>
          <p14:tracePt t="34564" x="2419350" y="5588000"/>
          <p14:tracePt t="34581" x="2517775" y="5572125"/>
          <p14:tracePt t="34598" x="2603500" y="5549900"/>
          <p14:tracePt t="34614" x="2692400" y="5527675"/>
          <p14:tracePt t="34631" x="2746375" y="5521325"/>
          <p14:tracePt t="34647" x="2784475" y="5521325"/>
          <p14:tracePt t="34664" x="2803525" y="5521325"/>
          <p14:tracePt t="34680" x="2809875" y="5521325"/>
          <p14:tracePt t="34730" x="2809875" y="5514975"/>
          <p14:tracePt t="34737" x="2809875" y="55118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225px-Euphorbia_resinifer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40005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 descr="250px-Koeh-059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188913"/>
            <a:ext cx="511492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0" y="0"/>
            <a:ext cx="657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Euphorbia resinifera </a:t>
            </a:r>
            <a:r>
              <a:rPr lang="fr-FR" altLang="fr-FR">
                <a:solidFill>
                  <a:srgbClr val="FF0000"/>
                </a:solidFill>
              </a:rPr>
              <a:t>«</a:t>
            </a:r>
            <a:r>
              <a:rPr lang="fr-FR" altLang="fr-FR" i="1">
                <a:solidFill>
                  <a:srgbClr val="FF0000"/>
                </a:solidFill>
              </a:rPr>
              <a:t> </a:t>
            </a:r>
            <a:r>
              <a:rPr lang="fr-FR" altLang="fr-FR">
                <a:solidFill>
                  <a:srgbClr val="FF0000"/>
                </a:solidFill>
              </a:rPr>
              <a:t>Tikiout</a:t>
            </a:r>
            <a:r>
              <a:rPr lang="fr-FR" altLang="fr-FR" i="1">
                <a:solidFill>
                  <a:srgbClr val="FF0000"/>
                </a:solidFill>
              </a:rPr>
              <a:t> </a:t>
            </a:r>
            <a:r>
              <a:rPr lang="fr-FR" altLang="fr-FR">
                <a:solidFill>
                  <a:srgbClr val="FF0000"/>
                </a:solidFill>
              </a:rPr>
              <a:t>»</a:t>
            </a:r>
            <a:r>
              <a:rPr lang="fr-FR" altLang="fr-FR"/>
              <a:t>,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58"/>
    </mc:Choice>
    <mc:Fallback>
      <p:transition spd="slow" advTm="6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5" x="2809875" y="5467350"/>
          <p14:tracePt t="2562" x="2809875" y="5407025"/>
          <p14:tracePt t="2569" x="2809875" y="5349875"/>
          <p14:tracePt t="2583" x="2806700" y="5267325"/>
          <p14:tracePt t="2599" x="2790825" y="5181600"/>
          <p14:tracePt t="2616" x="2771775" y="5064125"/>
          <p14:tracePt t="2650" x="2603500" y="4743450"/>
          <p14:tracePt t="2683" x="2200275" y="4371975"/>
          <p14:tracePt t="2700" x="2019300" y="4257675"/>
          <p14:tracePt t="2717" x="1895475" y="4178300"/>
          <p14:tracePt t="2734" x="1673225" y="4038600"/>
          <p14:tracePt t="2750" x="1549400" y="3968750"/>
          <p14:tracePt t="2766" x="1457325" y="3908425"/>
          <p14:tracePt t="2784" x="1289050" y="3857625"/>
          <p14:tracePt t="2799" x="1171575" y="3851275"/>
          <p14:tracePt t="2816" x="1076325" y="3854450"/>
          <p14:tracePt t="2833" x="952500" y="3886200"/>
          <p14:tracePt t="2849" x="854075" y="3927475"/>
          <p14:tracePt t="2865" x="796925" y="3956050"/>
          <p14:tracePt t="2883" x="711200" y="3984625"/>
          <p14:tracePt t="2900" x="673100" y="4003675"/>
          <p14:tracePt t="2916" x="635000" y="4016375"/>
          <p14:tracePt t="2933" x="600075" y="4032250"/>
          <p14:tracePt t="2949" x="571500" y="4044950"/>
          <p14:tracePt t="2965" x="558800" y="4060825"/>
          <p14:tracePt t="2983" x="549275" y="4076700"/>
          <p14:tracePt t="3000" x="558800" y="4092575"/>
          <p14:tracePt t="3017" x="708025" y="4162425"/>
          <p14:tracePt t="3033" x="1155700" y="4302125"/>
          <p14:tracePt t="3051" x="1457325" y="4371975"/>
          <p14:tracePt t="3067" x="1806575" y="4406900"/>
          <p14:tracePt t="3083" x="2193925" y="4391025"/>
          <p14:tracePt t="3099" x="2451100" y="4349750"/>
          <p14:tracePt t="3116" x="2635250" y="4311650"/>
          <p14:tracePt t="3134" x="2870200" y="4257675"/>
          <p14:tracePt t="3150" x="2949575" y="4216400"/>
          <p14:tracePt t="3166" x="2997200" y="4191000"/>
          <p14:tracePt t="3184" x="3032125" y="4117975"/>
          <p14:tracePt t="3200" x="3044825" y="4060825"/>
          <p14:tracePt t="3216" x="3035300" y="4016375"/>
          <p14:tracePt t="3233" x="3013075" y="3984625"/>
          <p14:tracePt t="3249" x="2971800" y="3959225"/>
          <p14:tracePt t="3613" x="2962275" y="3889375"/>
          <p14:tracePt t="3621" x="2955925" y="3806825"/>
          <p14:tracePt t="3633" x="2946400" y="3648075"/>
          <p14:tracePt t="3649" x="2927350" y="3463925"/>
          <p14:tracePt t="3665" x="2908300" y="3279775"/>
          <p14:tracePt t="3683" x="2873375" y="3057525"/>
          <p14:tracePt t="3716" x="2838450" y="2800350"/>
          <p14:tracePt t="3750" x="2790825" y="2651125"/>
          <p14:tracePt t="3766" x="2771775" y="2613025"/>
          <p14:tracePt t="3783" x="2752725" y="2555875"/>
          <p14:tracePt t="3798" x="2727325" y="2517775"/>
          <p14:tracePt t="3815" x="2714625" y="2495550"/>
          <p14:tracePt t="3833" x="2692400" y="2457450"/>
          <p14:tracePt t="3848" x="2676525" y="2447925"/>
          <p14:tracePt t="3866" x="2667000" y="2438400"/>
          <p14:tracePt t="3884" x="2651125" y="2438400"/>
          <p14:tracePt t="3899" x="2622550" y="2438400"/>
          <p14:tracePt t="3916" x="2600325" y="2447925"/>
          <p14:tracePt t="3933" x="2555875" y="2463800"/>
          <p14:tracePt t="3949" x="2533650" y="2482850"/>
          <p14:tracePt t="3965" x="2520950" y="2498725"/>
          <p14:tracePt t="3983" x="2501900" y="2514600"/>
          <p14:tracePt t="3999" x="2492375" y="2536825"/>
          <p14:tracePt t="4016" x="2486025" y="2559050"/>
          <p14:tracePt t="4033" x="2486025" y="2606675"/>
          <p14:tracePt t="4049" x="2495550" y="2670175"/>
          <p14:tracePt t="4066" x="2511425" y="2755900"/>
          <p14:tracePt t="4083" x="2540000" y="2847975"/>
          <p14:tracePt t="4098" x="2552700" y="2892425"/>
          <p14:tracePt t="4116" x="2565400" y="2930525"/>
          <p14:tracePt t="4133" x="2571750" y="2968625"/>
          <p14:tracePt t="4149" x="2571750" y="2981325"/>
          <p14:tracePt t="4166" x="2571750" y="2994025"/>
          <p14:tracePt t="4183" x="2571750" y="3003550"/>
          <p14:tracePt t="4215" x="2562225" y="3003550"/>
          <p14:tracePt t="4233" x="2546350" y="2997200"/>
          <p14:tracePt t="4249" x="2517775" y="2974975"/>
          <p14:tracePt t="4266" x="2482850" y="2917825"/>
          <p14:tracePt t="4283" x="2400300" y="2774950"/>
          <p14:tracePt t="4299" x="2339975" y="2673350"/>
          <p14:tracePt t="4316" x="2260600" y="2559050"/>
          <p14:tracePt t="4333" x="2143125" y="2362200"/>
          <p14:tracePt t="4349" x="2073275" y="2257425"/>
          <p14:tracePt t="4365" x="2019300" y="2178050"/>
          <p14:tracePt t="4383" x="1936750" y="2044700"/>
          <p14:tracePt t="4399" x="1885950" y="1952625"/>
          <p14:tracePt t="4416" x="1828800" y="1863725"/>
          <p14:tracePt t="4433" x="1771650" y="1784350"/>
          <p14:tracePt t="4450" x="1746250" y="1752600"/>
          <p14:tracePt t="4466" x="1727200" y="1727200"/>
          <p14:tracePt t="4483" x="1717675" y="1724025"/>
          <p14:tracePt t="4841" x="1701800" y="1711325"/>
          <p14:tracePt t="4847" x="1682750" y="1698625"/>
          <p14:tracePt t="4855" x="1654175" y="1685925"/>
          <p14:tracePt t="4865" x="1631950" y="1654175"/>
          <p14:tracePt t="4883" x="1555750" y="1565275"/>
          <p14:tracePt t="4915" x="1466850" y="1393825"/>
          <p14:tracePt t="4949" x="1387475" y="1241425"/>
          <p14:tracePt t="4966" x="1368425" y="1196975"/>
          <p14:tracePt t="4983" x="1343025" y="1139825"/>
          <p14:tracePt t="4999" x="1330325" y="1114425"/>
          <p14:tracePt t="5016" x="1317625" y="1092200"/>
          <p14:tracePt t="5032" x="1295400" y="1050925"/>
          <p14:tracePt t="5048" x="1282700" y="1019175"/>
          <p14:tracePt t="5065" x="1270000" y="996950"/>
          <p14:tracePt t="5083" x="1254125" y="946150"/>
          <p14:tracePt t="5098" x="1235075" y="914400"/>
          <p14:tracePt t="5115" x="1235075" y="885825"/>
          <p14:tracePt t="5132" x="1235075" y="869950"/>
          <p14:tracePt t="5149" x="1235075" y="860425"/>
          <p14:tracePt t="5166" x="1241425" y="844550"/>
          <p14:tracePt t="5182" x="1263650" y="828675"/>
          <p14:tracePt t="5199" x="1301750" y="809625"/>
          <p14:tracePt t="5216" x="1339850" y="784225"/>
          <p14:tracePt t="5233" x="1419225" y="765175"/>
          <p14:tracePt t="5249" x="1514475" y="749300"/>
          <p14:tracePt t="5266" x="1587500" y="742950"/>
          <p14:tracePt t="5283" x="1692275" y="742950"/>
          <p14:tracePt t="5299" x="1774825" y="742950"/>
          <p14:tracePt t="5315" x="1889125" y="742950"/>
          <p14:tracePt t="5332" x="1987550" y="742950"/>
          <p14:tracePt t="5348" x="2047875" y="727075"/>
          <p14:tracePt t="5365" x="2114550" y="708025"/>
          <p14:tracePt t="5382" x="2178050" y="692150"/>
          <p14:tracePt t="5398" x="2206625" y="682625"/>
          <p14:tracePt t="5416" x="2244725" y="676275"/>
          <p14:tracePt t="5432" x="2292350" y="663575"/>
          <p14:tracePt t="5448" x="2317750" y="657225"/>
          <p14:tracePt t="5466" x="2346325" y="644525"/>
          <p14:tracePt t="5482" x="2374900" y="638175"/>
          <p14:tracePt t="5498" x="2397125" y="631825"/>
          <p14:tracePt t="5516" x="2406650" y="631825"/>
          <p14:tracePt t="5532" x="2419350" y="631825"/>
          <p14:tracePt t="5969" x="2425700" y="641350"/>
          <p14:tracePt t="5976" x="2432050" y="660400"/>
          <p14:tracePt t="5983" x="2432050" y="669925"/>
          <p14:tracePt t="5999" x="2444750" y="701675"/>
          <p14:tracePt t="6017" x="2463800" y="739775"/>
          <p14:tracePt t="6032" x="2470150" y="793750"/>
          <p14:tracePt t="6050" x="2482850" y="831850"/>
          <p14:tracePt t="6082" x="2517775" y="993775"/>
          <p14:tracePt t="6115" x="2536825" y="1101725"/>
          <p14:tracePt t="6133" x="2552700" y="1200150"/>
          <p14:tracePt t="6149" x="2565400" y="1285875"/>
          <p14:tracePt t="6166" x="2584450" y="1393825"/>
          <p14:tracePt t="6182" x="2600325" y="1536700"/>
          <p14:tracePt t="6199" x="2622550" y="1654175"/>
          <p14:tracePt t="6216" x="2641600" y="1774825"/>
          <p14:tracePt t="6232" x="2663825" y="1930400"/>
          <p14:tracePt t="6248" x="2682875" y="2035175"/>
          <p14:tracePt t="6266" x="2708275" y="2143125"/>
          <p14:tracePt t="6282" x="2730500" y="2276475"/>
          <p14:tracePt t="6298" x="2746375" y="2362200"/>
          <p14:tracePt t="6315" x="2762250" y="2447925"/>
          <p14:tracePt t="6319" x="2774950" y="2476500"/>
          <p14:tracePt t="6332" x="2790825" y="2540000"/>
          <p14:tracePt t="6349" x="2803525" y="2603500"/>
          <p14:tracePt t="6366" x="2816225" y="2647950"/>
          <p14:tracePt t="6382" x="2841625" y="2698750"/>
          <p14:tracePt t="6398" x="2854325" y="2720975"/>
          <p14:tracePt t="6416" x="2863850" y="2752725"/>
          <p14:tracePt t="6432" x="2879725" y="2768600"/>
          <p14:tracePt t="6449" x="2895600" y="2778125"/>
          <p14:tracePt t="6783" x="2886075" y="2774950"/>
          <p14:tracePt t="6789" x="2867025" y="2762250"/>
          <p14:tracePt t="6798" x="2847975" y="2749550"/>
          <p14:tracePt t="6816" x="2781300" y="2711450"/>
          <p14:tracePt t="6819" x="2743200" y="2698750"/>
          <p14:tracePt t="6833" x="2654300" y="2663825"/>
          <p14:tracePt t="6850" x="2581275" y="2651125"/>
          <p14:tracePt t="6882" x="2444750" y="2616200"/>
          <p14:tracePt t="6916" x="2393950" y="2616200"/>
          <p14:tracePt t="6932" x="2371725" y="2616200"/>
          <p14:tracePt t="6948" x="2362200" y="2625725"/>
          <p14:tracePt t="6966" x="2362200" y="2660650"/>
          <p14:tracePt t="6982" x="2384425" y="2781300"/>
          <p14:tracePt t="6999" x="2432050" y="2873375"/>
          <p14:tracePt t="7016" x="2492375" y="2962275"/>
          <p14:tracePt t="7032" x="2613025" y="3108325"/>
          <p14:tracePt t="7049" x="2679700" y="3203575"/>
          <p14:tracePt t="7068" x="2803525" y="3311525"/>
          <p14:tracePt t="7082" x="2863850" y="3365500"/>
          <p14:tracePt t="7099" x="2895600" y="3387725"/>
          <p14:tracePt t="7117" x="2917825" y="3400425"/>
          <p14:tracePt t="7132" x="2933700" y="3416300"/>
          <p14:tracePt t="7149" x="2943225" y="3416300"/>
          <p14:tracePt t="7165" x="2949575" y="3397250"/>
          <p14:tracePt t="7182" x="2949575" y="3308350"/>
          <p14:tracePt t="7199" x="2949575" y="3228975"/>
          <p14:tracePt t="7216" x="2949575" y="3165475"/>
          <p14:tracePt t="7232" x="2949575" y="3105150"/>
          <p14:tracePt t="7249" x="2949575" y="3082925"/>
          <p14:tracePt t="7266" x="2949575" y="3060700"/>
          <p14:tracePt t="7282" x="2949575" y="3035300"/>
          <p14:tracePt t="7299" x="2949575" y="3006725"/>
          <p14:tracePt t="7315" x="2962275" y="2981325"/>
          <p14:tracePt t="7316" x="2968625" y="2955925"/>
          <p14:tracePt t="7332" x="2981325" y="2917825"/>
          <p14:tracePt t="7348" x="2990850" y="2895600"/>
          <p14:tracePt t="7365" x="3003550" y="2863850"/>
          <p14:tracePt t="7382" x="3028950" y="2822575"/>
          <p14:tracePt t="7399" x="3041650" y="2797175"/>
          <p14:tracePt t="7416" x="3048000" y="2768600"/>
          <p14:tracePt t="7432" x="3057525" y="2727325"/>
          <p14:tracePt t="7449" x="3063875" y="2717800"/>
          <p14:tracePt t="7465" x="3063875" y="2708275"/>
          <p14:tracePt t="7482" x="3063875" y="2695575"/>
          <p14:tracePt t="7499" x="3063875" y="2686050"/>
          <p14:tracePt t="7515" x="3063875" y="2673350"/>
          <p14:tracePt t="7532" x="3063875" y="2657475"/>
          <p14:tracePt t="7549" x="3063875" y="2641600"/>
          <p14:tracePt t="7566" x="3060700" y="2613025"/>
          <p14:tracePt t="7582" x="3044825" y="2590800"/>
          <p14:tracePt t="7598" x="3035300" y="2581275"/>
          <p14:tracePt t="7616" x="3019425" y="2565400"/>
          <p14:tracePt t="7632" x="3003550" y="2559050"/>
          <p14:tracePt t="7649" x="2994025" y="2559050"/>
          <p14:tracePt t="7666" x="2984500" y="2559050"/>
          <p14:tracePt t="7682" x="2968625" y="2562225"/>
          <p14:tracePt t="7699" x="2959100" y="2578100"/>
          <p14:tracePt t="7715" x="2943225" y="2593975"/>
          <p14:tracePt t="7732" x="2905125" y="2651125"/>
          <p14:tracePt t="7748" x="2892425" y="2689225"/>
          <p14:tracePt t="7767" x="2857500" y="2771775"/>
          <p14:tracePt t="7782" x="2835275" y="2847975"/>
          <p14:tracePt t="7799" x="2819400" y="2933700"/>
          <p14:tracePt t="7817" x="2800350" y="3013075"/>
          <p14:tracePt t="7832" x="2787650" y="3057525"/>
          <p14:tracePt t="7848" x="2787650" y="3079750"/>
          <p14:tracePt t="7866" x="2787650" y="3098800"/>
          <p14:tracePt t="7882" x="2787650" y="3114675"/>
          <p14:tracePt t="7899" x="2784475" y="3124200"/>
          <p14:tracePt t="7916" x="2778125" y="3133725"/>
          <p14:tracePt t="7932" x="2768600" y="3155950"/>
          <p14:tracePt t="7949" x="2768600" y="3165475"/>
          <p14:tracePt t="7965" x="2768600" y="3175000"/>
          <p14:tracePt t="7982" x="2768600" y="3187700"/>
          <p14:tracePt t="7999" x="2768600" y="3200400"/>
          <p14:tracePt t="8204" x="2908300" y="3228975"/>
          <p14:tracePt t="8211" x="3159125" y="3282950"/>
          <p14:tracePt t="8218" x="3406775" y="3324225"/>
          <p14:tracePt t="8232" x="4064000" y="3432175"/>
          <p14:tracePt t="8249" x="4778375" y="3508375"/>
          <p14:tracePt t="8266" x="5711825" y="3600450"/>
          <p14:tracePt t="8283" x="6251575" y="3613150"/>
          <p14:tracePt t="8301" x="6626225" y="3613150"/>
          <p14:tracePt t="8317" x="6975475" y="3613150"/>
          <p14:tracePt t="8333" x="7124700" y="3600450"/>
          <p14:tracePt t="8349" x="7245350" y="3565525"/>
          <p14:tracePt t="8365" x="7321550" y="3543300"/>
          <p14:tracePt t="8382" x="7366000" y="3498850"/>
          <p14:tracePt t="8398" x="7397750" y="3467100"/>
          <p14:tracePt t="8416" x="7410450" y="3419475"/>
          <p14:tracePt t="8432" x="7416800" y="3359150"/>
          <p14:tracePt t="8449" x="7413625" y="3333750"/>
          <p14:tracePt t="8467" x="7394575" y="3286125"/>
          <p14:tracePt t="8482" x="7381875" y="3248025"/>
          <p14:tracePt t="8499" x="7356475" y="3216275"/>
          <p14:tracePt t="8517" x="7337425" y="3152775"/>
          <p14:tracePt t="8532" x="7324725" y="3114675"/>
          <p14:tracePt t="8548" x="7318375" y="3076575"/>
          <p14:tracePt t="8565" x="7302500" y="3044825"/>
          <p14:tracePt t="8582" x="7283450" y="2990850"/>
          <p14:tracePt t="8599" x="7270750" y="2943225"/>
          <p14:tracePt t="8617" x="7245350" y="2895600"/>
          <p14:tracePt t="8633" x="7232650" y="2857500"/>
          <p14:tracePt t="8649" x="7213600" y="2832100"/>
          <p14:tracePt t="8665" x="7181850" y="2806700"/>
          <p14:tracePt t="8682" x="7096125" y="2765425"/>
          <p14:tracePt t="8699" x="7029450" y="2736850"/>
          <p14:tracePt t="8715" x="6985000" y="2724150"/>
          <p14:tracePt t="8732" x="6943725" y="2717800"/>
          <p14:tracePt t="8749" x="6934200" y="2717800"/>
          <p14:tracePt t="8767" x="6915150" y="2717800"/>
          <p14:tracePt t="8782" x="6905625" y="2717800"/>
          <p14:tracePt t="8799" x="6899275" y="2717800"/>
          <p14:tracePt t="9468" x="6908800" y="2698750"/>
          <p14:tracePt t="9474" x="6921500" y="2673350"/>
          <p14:tracePt t="9482" x="6934200" y="2644775"/>
          <p14:tracePt t="9499" x="6969125" y="2597150"/>
          <p14:tracePt t="9516" x="6991350" y="2514600"/>
          <p14:tracePt t="9533" x="6997700" y="2476500"/>
          <p14:tracePt t="9566" x="6997700" y="2362200"/>
          <p14:tracePt t="9598" x="6997700" y="2305050"/>
          <p14:tracePt t="9616" x="6994525" y="2263775"/>
          <p14:tracePt t="9632" x="6988175" y="2247900"/>
          <p14:tracePt t="9649" x="6981825" y="2238375"/>
          <p14:tracePt t="9666" x="6981825" y="2216150"/>
          <p14:tracePt t="9682" x="6981825" y="2206625"/>
          <p14:tracePt t="9698" x="6981825" y="2197100"/>
          <p14:tracePt t="9715" x="6978650" y="2184400"/>
          <p14:tracePt t="9732" x="6972300" y="2155825"/>
          <p14:tracePt t="9749" x="6959600" y="2130425"/>
          <p14:tracePt t="9766" x="6946900" y="2089150"/>
          <p14:tracePt t="9782" x="6943725" y="2076450"/>
          <p14:tracePt t="9799" x="6937375" y="2063750"/>
          <p14:tracePt t="9815" x="6927850" y="2044700"/>
          <p14:tracePt t="9831" x="6924675" y="2035175"/>
          <p14:tracePt t="9848" x="6918325" y="2019300"/>
          <p14:tracePt t="9865" x="6918325" y="1993900"/>
          <p14:tracePt t="9881" x="6911975" y="1971675"/>
          <p14:tracePt t="9898" x="6911975" y="1943100"/>
          <p14:tracePt t="9916" x="6899275" y="1885950"/>
          <p14:tracePt t="9932" x="6899275" y="1863725"/>
          <p14:tracePt t="9948" x="6899275" y="1841500"/>
          <p14:tracePt t="9965" x="6899275" y="1806575"/>
          <p14:tracePt t="9981" x="6899275" y="1797050"/>
          <p14:tracePt t="9998" x="6899275" y="1787525"/>
          <p14:tracePt t="10015" x="6899275" y="1784350"/>
          <p14:tracePt t="10216" x="6889750" y="1790700"/>
          <p14:tracePt t="10223" x="6867525" y="1809750"/>
          <p14:tracePt t="10231" x="6858000" y="1822450"/>
          <p14:tracePt t="10248" x="6826250" y="1847850"/>
          <p14:tracePt t="10266" x="6769100" y="1873250"/>
          <p14:tracePt t="10282" x="6737350" y="1885950"/>
          <p14:tracePt t="10299" x="6715125" y="1895475"/>
          <p14:tracePt t="10316" x="6673850" y="1895475"/>
          <p14:tracePt t="10332" x="6664325" y="1895475"/>
          <p14:tracePt t="10348" x="6654800" y="1895475"/>
          <p14:tracePt t="10365" x="6635750" y="1895475"/>
          <p14:tracePt t="10398" x="6629400" y="1895475"/>
          <p14:tracePt t="10424" x="6623050" y="1895475"/>
          <p14:tracePt t="10432" x="6619875" y="1895475"/>
          <p14:tracePt t="10546" x="6613525" y="1895475"/>
          <p14:tracePt t="10560" x="6610350" y="1895475"/>
          <p14:tracePt t="10567" x="6604000" y="1895475"/>
          <p14:tracePt t="10582" x="6604000" y="1889125"/>
          <p14:tracePt t="10599" x="6600825" y="1879600"/>
          <p14:tracePt t="10615" x="6600825" y="1860550"/>
          <p14:tracePt t="10631" x="6600825" y="1838325"/>
          <p14:tracePt t="10648" x="6581775" y="1806575"/>
          <p14:tracePt t="10666" x="6565900" y="1781175"/>
          <p14:tracePt t="10682" x="6556375" y="1771650"/>
          <p14:tracePt t="10699" x="6524625" y="1749425"/>
          <p14:tracePt t="10716" x="6489700" y="1730375"/>
          <p14:tracePt t="10732" x="6461125" y="1717675"/>
          <p14:tracePt t="10748" x="6435725" y="1704975"/>
          <p14:tracePt t="10765" x="6419850" y="1695450"/>
          <p14:tracePt t="10781" x="6407150" y="1695450"/>
          <p14:tracePt t="10798" x="6397625" y="1695450"/>
          <p14:tracePt t="10815" x="6391275" y="1695450"/>
          <p14:tracePt t="11044" x="6400800" y="1685925"/>
          <p14:tracePt t="11052" x="6416675" y="1679575"/>
          <p14:tracePt t="11065" x="6442075" y="1666875"/>
          <p14:tracePt t="11082" x="6464300" y="1660525"/>
          <p14:tracePt t="11098" x="6480175" y="1654175"/>
          <p14:tracePt t="11116" x="6496050" y="1654175"/>
          <p14:tracePt t="11132" x="6505575" y="1654175"/>
          <p14:tracePt t="11173" x="6508750" y="1654175"/>
          <p14:tracePt t="11216" x="6515100" y="1654175"/>
          <p14:tracePt t="11231" x="6524625" y="1654175"/>
          <p14:tracePt t="11260" x="6530975" y="1654175"/>
          <p14:tracePt t="11282" x="6534150" y="1654175"/>
          <p14:tracePt t="11323" x="6534150" y="1651000"/>
          <p14:tracePt t="11431" x="6534150" y="1657350"/>
          <p14:tracePt t="11438" x="6534150" y="1660525"/>
          <p14:tracePt t="11448" x="6534150" y="1666875"/>
          <p14:tracePt t="11465" x="6534150" y="1676400"/>
          <p14:tracePt t="11546" x="6534150" y="1673225"/>
          <p14:tracePt t="11552" x="6540500" y="1670050"/>
          <p14:tracePt t="11566" x="6550025" y="1660525"/>
          <p14:tracePt t="11582" x="6559550" y="1638300"/>
          <p14:tracePt t="11598" x="6578600" y="1606550"/>
          <p14:tracePt t="11615" x="6597650" y="1543050"/>
          <p14:tracePt t="11632" x="6610350" y="1517650"/>
          <p14:tracePt t="11649" x="6613525" y="1504950"/>
          <p14:tracePt t="11666" x="6619875" y="1489075"/>
          <p14:tracePt t="11682" x="6619875" y="1479550"/>
          <p14:tracePt t="11699" x="6619875" y="1470025"/>
          <p14:tracePt t="11716" x="6619875" y="1460500"/>
          <p14:tracePt t="11732" x="6619875" y="1450975"/>
          <p14:tracePt t="11749" x="6619875" y="1438275"/>
          <p14:tracePt t="11766" x="6619875" y="1425575"/>
          <p14:tracePt t="11782" x="6619875" y="1419225"/>
          <p14:tracePt t="11799" x="6616700" y="1409700"/>
          <p14:tracePt t="11816" x="6613525" y="1393825"/>
          <p14:tracePt t="11832" x="6607175" y="1384300"/>
          <p14:tracePt t="11849" x="6607175" y="1374775"/>
          <p14:tracePt t="11851" x="6604000" y="1371600"/>
          <p14:tracePt t="11872" x="6597650" y="1371600"/>
          <p14:tracePt t="11887" x="6597650" y="1365250"/>
          <p14:tracePt t="11974" x="6597650" y="1368425"/>
          <p14:tracePt t="11981" x="6597650" y="1371600"/>
          <p14:tracePt t="11988" x="6597650" y="1377950"/>
          <p14:tracePt t="11999" x="6597650" y="1381125"/>
          <p14:tracePt t="12015" x="6597650" y="1416050"/>
          <p14:tracePt t="12031" x="6597650" y="1438275"/>
          <p14:tracePt t="12048" x="6597650" y="1473200"/>
          <p14:tracePt t="12065" x="6597650" y="1520825"/>
          <p14:tracePt t="12082" x="6597650" y="1549400"/>
          <p14:tracePt t="12099" x="6597650" y="1565275"/>
          <p14:tracePt t="12116" x="6594475" y="1587500"/>
          <p14:tracePt t="12132" x="6594475" y="1597025"/>
          <p14:tracePt t="12149" x="6594475" y="1606550"/>
          <p14:tracePt t="12165" x="6594475" y="1622425"/>
          <p14:tracePt t="12280" x="6604000" y="1622425"/>
          <p14:tracePt t="12287" x="6623050" y="1622425"/>
          <p14:tracePt t="12298" x="6648450" y="1619250"/>
          <p14:tracePt t="12315" x="6769100" y="1609725"/>
          <p14:tracePt t="12332" x="6851650" y="1603375"/>
          <p14:tracePt t="12348" x="6946900" y="1603375"/>
          <p14:tracePt t="12365" x="7064375" y="1603375"/>
          <p14:tracePt t="12381" x="7178675" y="1609725"/>
          <p14:tracePt t="12398" x="7264400" y="1622425"/>
          <p14:tracePt t="12415" x="7388225" y="1654175"/>
          <p14:tracePt t="12431" x="7496175" y="1670050"/>
          <p14:tracePt t="12448" x="7591425" y="1685925"/>
          <p14:tracePt t="12465" x="7724775" y="1701800"/>
          <p14:tracePt t="12481" x="7807325" y="1711325"/>
          <p14:tracePt t="12498" x="7912100" y="1711325"/>
          <p14:tracePt t="12516" x="8042275" y="1704975"/>
          <p14:tracePt t="12532" x="8128000" y="1689100"/>
          <p14:tracePt t="12549" x="8223250" y="1673225"/>
          <p14:tracePt t="12565" x="8391525" y="1622425"/>
          <p14:tracePt t="12581" x="8493125" y="1590675"/>
          <p14:tracePt t="12598" x="8585200" y="1533525"/>
          <p14:tracePt t="12615" x="8728075" y="1428750"/>
          <p14:tracePt t="12631" x="8801100" y="1355725"/>
          <p14:tracePt t="12648" x="8874125" y="1282700"/>
          <p14:tracePt t="12666" x="8991600" y="1085850"/>
          <p14:tracePt t="12682" x="9055100" y="930275"/>
          <p14:tracePt t="12699" x="9115425" y="828675"/>
          <p14:tracePt t="13058" x="9140825" y="0"/>
          <p14:tracePt t="13065" x="9128125" y="0"/>
          <p14:tracePt t="13083" x="9086850" y="0"/>
          <p14:tracePt t="13098" x="9055100" y="0"/>
          <p14:tracePt t="13115" x="9010650" y="0"/>
          <p14:tracePt t="13131" x="8985250" y="0"/>
          <p14:tracePt t="13148" x="8959850" y="0"/>
          <p14:tracePt t="13181" x="8893175" y="0"/>
          <p14:tracePt t="13215" x="8794750" y="0"/>
          <p14:tracePt t="13232" x="8753475" y="0"/>
          <p14:tracePt t="13249" x="8724900" y="0"/>
          <p14:tracePt t="13265" x="8699500" y="0"/>
          <p14:tracePt t="13281" x="8689975" y="0"/>
          <p14:tracePt t="13298" x="8680450" y="0"/>
          <p14:tracePt t="13315" x="8664575" y="0"/>
          <p14:tracePt t="13331" x="8648700" y="0"/>
          <p14:tracePt t="13348" x="8639175" y="0"/>
          <p14:tracePt t="13366" x="8623300" y="0"/>
          <p14:tracePt t="13382" x="8613775" y="0"/>
          <p14:tracePt t="13398" x="8610600" y="0"/>
          <p14:tracePt t="13415" x="8588375" y="0"/>
          <p14:tracePt t="13431" x="8578850" y="9525"/>
          <p14:tracePt t="13448" x="8569325" y="19050"/>
          <p14:tracePt t="13465" x="8543925" y="41275"/>
          <p14:tracePt t="13482" x="8518525" y="66675"/>
          <p14:tracePt t="13499" x="8480425" y="85725"/>
          <p14:tracePt t="13515" x="8445500" y="107950"/>
          <p14:tracePt t="13531" x="8413750" y="120650"/>
          <p14:tracePt t="13548" x="8391525" y="133350"/>
          <p14:tracePt t="13565" x="8340725" y="149225"/>
          <p14:tracePt t="13582" x="8286750" y="171450"/>
          <p14:tracePt t="13597" x="8210550" y="193675"/>
          <p14:tracePt t="13615" x="8089900" y="215900"/>
          <p14:tracePt t="13631" x="8032750" y="231775"/>
          <p14:tracePt t="13649" x="7985125" y="257175"/>
          <p14:tracePt t="13665" x="7943850" y="282575"/>
          <p14:tracePt t="13682" x="7918450" y="311150"/>
          <p14:tracePt t="13698" x="7893050" y="336550"/>
          <p14:tracePt t="13714" x="7826375" y="384175"/>
          <p14:tracePt t="13731" x="7781925" y="409575"/>
          <p14:tracePt t="13749" x="7734300" y="422275"/>
          <p14:tracePt t="13766" x="7677150" y="447675"/>
          <p14:tracePt t="13782" x="7661275" y="457200"/>
          <p14:tracePt t="13798" x="7651750" y="469900"/>
          <p14:tracePt t="13815" x="7632700" y="482600"/>
          <p14:tracePt t="13831" x="7620000" y="501650"/>
          <p14:tracePt t="13848" x="7610475" y="511175"/>
          <p14:tracePt t="13865" x="7607300" y="523875"/>
          <p14:tracePt t="13882" x="7607300" y="533400"/>
          <p14:tracePt t="13898" x="7607300" y="549275"/>
          <p14:tracePt t="13916" x="7607300" y="581025"/>
          <p14:tracePt t="13932" x="7616825" y="619125"/>
          <p14:tracePt t="13948" x="7629525" y="663575"/>
          <p14:tracePt t="13965" x="7654925" y="730250"/>
          <p14:tracePt t="13981" x="7654925" y="765175"/>
          <p14:tracePt t="13999" x="7654925" y="803275"/>
          <p14:tracePt t="14016" x="7654925" y="857250"/>
          <p14:tracePt t="14032" x="7654925" y="901700"/>
          <p14:tracePt t="14049" x="7654925" y="962025"/>
          <p14:tracePt t="14065" x="7661275" y="1031875"/>
          <p14:tracePt t="14081" x="7661275" y="1076325"/>
          <p14:tracePt t="14098" x="7661275" y="1111250"/>
          <p14:tracePt t="14114" x="7661275" y="1168400"/>
          <p14:tracePt t="14131" x="7667625" y="1212850"/>
          <p14:tracePt t="14149" x="7673975" y="1273175"/>
          <p14:tracePt t="14166" x="7696200" y="1384300"/>
          <p14:tracePt t="14182" x="7715250" y="1431925"/>
          <p14:tracePt t="14199" x="7727950" y="1476375"/>
          <p14:tracePt t="14215" x="7769225" y="1552575"/>
          <p14:tracePt t="14231" x="7807325" y="1619250"/>
          <p14:tracePt t="14248" x="7835900" y="1685925"/>
          <p14:tracePt t="14265" x="7883525" y="1755775"/>
          <p14:tracePt t="14281" x="7934325" y="1806575"/>
          <p14:tracePt t="14298" x="7975600" y="1844675"/>
          <p14:tracePt t="14316" x="8074025" y="1924050"/>
          <p14:tracePt t="14332" x="8124825" y="1974850"/>
          <p14:tracePt t="14349" x="8178800" y="2025650"/>
          <p14:tracePt t="14365" x="8226425" y="2092325"/>
          <p14:tracePt t="14381" x="8242300" y="2117725"/>
          <p14:tracePt t="14397" x="8255000" y="2139950"/>
          <p14:tracePt t="14414" x="8277225" y="2162175"/>
          <p14:tracePt t="14431" x="8277225" y="2171700"/>
          <p14:tracePt t="14448" x="8277225" y="2181225"/>
          <p14:tracePt t="14466" x="8296275" y="2197100"/>
          <p14:tracePt t="14482" x="8334375" y="2209800"/>
          <p14:tracePt t="14498" x="8372475" y="2216150"/>
          <p14:tracePt t="14515" x="8429625" y="2228850"/>
          <p14:tracePt t="14531" x="8464550" y="2228850"/>
          <p14:tracePt t="14548" x="8486775" y="2228850"/>
          <p14:tracePt t="14565" x="8528050" y="2228850"/>
          <p14:tracePt t="14582" x="8550275" y="2228850"/>
          <p14:tracePt t="14598" x="8594725" y="2228850"/>
          <p14:tracePt t="14615" x="8658225" y="2219325"/>
          <p14:tracePt t="14632" x="8702675" y="2200275"/>
          <p14:tracePt t="14648" x="8740775" y="2178050"/>
          <p14:tracePt t="14665" x="8785225" y="2127250"/>
          <p14:tracePt t="14681" x="8810625" y="2089150"/>
          <p14:tracePt t="14698" x="8832850" y="2044700"/>
          <p14:tracePt t="14715" x="8848725" y="2000250"/>
          <p14:tracePt t="14732" x="8861425" y="1984375"/>
          <p14:tracePt t="14749" x="8870950" y="1974850"/>
          <p14:tracePt t="14766" x="8890000" y="1958975"/>
          <p14:tracePt t="14782" x="8899525" y="1943100"/>
          <p14:tracePt t="14798" x="8912225" y="1920875"/>
          <p14:tracePt t="14815" x="8924925" y="1873250"/>
          <p14:tracePt t="14831" x="8924925" y="1819275"/>
          <p14:tracePt t="14848" x="8924925" y="1784350"/>
          <p14:tracePt t="14864" x="8924925" y="1727200"/>
          <p14:tracePt t="14881" x="8924925" y="1698625"/>
          <p14:tracePt t="14899" x="8924925" y="1676400"/>
          <p14:tracePt t="14902" x="8924925" y="1666875"/>
          <p14:tracePt t="14915" x="8924925" y="1638300"/>
          <p14:tracePt t="14932" x="8924925" y="1600200"/>
          <p14:tracePt t="14948" x="8924925" y="1549400"/>
          <p14:tracePt t="14964" x="8924925" y="1463675"/>
          <p14:tracePt t="14981" x="8921750" y="1409700"/>
          <p14:tracePt t="14999" x="8921750" y="1355725"/>
          <p14:tracePt t="15015" x="8921750" y="1295400"/>
          <p14:tracePt t="15032" x="8921750" y="1250950"/>
          <p14:tracePt t="15049" x="8921750" y="1212850"/>
          <p14:tracePt t="15065" x="8921750" y="1143000"/>
          <p14:tracePt t="15081" x="8924925" y="1098550"/>
          <p14:tracePt t="15098" x="8928100" y="1063625"/>
          <p14:tracePt t="15114" x="8928100" y="1000125"/>
          <p14:tracePt t="15131" x="8928100" y="965200"/>
          <p14:tracePt t="15148" x="8928100" y="911225"/>
          <p14:tracePt t="15165" x="8943975" y="847725"/>
          <p14:tracePt t="15182" x="8947150" y="803275"/>
          <p14:tracePt t="15198" x="8953500" y="774700"/>
          <p14:tracePt t="15215" x="8959850" y="733425"/>
          <p14:tracePt t="15231" x="8966200" y="695325"/>
          <p14:tracePt t="15248" x="8966200" y="660400"/>
          <p14:tracePt t="15265" x="8966200" y="596900"/>
          <p14:tracePt t="15281" x="8956675" y="552450"/>
          <p14:tracePt t="15298" x="8950325" y="508000"/>
          <p14:tracePt t="15315" x="8931275" y="463550"/>
          <p14:tracePt t="15332" x="8928100" y="434975"/>
          <p14:tracePt t="15348" x="8915400" y="412750"/>
          <p14:tracePt t="15364" x="8896350" y="368300"/>
          <p14:tracePt t="15381" x="8864600" y="342900"/>
          <p14:tracePt t="15398" x="8832850" y="311150"/>
          <p14:tracePt t="15415" x="8766175" y="273050"/>
          <p14:tracePt t="15431" x="8718550" y="238125"/>
          <p14:tracePt t="15448" x="8689975" y="219075"/>
          <p14:tracePt t="15465" x="8645525" y="203200"/>
          <p14:tracePt t="15481" x="8607425" y="184150"/>
          <p14:tracePt t="15498" x="8562975" y="171450"/>
          <p14:tracePt t="15514" x="8439150" y="146050"/>
          <p14:tracePt t="15532" x="8369300" y="146050"/>
          <p14:tracePt t="15548" x="8308975" y="146050"/>
          <p14:tracePt t="15565" x="8235950" y="155575"/>
          <p14:tracePt t="15581" x="8191500" y="177800"/>
          <p14:tracePt t="15600" x="8115300" y="225425"/>
          <p14:tracePt t="15615" x="8048625" y="254000"/>
          <p14:tracePt t="15631" x="7969250" y="285750"/>
          <p14:tracePt t="15648" x="7893050" y="307975"/>
          <p14:tracePt t="15664" x="7766050" y="355600"/>
          <p14:tracePt t="15682" x="7699375" y="387350"/>
          <p14:tracePt t="15698" x="7642225" y="422275"/>
          <p14:tracePt t="15715" x="7591425" y="460375"/>
          <p14:tracePt t="15731" x="7566025" y="488950"/>
          <p14:tracePt t="15749" x="7521575" y="542925"/>
          <p14:tracePt t="15764" x="7496175" y="587375"/>
          <p14:tracePt t="15781" x="7467600" y="635000"/>
          <p14:tracePt t="15797" x="7442200" y="688975"/>
          <p14:tracePt t="15815" x="7388225" y="787400"/>
          <p14:tracePt t="15831" x="7375525" y="850900"/>
          <p14:tracePt t="15847" x="7362825" y="904875"/>
          <p14:tracePt t="15864" x="7356475" y="952500"/>
          <p14:tracePt t="15881" x="7356475" y="981075"/>
          <p14:tracePt t="15898" x="7356475" y="1025525"/>
          <p14:tracePt t="15915" x="7366000" y="1098550"/>
          <p14:tracePt t="15931" x="7378700" y="1162050"/>
          <p14:tracePt t="15947" x="7391400" y="1212850"/>
          <p14:tracePt t="15964" x="7419975" y="1298575"/>
          <p14:tracePt t="15981" x="7445375" y="1336675"/>
          <p14:tracePt t="15997" x="7489825" y="1393825"/>
          <p14:tracePt t="16015" x="7581900" y="1527175"/>
          <p14:tracePt t="16031" x="7645400" y="1609725"/>
          <p14:tracePt t="16049" x="7721600" y="1698625"/>
          <p14:tracePt t="16064" x="7756525" y="1739900"/>
          <p14:tracePt t="16081" x="7800975" y="1806575"/>
          <p14:tracePt t="16099" x="7880350" y="1927225"/>
          <p14:tracePt t="16115" x="7927975" y="1997075"/>
          <p14:tracePt t="16132" x="7988300" y="2051050"/>
          <p14:tracePt t="16149" x="8080375" y="2133600"/>
          <p14:tracePt t="16165" x="8131175" y="2184400"/>
          <p14:tracePt t="16181" x="8172450" y="2225675"/>
          <p14:tracePt t="16197" x="8197850" y="2251075"/>
          <p14:tracePt t="16214" x="8251825" y="2311400"/>
          <p14:tracePt t="16232" x="8283575" y="2336800"/>
          <p14:tracePt t="16249" x="8350250" y="2381250"/>
          <p14:tracePt t="16265" x="8388350" y="2409825"/>
          <p14:tracePt t="16282" x="8420100" y="2425700"/>
          <p14:tracePt t="16298" x="8448675" y="2438400"/>
          <p14:tracePt t="16314" x="8477250" y="2454275"/>
          <p14:tracePt t="16331" x="8493125" y="2454275"/>
          <p14:tracePt t="16347" x="8502650" y="2454275"/>
          <p14:tracePt t="16365" x="8518525" y="2454275"/>
          <p14:tracePt t="16382" x="8528050" y="2454275"/>
          <p14:tracePt t="16399" x="8547100" y="2454275"/>
          <p14:tracePt t="16415" x="8556625" y="2454275"/>
          <p14:tracePt t="16431" x="8566150" y="2444750"/>
          <p14:tracePt t="16447" x="8597900" y="2413000"/>
          <p14:tracePt t="16464" x="8636000" y="2362200"/>
          <p14:tracePt t="16481" x="8667750" y="2320925"/>
          <p14:tracePt t="16499" x="8709025" y="2257425"/>
          <p14:tracePt t="16514" x="8753475" y="2178050"/>
          <p14:tracePt t="16531" x="8804275" y="2076450"/>
          <p14:tracePt t="16549" x="8864600" y="1927225"/>
          <p14:tracePt t="16565" x="8902700" y="1847850"/>
          <p14:tracePt t="16581" x="8937625" y="1727200"/>
          <p14:tracePt t="16598" x="8969375" y="1571625"/>
          <p14:tracePt t="16614" x="8982075" y="1508125"/>
          <p14:tracePt t="16631" x="8994775" y="1460500"/>
          <p14:tracePt t="16649" x="9001125" y="1422400"/>
          <p14:tracePt t="16665" x="9001125" y="1377950"/>
          <p14:tracePt t="16682" x="9001125" y="1333500"/>
          <p14:tracePt t="16699" x="9001125" y="1254125"/>
          <p14:tracePt t="16714" x="9001125" y="1203325"/>
          <p14:tracePt t="16731" x="9001125" y="1168400"/>
          <p14:tracePt t="16748" x="9007475" y="1104900"/>
          <p14:tracePt t="16764" x="9007475" y="1060450"/>
          <p14:tracePt t="16781" x="9007475" y="1000125"/>
          <p14:tracePt t="16797" x="9007475" y="939800"/>
          <p14:tracePt t="16815" x="9007475" y="869950"/>
          <p14:tracePt t="16831" x="9007475" y="825500"/>
          <p14:tracePt t="16848" x="9007475" y="793750"/>
          <p14:tracePt t="16864" x="9007475" y="771525"/>
          <p14:tracePt t="16881" x="9007475" y="755650"/>
          <p14:tracePt t="16898" x="9007475" y="739775"/>
          <p14:tracePt t="16914" x="9007475" y="727075"/>
          <p14:tracePt t="16931" x="9007475" y="717550"/>
          <p14:tracePt t="16948" x="9007475" y="711200"/>
          <p14:tracePt t="17328" x="9001125" y="717550"/>
          <p14:tracePt t="17336" x="8997950" y="723900"/>
          <p14:tracePt t="17349" x="8966200" y="736600"/>
          <p14:tracePt t="17381" x="8839200" y="819150"/>
          <p14:tracePt t="17415" x="8610600" y="1006475"/>
          <p14:tracePt t="17431" x="8493125" y="1085850"/>
          <p14:tracePt t="17434" x="8432800" y="1130300"/>
          <p14:tracePt t="17449" x="8328025" y="1196975"/>
          <p14:tracePt t="17465" x="8235950" y="1257300"/>
          <p14:tracePt t="17481" x="8143875" y="1314450"/>
          <p14:tracePt t="17498" x="8029575" y="1362075"/>
          <p14:tracePt t="17515" x="7962900" y="1390650"/>
          <p14:tracePt t="17532" x="7924800" y="1403350"/>
          <p14:tracePt t="17548" x="7880350" y="1422400"/>
          <p14:tracePt t="17564" x="7864475" y="1422400"/>
          <p14:tracePt t="17581" x="7851775" y="1422400"/>
          <p14:tracePt t="17598" x="7835900" y="1422400"/>
          <p14:tracePt t="17614" x="7826375" y="1422400"/>
          <p14:tracePt t="17631" x="7826375" y="1419225"/>
          <p14:tracePt t="17649" x="7826375" y="1403350"/>
          <p14:tracePt t="17665" x="7826375" y="1393825"/>
          <p14:tracePt t="17681" x="7826375" y="1381125"/>
          <p14:tracePt t="17698" x="7826375" y="1365250"/>
          <p14:tracePt t="17714" x="7826375" y="1355725"/>
          <p14:tracePt t="17731" x="7835900" y="1346200"/>
          <p14:tracePt t="17748" x="7851775" y="1320800"/>
          <p14:tracePt t="17764" x="7870825" y="1301750"/>
          <p14:tracePt t="17781" x="7880350" y="1285875"/>
          <p14:tracePt t="17798" x="7896225" y="1260475"/>
          <p14:tracePt t="17814" x="7905750" y="1241425"/>
          <p14:tracePt t="17831" x="7924800" y="1212850"/>
          <p14:tracePt t="17848" x="7943850" y="1184275"/>
          <p14:tracePt t="17865" x="7962900" y="1162050"/>
          <p14:tracePt t="17881" x="7988300" y="1143000"/>
          <p14:tracePt t="17898" x="8001000" y="1130300"/>
          <p14:tracePt t="17915" x="8010525" y="1120775"/>
          <p14:tracePt t="17932" x="8016875" y="1120775"/>
          <p14:tracePt t="18307" x="8013700" y="1095375"/>
          <p14:tracePt t="18314" x="8001000" y="1076325"/>
          <p14:tracePt t="18321" x="7994650" y="1057275"/>
          <p14:tracePt t="18331" x="7988300" y="1022350"/>
          <p14:tracePt t="18349" x="7966075" y="933450"/>
          <p14:tracePt t="18381" x="7934325" y="831850"/>
          <p14:tracePt t="18414" x="7921625" y="793750"/>
          <p14:tracePt t="18430" x="7921625" y="777875"/>
          <p14:tracePt t="18433" x="7921625" y="774700"/>
          <p14:tracePt t="18448" x="7921625" y="762000"/>
          <p14:tracePt t="18484" x="7921625" y="758825"/>
          <p14:tracePt t="18542" x="7918450" y="758825"/>
          <p14:tracePt t="18814" x="7924800" y="742950"/>
          <p14:tracePt t="18820" x="7940675" y="723900"/>
          <p14:tracePt t="18831" x="7959725" y="701675"/>
          <p14:tracePt t="18848" x="7994650" y="660400"/>
          <p14:tracePt t="18865" x="8020050" y="635000"/>
          <p14:tracePt t="18882" x="8035925" y="612775"/>
          <p14:tracePt t="18914" x="8118475" y="574675"/>
          <p14:tracePt t="18947" x="8185150" y="539750"/>
          <p14:tracePt t="18964" x="8213725" y="527050"/>
          <p14:tracePt t="18982" x="8223250" y="527050"/>
          <p14:tracePt t="18998" x="8239125" y="527050"/>
          <p14:tracePt t="19278" x="8261350" y="527050"/>
          <p14:tracePt t="19284" x="8280400" y="527050"/>
          <p14:tracePt t="19298" x="8324850" y="527050"/>
          <p14:tracePt t="19315" x="8347075" y="527050"/>
          <p14:tracePt t="19332" x="8375650" y="527050"/>
          <p14:tracePt t="19347" x="8407400" y="527050"/>
          <p14:tracePt t="19364" x="8435975" y="527050"/>
          <p14:tracePt t="19397" x="8499475" y="527050"/>
          <p14:tracePt t="19430" x="8550275" y="527050"/>
          <p14:tracePt t="19447" x="8569325" y="527050"/>
          <p14:tracePt t="19464" x="8582025" y="527050"/>
          <p14:tracePt t="19481" x="8591550" y="527050"/>
          <p14:tracePt t="19513" x="8594725" y="527050"/>
          <p14:tracePt t="19549" x="8601075" y="527050"/>
          <p14:tracePt t="19620" x="8604250" y="527050"/>
          <p14:tracePt t="19634" x="8604250" y="533400"/>
          <p14:tracePt t="19670" x="8610600" y="533400"/>
          <p14:tracePt t="19677" x="8616950" y="533400"/>
          <p14:tracePt t="19685" x="8620125" y="539750"/>
          <p14:tracePt t="19698" x="8629650" y="549275"/>
          <p14:tracePt t="19714" x="8645525" y="558800"/>
          <p14:tracePt t="19731" x="8655050" y="568325"/>
          <p14:tracePt t="19748" x="8699500" y="612775"/>
          <p14:tracePt t="19764" x="8724900" y="650875"/>
          <p14:tracePt t="19781" x="8750300" y="688975"/>
          <p14:tracePt t="19797" x="8775700" y="755650"/>
          <p14:tracePt t="19814" x="8788400" y="800100"/>
          <p14:tracePt t="19831" x="8794750" y="828675"/>
          <p14:tracePt t="19848" x="8794750" y="885825"/>
          <p14:tracePt t="19864" x="8794750" y="920750"/>
          <p14:tracePt t="19881" x="8785225" y="946150"/>
          <p14:tracePt t="19897" x="8763000" y="981075"/>
          <p14:tracePt t="19914" x="8753475" y="990600"/>
          <p14:tracePt t="19931" x="8747125" y="1000125"/>
          <p14:tracePt t="19948" x="8734425" y="1016000"/>
          <p14:tracePt t="19964" x="8721725" y="1031875"/>
          <p14:tracePt t="19981" x="8705850" y="1035050"/>
          <p14:tracePt t="19984" x="8702675" y="1035050"/>
          <p14:tracePt t="19998" x="8693150" y="1035050"/>
          <p14:tracePt t="20014" x="8683625" y="1035050"/>
          <p14:tracePt t="20031" x="8674100" y="1035050"/>
          <p14:tracePt t="20047" x="8651875" y="1035050"/>
          <p14:tracePt t="20064" x="8642350" y="1041400"/>
          <p14:tracePt t="20081" x="8632825" y="1044575"/>
          <p14:tracePt t="20098" x="8620125" y="1044575"/>
          <p14:tracePt t="20114" x="8604250" y="1044575"/>
          <p14:tracePt t="20131" x="8604250" y="1050925"/>
          <p14:tracePt t="20164" x="8597900" y="1050925"/>
          <p14:tracePt t="20285" x="8597900" y="1054100"/>
          <p14:tracePt t="20312" x="8594725" y="1054100"/>
          <p14:tracePt t="20341" x="8588375" y="1060450"/>
          <p14:tracePt t="20348" x="8585200" y="1066800"/>
          <p14:tracePt t="20364" x="8572500" y="1076325"/>
          <p14:tracePt t="20381" x="8556625" y="1085850"/>
          <p14:tracePt t="20398" x="8531225" y="1101725"/>
          <p14:tracePt t="20415" x="8477250" y="1108075"/>
          <p14:tracePt t="20431" x="8413750" y="1123950"/>
          <p14:tracePt t="20447" x="8315325" y="1139825"/>
          <p14:tracePt t="20464" x="8261350" y="1139825"/>
          <p14:tracePt t="20481" x="8216900" y="1139825"/>
          <p14:tracePt t="20497" x="8147050" y="1139825"/>
          <p14:tracePt t="20514" x="8112125" y="1139825"/>
          <p14:tracePt t="20531" x="8080375" y="1139825"/>
          <p14:tracePt t="20547" x="8042275" y="1139825"/>
          <p14:tracePt t="20564" x="8032750" y="1139825"/>
          <p14:tracePt t="20581" x="8023225" y="1139825"/>
          <p14:tracePt t="20597" x="8007350" y="1139825"/>
          <p14:tracePt t="20614" x="7991475" y="1139825"/>
          <p14:tracePt t="20927" x="7985125" y="1123950"/>
          <p14:tracePt t="20934" x="7978775" y="1098550"/>
          <p14:tracePt t="20948" x="7972425" y="1060450"/>
          <p14:tracePt t="20964" x="7966075" y="1028700"/>
          <p14:tracePt t="20981" x="7962900" y="1006475"/>
          <p14:tracePt t="20997" x="7947025" y="971550"/>
          <p14:tracePt t="21013" x="7947025" y="962025"/>
          <p14:tracePt t="21031" x="7947025" y="952500"/>
          <p14:tracePt t="21047" x="7947025" y="942975"/>
          <p14:tracePt t="21118" x="7947025" y="936625"/>
          <p14:tracePt t="21327" x="7956550" y="933450"/>
          <p14:tracePt t="21334" x="7959725" y="927100"/>
          <p14:tracePt t="21348" x="7972425" y="911225"/>
          <p14:tracePt t="21365" x="7988300" y="895350"/>
          <p14:tracePt t="21381" x="8020050" y="866775"/>
          <p14:tracePt t="21414" x="8083550" y="828675"/>
          <p14:tracePt t="21447" x="8159750" y="793750"/>
          <p14:tracePt t="21463" x="8181975" y="781050"/>
          <p14:tracePt t="21480" x="8213725" y="768350"/>
          <p14:tracePt t="21498" x="8242300" y="739775"/>
          <p14:tracePt t="21514" x="8264525" y="730250"/>
          <p14:tracePt t="21531" x="8280400" y="714375"/>
          <p14:tracePt t="21535" x="8283575" y="701675"/>
          <p14:tracePt t="21547" x="8293100" y="692150"/>
          <p14:tracePt t="21563" x="8308975" y="682625"/>
          <p14:tracePt t="21580" x="8318500" y="673100"/>
          <p14:tracePt t="21597" x="8328025" y="663575"/>
          <p14:tracePt t="21630" x="8334375" y="650875"/>
          <p14:tracePt t="21648" x="8356600" y="641350"/>
          <p14:tracePt t="21665" x="8366125" y="638175"/>
          <p14:tracePt t="21681" x="8382000" y="628650"/>
          <p14:tracePt t="21697" x="8420100" y="622300"/>
          <p14:tracePt t="21713" x="8445500" y="609600"/>
          <p14:tracePt t="21730" x="8455025" y="596900"/>
          <p14:tracePt t="21748" x="8474075" y="596900"/>
          <p14:tracePt t="21765" x="8486775" y="596900"/>
          <p14:tracePt t="21783" x="8499475" y="596900"/>
          <p14:tracePt t="21798" x="8505825" y="596900"/>
          <p14:tracePt t="22696" x="8505825" y="603250"/>
          <p14:tracePt t="22704" x="8512175" y="615950"/>
          <p14:tracePt t="22714" x="8515350" y="628650"/>
          <p14:tracePt t="22730" x="8515350" y="644525"/>
          <p14:tracePt t="22748" x="8534400" y="679450"/>
          <p14:tracePt t="22764" x="8540750" y="708025"/>
          <p14:tracePt t="22782" x="8547100" y="742950"/>
          <p14:tracePt t="22814" x="8559800" y="787400"/>
          <p14:tracePt t="22847" x="8559800" y="819150"/>
          <p14:tracePt t="22863" x="8559800" y="828675"/>
          <p14:tracePt t="22880" x="8559800" y="831850"/>
          <p14:tracePt t="22897" x="8559800" y="838200"/>
          <p14:tracePt t="22932" x="8559800" y="841375"/>
          <p14:tracePt t="22982" x="8559800" y="847725"/>
          <p14:tracePt t="23004" x="8559800" y="850900"/>
          <p14:tracePt t="23025" x="8559800" y="857250"/>
          <p14:tracePt t="23033" x="8559800" y="866775"/>
          <p14:tracePt t="23048" x="8559800" y="876300"/>
          <p14:tracePt t="23065" x="8559800" y="885825"/>
          <p14:tracePt t="23068" x="8559800" y="892175"/>
          <p14:tracePt t="23080" x="8559800" y="895350"/>
          <p14:tracePt t="23098" x="8537575" y="946150"/>
          <p14:tracePt t="23114" x="8524875" y="1019175"/>
          <p14:tracePt t="23131" x="8461375" y="1212850"/>
          <p14:tracePt t="23146" x="8416925" y="1377950"/>
          <p14:tracePt t="23163" x="8340725" y="1676400"/>
          <p14:tracePt t="23181" x="8175625" y="2282825"/>
          <p14:tracePt t="23199" x="8080375" y="2781300"/>
          <p14:tracePt t="23218" x="7962900" y="3654425"/>
          <p14:tracePt t="23232" x="7924800" y="4114800"/>
          <p14:tracePt t="23250" x="7896225" y="4638675"/>
          <p14:tracePt t="23266" x="7896225" y="5149850"/>
          <p14:tracePt t="23281" x="7886700" y="5648325"/>
          <p14:tracePt t="23297" x="7854950" y="5924550"/>
          <p14:tracePt t="23314" x="7832725" y="6235700"/>
          <p14:tracePt t="23331" x="7807325" y="6489700"/>
          <p14:tracePt t="23347" x="7788275" y="6642100"/>
          <p14:tracePt t="23364" x="7762875" y="6772275"/>
          <p14:tracePt t="23382" x="7756525" y="6854825"/>
          <p14:tracePt t="23690" x="7788275" y="6854825"/>
          <p14:tracePt t="23697" x="7835900" y="6854825"/>
          <p14:tracePt t="23704" x="7870825" y="6854825"/>
          <p14:tracePt t="23714" x="7905750" y="6848475"/>
          <p14:tracePt t="23731" x="8020050" y="6819900"/>
          <p14:tracePt t="23748" x="8099425" y="6788150"/>
          <p14:tracePt t="23765" x="8166100" y="6750050"/>
          <p14:tracePt t="23797" x="8302625" y="6600825"/>
          <p14:tracePt t="23831" x="8369300" y="6429375"/>
          <p14:tracePt t="23847" x="8385175" y="6365875"/>
          <p14:tracePt t="23863" x="8397875" y="6315075"/>
          <p14:tracePt t="23881" x="8410575" y="6251575"/>
          <p14:tracePt t="23898" x="8410575" y="6229350"/>
          <p14:tracePt t="23914" x="8410575" y="6219825"/>
          <p14:tracePt t="23931" x="8410575" y="6197600"/>
          <p14:tracePt t="23946" x="8410575" y="6188075"/>
          <p14:tracePt t="23963" x="8410575" y="6178550"/>
          <p14:tracePt t="23981" x="8410575" y="6165850"/>
          <p14:tracePt t="23997" x="8416925" y="6149975"/>
          <p14:tracePt t="24015" x="8426450" y="6137275"/>
          <p14:tracePt t="24031" x="8435975" y="6118225"/>
          <p14:tracePt t="24048" x="8448675" y="6086475"/>
          <p14:tracePt t="24064" x="8448675" y="6067425"/>
          <p14:tracePt t="24081" x="8448675" y="6038850"/>
          <p14:tracePt t="24096" x="8448675" y="6029325"/>
          <p14:tracePt t="24114" x="8448675" y="6019800"/>
          <p14:tracePt t="24160" x="8455025" y="6019800"/>
          <p14:tracePt t="24225" x="8458200" y="6019800"/>
          <p14:tracePt t="24546" x="8451850" y="6003925"/>
          <p14:tracePt t="24553" x="8445500" y="5991225"/>
          <p14:tracePt t="24564" x="8439150" y="5978525"/>
          <p14:tracePt t="24582" x="8429625" y="5965825"/>
          <p14:tracePt t="24598" x="8429625" y="5949950"/>
          <p14:tracePt t="24614" x="8423275" y="5943600"/>
          <p14:tracePt t="24664" x="8423275" y="5940425"/>
          <p14:tracePt t="24698" x="8420100" y="5934075"/>
          <p14:tracePt t="24714" x="8410575" y="5924550"/>
          <p14:tracePt t="24731" x="8394700" y="5915025"/>
          <p14:tracePt t="24747" x="8388350" y="5899150"/>
          <p14:tracePt t="24764" x="8382000" y="5889625"/>
          <p14:tracePt t="24781" x="8378825" y="5873750"/>
          <p14:tracePt t="24796" x="8372475" y="5864225"/>
          <p14:tracePt t="24814" x="8372475" y="5851525"/>
          <p14:tracePt t="24831" x="8369300" y="5842000"/>
          <p14:tracePt t="24848" x="8369300" y="5829300"/>
          <p14:tracePt t="24864" x="8362950" y="5826125"/>
          <p14:tracePt t="24881" x="8362950" y="5810250"/>
          <p14:tracePt t="24897" x="8362950" y="5800725"/>
          <p14:tracePt t="24914" x="8362950" y="5797550"/>
          <p14:tracePt t="24931" x="8347075" y="5781675"/>
          <p14:tracePt t="24946" x="8343900" y="5772150"/>
          <p14:tracePt t="24964" x="8334375" y="5762625"/>
          <p14:tracePt t="24981" x="8324850" y="5740400"/>
          <p14:tracePt t="24998" x="8324850" y="5730875"/>
          <p14:tracePt t="25014" x="8324850" y="5721350"/>
          <p14:tracePt t="25031" x="8324850" y="5702300"/>
          <p14:tracePt t="25047" x="8324850" y="5695950"/>
          <p14:tracePt t="25119" x="8324850" y="5692775"/>
          <p14:tracePt t="25424" x="8353425" y="5702300"/>
          <p14:tracePt t="25431" x="8378825" y="5708650"/>
          <p14:tracePt t="25447" x="8429625" y="5715000"/>
          <p14:tracePt t="25464" x="8451850" y="5715000"/>
          <p14:tracePt t="25480" x="8467725" y="5715000"/>
          <p14:tracePt t="25497" x="8477250" y="5715000"/>
          <p14:tracePt t="25568" x="8477250" y="5718175"/>
          <p14:tracePt t="25602" x="8483600" y="5718175"/>
          <p14:tracePt t="25609" x="8486775" y="5718175"/>
          <p14:tracePt t="25624" x="8493125" y="5718175"/>
          <p14:tracePt t="25631" x="8496300" y="5718175"/>
          <p14:tracePt t="25647" x="8502650" y="5718175"/>
          <p14:tracePt t="25664" x="8505825" y="5718175"/>
          <p14:tracePt t="25681" x="8528050" y="5718175"/>
          <p14:tracePt t="25697" x="8537575" y="5718175"/>
          <p14:tracePt t="25714" x="8559800" y="5724525"/>
          <p14:tracePt t="25731" x="8601075" y="5737225"/>
          <p14:tracePt t="25746" x="8616950" y="5737225"/>
          <p14:tracePt t="25763" x="8626475" y="5737225"/>
          <p14:tracePt t="25780" x="8645525" y="5737225"/>
          <p14:tracePt t="26089" x="8658225" y="5730875"/>
          <p14:tracePt t="26096" x="8661400" y="5724525"/>
          <p14:tracePt t="26104" x="8674100" y="5718175"/>
          <p14:tracePt t="26114" x="8677275" y="5715000"/>
          <p14:tracePt t="26131" x="8699500" y="5686425"/>
          <p14:tracePt t="26147" x="8709025" y="5676900"/>
          <p14:tracePt t="26163" x="8724900" y="5667375"/>
          <p14:tracePt t="26180" x="8734425" y="5651500"/>
          <p14:tracePt t="26196" x="8743950" y="5638800"/>
          <p14:tracePt t="26214" x="8747125" y="5626100"/>
          <p14:tracePt t="26230" x="8763000" y="5613400"/>
          <p14:tracePt t="26246" x="8772525" y="5603875"/>
          <p14:tracePt t="26264" x="8778875" y="5584825"/>
          <p14:tracePt t="26280" x="8785225" y="5572125"/>
          <p14:tracePt t="26296" x="8785225" y="5562600"/>
          <p14:tracePt t="26313" x="8785225" y="5556250"/>
          <p14:tracePt t="26330" x="8788400" y="5540375"/>
          <p14:tracePt t="26347" x="8788400" y="5537200"/>
          <p14:tracePt t="26365" x="8788400" y="5527675"/>
          <p14:tracePt t="26381" x="8794750" y="5521325"/>
          <p14:tracePt t="26397" x="8794750" y="5518150"/>
          <p14:tracePt t="26431" x="8794750" y="5511800"/>
          <p14:tracePt t="26447" x="8794750" y="5502275"/>
          <p14:tracePt t="26464" x="8794750" y="5492750"/>
          <p14:tracePt t="26480" x="8794750" y="5476875"/>
          <p14:tracePt t="26496" x="8791575" y="5467350"/>
          <p14:tracePt t="26513" x="8782050" y="5451475"/>
          <p14:tracePt t="26530" x="8756650" y="5403850"/>
          <p14:tracePt t="26547" x="8731250" y="5362575"/>
          <p14:tracePt t="26564" x="8699500" y="5330825"/>
          <p14:tracePt t="26580" x="8661400" y="5270500"/>
          <p14:tracePt t="26597" x="8629650" y="5238750"/>
          <p14:tracePt t="26614" x="8604250" y="5222875"/>
          <p14:tracePt t="26618" x="8594725" y="5216525"/>
          <p14:tracePt t="26631" x="8562975" y="5203825"/>
          <p14:tracePt t="26647" x="8553450" y="5187950"/>
          <p14:tracePt t="26664" x="8543925" y="5184775"/>
          <p14:tracePt t="26680" x="8521700" y="5184775"/>
          <p14:tracePt t="26697" x="8512175" y="5184775"/>
          <p14:tracePt t="26730" x="8509000" y="5184775"/>
          <p14:tracePt t="26746" x="8502650" y="5184775"/>
          <p14:tracePt t="26763" x="8499475" y="5184775"/>
          <p14:tracePt t="26780" x="8489950" y="5184775"/>
          <p14:tracePt t="26797" x="8474075" y="5197475"/>
          <p14:tracePt t="26814" x="8464550" y="5207000"/>
          <p14:tracePt t="26830" x="8448675" y="5226050"/>
          <p14:tracePt t="26847" x="8429625" y="5257800"/>
          <p14:tracePt t="26863" x="8397875" y="5283200"/>
          <p14:tracePt t="26880" x="8372475" y="5324475"/>
          <p14:tracePt t="26896" x="8347075" y="5349875"/>
          <p14:tracePt t="26913" x="8337550" y="5359400"/>
          <p14:tracePt t="26930" x="8324850" y="5378450"/>
          <p14:tracePt t="26946" x="8312150" y="5391150"/>
          <p14:tracePt t="26964" x="8299450" y="5400675"/>
          <p14:tracePt t="26980" x="8283575" y="5419725"/>
          <p14:tracePt t="26997" x="8277225" y="5426075"/>
          <p14:tracePt t="27046" x="8274050" y="5426075"/>
          <p14:tracePt t="27096" x="8274050" y="5429250"/>
          <p14:tracePt t="27665" x="8274050" y="5435600"/>
          <p14:tracePt t="27672" x="8274050" y="5438775"/>
          <p14:tracePt t="30516" x="8283575" y="5495925"/>
          <p14:tracePt t="30523" x="8302625" y="5575300"/>
          <p14:tracePt t="30530" x="8340725" y="5670550"/>
          <p14:tracePt t="30547" x="8426450" y="5861050"/>
          <p14:tracePt t="30564" x="8512175" y="6035675"/>
          <p14:tracePt t="30580" x="8569325" y="6127750"/>
          <p14:tracePt t="30596" x="8601075" y="6203950"/>
          <p14:tracePt t="30629" x="8632825" y="6280150"/>
          <p14:tracePt t="30665" x="8636000" y="6302375"/>
          <p14:tracePt t="30680" x="8648700" y="6311900"/>
          <p14:tracePt t="30697" x="8658225" y="6318250"/>
          <p14:tracePt t="30714" x="8677275" y="6315075"/>
          <p14:tracePt t="30730" x="8699500" y="6286500"/>
          <p14:tracePt t="30746" x="8734425" y="6238875"/>
          <p14:tracePt t="30764" x="8756650" y="6137275"/>
          <p14:tracePt t="30780" x="8772525" y="6029325"/>
          <p14:tracePt t="30796" x="8772525" y="5959475"/>
          <p14:tracePt t="30815" x="8772525" y="5889625"/>
          <p14:tracePt t="30831" x="8772525" y="5861050"/>
          <p14:tracePt t="30847" x="8772525" y="5832475"/>
          <p14:tracePt t="30863" x="8772525" y="5797550"/>
          <p14:tracePt t="30879" x="8769350" y="5753100"/>
          <p14:tracePt t="30896" x="8753475" y="5689600"/>
          <p14:tracePt t="30913" x="8734425" y="5600700"/>
          <p14:tracePt t="30929" x="8712200" y="5546725"/>
          <p14:tracePt t="30946" x="8699500" y="5502275"/>
          <p14:tracePt t="30964" x="8683625" y="5451475"/>
          <p14:tracePt t="30980" x="8670925" y="5429250"/>
          <p14:tracePt t="30996" x="8655050" y="5416550"/>
          <p14:tracePt t="31014" x="8639175" y="5397500"/>
          <p14:tracePt t="31029" x="8629650" y="5387975"/>
          <p14:tracePt t="31046" x="8620125" y="5378450"/>
          <p14:tracePt t="31064" x="8585200" y="5340350"/>
          <p14:tracePt t="31080" x="8559800" y="5324475"/>
          <p14:tracePt t="31097" x="8528050" y="5305425"/>
          <p14:tracePt t="31114" x="8486775" y="5280025"/>
          <p14:tracePt t="31130" x="8461375" y="5267325"/>
          <p14:tracePt t="31146" x="8439150" y="5257800"/>
          <p14:tracePt t="31164" x="8410575" y="5241925"/>
          <p14:tracePt t="31180" x="8401050" y="5226050"/>
          <p14:tracePt t="31196" x="8391525" y="5219700"/>
          <p14:tracePt t="31214" x="8372475" y="5216525"/>
          <p14:tracePt t="31230" x="8356600" y="5216525"/>
          <p14:tracePt t="31247" x="8328025" y="5216525"/>
          <p14:tracePt t="31264" x="8293100" y="5216525"/>
          <p14:tracePt t="31280" x="8264525" y="5216525"/>
          <p14:tracePt t="31296" x="8242300" y="5216525"/>
          <p14:tracePt t="31314" x="8188325" y="5216525"/>
          <p14:tracePt t="31330" x="8166100" y="5216525"/>
          <p14:tracePt t="31346" x="8134350" y="5235575"/>
          <p14:tracePt t="31364" x="8083550" y="5254625"/>
          <p14:tracePt t="31380" x="8048625" y="5267325"/>
          <p14:tracePt t="31397" x="8016875" y="5286375"/>
          <p14:tracePt t="31414" x="7978775" y="5324475"/>
          <p14:tracePt t="31430" x="7950200" y="5334000"/>
          <p14:tracePt t="31446" x="7931150" y="5346700"/>
          <p14:tracePt t="31463" x="7902575" y="5368925"/>
          <p14:tracePt t="31479" x="7893050" y="5378450"/>
          <p14:tracePt t="31496" x="7883525" y="5387975"/>
          <p14:tracePt t="31513" x="7858125" y="5403850"/>
          <p14:tracePt t="31530" x="7845425" y="5419725"/>
          <p14:tracePt t="31547" x="7835900" y="5429250"/>
          <p14:tracePt t="31563" x="7820025" y="5445125"/>
          <p14:tracePt t="31579" x="7807325" y="5454650"/>
          <p14:tracePt t="31596" x="7794625" y="5470525"/>
          <p14:tracePt t="31614" x="7794625" y="5486400"/>
          <p14:tracePt t="31629" x="7794625" y="5495925"/>
          <p14:tracePt t="31647" x="7794625" y="5505450"/>
          <p14:tracePt t="31664" x="7794625" y="5524500"/>
          <p14:tracePt t="31680" x="7794625" y="5534025"/>
          <p14:tracePt t="31696" x="7794625" y="5549900"/>
          <p14:tracePt t="31713" x="7794625" y="5575300"/>
          <p14:tracePt t="31729" x="7794625" y="5591175"/>
          <p14:tracePt t="31746" x="7794625" y="5607050"/>
          <p14:tracePt t="31763" x="7794625" y="5622925"/>
          <p14:tracePt t="31779" x="7794625" y="5632450"/>
          <p14:tracePt t="31796" x="7794625" y="5641975"/>
          <p14:tracePt t="31814" x="7794625" y="5667375"/>
          <p14:tracePt t="31830" x="7794625" y="5683250"/>
          <p14:tracePt t="31846" x="7794625" y="5711825"/>
          <p14:tracePt t="31864" x="7794625" y="5737225"/>
          <p14:tracePt t="31879" x="7794625" y="5753100"/>
          <p14:tracePt t="31896" x="7794625" y="5775325"/>
          <p14:tracePt t="31913" x="7794625" y="5800725"/>
          <p14:tracePt t="31929" x="7794625" y="5829300"/>
          <p14:tracePt t="31946" x="7797800" y="5845175"/>
          <p14:tracePt t="31963" x="7800975" y="5876925"/>
          <p14:tracePt t="31980" x="7813675" y="5892800"/>
          <p14:tracePt t="31996" x="7813675" y="5902325"/>
          <p14:tracePt t="32013" x="7813675" y="5924550"/>
          <p14:tracePt t="32030" x="7813675" y="5934075"/>
          <p14:tracePt t="32046" x="7813675" y="5943600"/>
          <p14:tracePt t="32064" x="7813675" y="5959475"/>
          <p14:tracePt t="32080" x="7813675" y="5962650"/>
          <p14:tracePt t="32096" x="7813675" y="5972175"/>
          <p14:tracePt t="32113" x="7816850" y="5981700"/>
          <p14:tracePt t="32146" x="7816850" y="5988050"/>
          <p14:tracePt t="32237" x="7816850" y="5994400"/>
          <p14:tracePt t="32244" x="7823200" y="5997575"/>
          <p14:tracePt t="32257" x="7823200" y="6003925"/>
          <p14:tracePt t="32264" x="7829550" y="6003925"/>
          <p14:tracePt t="32280" x="7829550" y="6013450"/>
          <p14:tracePt t="32296" x="7832725" y="6013450"/>
          <p14:tracePt t="32407" x="7839075" y="6013450"/>
          <p14:tracePt t="33699" x="7791450" y="5959475"/>
          <p14:tracePt t="33706" x="7715250" y="5873750"/>
          <p14:tracePt t="33714" x="7639050" y="5784850"/>
          <p14:tracePt t="33729" x="7448550" y="5594350"/>
          <p14:tracePt t="33746" x="7207250" y="5318125"/>
          <p14:tracePt t="33770" x="6673850" y="4581525"/>
          <p14:tracePt t="33789" x="6432550" y="4187825"/>
          <p14:tracePt t="33815" x="5965825" y="3429000"/>
          <p14:tracePt t="33847" x="5664200" y="2927350"/>
          <p14:tracePt t="33864" x="5480050" y="2647950"/>
          <p14:tracePt t="33881" x="5407025" y="2520950"/>
          <p14:tracePt t="33899" x="5283200" y="2333625"/>
          <p14:tracePt t="33913" x="5229225" y="2212975"/>
          <p14:tracePt t="33930" x="5184775" y="2152650"/>
          <p14:tracePt t="33947" x="5156200" y="2095500"/>
          <p14:tracePt t="33963" x="5124450" y="2035175"/>
          <p14:tracePt t="33979" x="5111750" y="2006600"/>
          <p14:tracePt t="33995" x="5099050" y="1981200"/>
          <p14:tracePt t="34013" x="5070475" y="1946275"/>
          <p14:tracePt t="34029" x="5054600" y="1930400"/>
          <p14:tracePt t="34046" x="5022850" y="1905000"/>
          <p14:tracePt t="34063" x="4984750" y="1873250"/>
          <p14:tracePt t="34079" x="4975225" y="1863725"/>
          <p14:tracePt t="34096" x="4959350" y="1854200"/>
          <p14:tracePt t="34113" x="4946650" y="1847850"/>
          <p14:tracePt t="34129" x="4937125" y="1847850"/>
          <p14:tracePt t="34146" x="4930775" y="1847850"/>
          <p14:tracePt t="34163" x="4930775" y="1854200"/>
          <p14:tracePt t="34180" x="4930775" y="1863725"/>
          <p14:tracePt t="34196" x="4930775" y="1873250"/>
          <p14:tracePt t="34213" x="4930775" y="1901825"/>
          <p14:tracePt t="34230" x="4930775" y="1911350"/>
          <p14:tracePt t="34246" x="4930775" y="1920875"/>
          <p14:tracePt t="34263" x="4924425" y="1939925"/>
          <p14:tracePt t="34279" x="4908550" y="1952625"/>
          <p14:tracePt t="34295" x="4899025" y="1962150"/>
          <p14:tracePt t="34313" x="4889500" y="1974850"/>
          <p14:tracePt t="34330" x="4886325" y="1990725"/>
          <p14:tracePt t="34346" x="4886325" y="2000250"/>
          <p14:tracePt t="34363" x="4886325" y="2032000"/>
          <p14:tracePt t="34379" x="4886325" y="2063750"/>
          <p14:tracePt t="34395" x="4886325" y="2082800"/>
          <p14:tracePt t="34413" x="4886325" y="2124075"/>
          <p14:tracePt t="34429" x="4886325" y="2155825"/>
          <p14:tracePt t="34446" x="4886325" y="2190750"/>
          <p14:tracePt t="34463" x="4886325" y="2238375"/>
          <p14:tracePt t="34480" x="4886325" y="2266950"/>
          <p14:tracePt t="34496" x="4886325" y="2311400"/>
          <p14:tracePt t="34513" x="4899025" y="2352675"/>
          <p14:tracePt t="34529" x="4899025" y="2374900"/>
          <p14:tracePt t="34546" x="4899025" y="2403475"/>
          <p14:tracePt t="34562" x="4899025" y="2419350"/>
          <p14:tracePt t="34580" x="4899025" y="2428875"/>
          <p14:tracePt t="34596" x="4899025" y="2438400"/>
          <p14:tracePt t="34613" x="4899025" y="2457450"/>
          <p14:tracePt t="34649" x="4899025" y="2463800"/>
          <p14:tracePt t="34677" x="4899025" y="2470150"/>
          <p14:tracePt t="34684" x="4899025" y="2473325"/>
          <p14:tracePt t="34695" x="4899025" y="2479675"/>
          <p14:tracePt t="34713" x="4899025" y="2492375"/>
          <p14:tracePt t="34730" x="4899025" y="2508250"/>
          <p14:tracePt t="34746" x="4899025" y="2517775"/>
          <p14:tracePt t="34763" x="4899025" y="2543175"/>
          <p14:tracePt t="34779" x="4899025" y="2593975"/>
          <p14:tracePt t="34795" x="4899025" y="2686050"/>
          <p14:tracePt t="34812" x="4886325" y="2838450"/>
          <p14:tracePt t="34829" x="4870450" y="2968625"/>
          <p14:tracePt t="34846" x="4841875" y="3130550"/>
          <p14:tracePt t="34863" x="4816475" y="3340100"/>
          <p14:tracePt t="34880" x="4797425" y="3492500"/>
          <p14:tracePt t="34896" x="4781550" y="3641725"/>
          <p14:tracePt t="34913" x="4727575" y="3844925"/>
          <p14:tracePt t="34929" x="4692650" y="3975100"/>
          <p14:tracePt t="34945" x="4648200" y="4117975"/>
          <p14:tracePt t="34962" x="4597400" y="4289425"/>
          <p14:tracePt t="34979" x="4552950" y="4400550"/>
          <p14:tracePt t="34996" x="4540250" y="4486275"/>
          <p14:tracePt t="35013" x="4518025" y="4575175"/>
          <p14:tracePt t="35030" x="4495800" y="4632325"/>
          <p14:tracePt t="35046" x="4483100" y="4676775"/>
          <p14:tracePt t="35062" x="4467225" y="4714875"/>
          <p14:tracePt t="35079" x="4454525" y="4730750"/>
          <p14:tracePt t="35096" x="4438650" y="4740275"/>
          <p14:tracePt t="35113" x="4425950" y="4756150"/>
          <p14:tracePt t="35146" x="4419600" y="4756150"/>
          <p14:tracePt t="35163" x="4410075" y="4756150"/>
          <p14:tracePt t="35179" x="4394200" y="4746625"/>
          <p14:tracePt t="35196" x="4384675" y="4737100"/>
          <p14:tracePt t="35212" x="4371975" y="4724400"/>
          <p14:tracePt t="35229" x="4359275" y="4714875"/>
          <p14:tracePt t="35246" x="4346575" y="4702175"/>
          <p14:tracePt t="35249" x="4346575" y="4699000"/>
          <p14:tracePt t="35263" x="4346575" y="4689475"/>
          <p14:tracePt t="35280" x="4346575" y="4679950"/>
          <p14:tracePt t="35297" x="4346575" y="4664075"/>
          <p14:tracePt t="35313" x="4346575" y="4654550"/>
          <p14:tracePt t="35363" x="4352925" y="4654550"/>
          <p14:tracePt t="35370" x="4356100" y="4654550"/>
          <p14:tracePt t="35379" x="4362450" y="4648200"/>
          <p14:tracePt t="35397" x="4371975" y="4645025"/>
          <p14:tracePt t="35413" x="4387850" y="4635500"/>
          <p14:tracePt t="35430" x="4400550" y="4629150"/>
          <p14:tracePt t="35446" x="4413250" y="4613275"/>
          <p14:tracePt t="35462" x="4425950" y="4597400"/>
          <p14:tracePt t="35479" x="4441825" y="4587875"/>
          <p14:tracePt t="35496" x="4467225" y="4575175"/>
          <p14:tracePt t="35513" x="4498975" y="4575175"/>
          <p14:tracePt t="35530" x="4521200" y="4575175"/>
          <p14:tracePt t="35546" x="4530725" y="4575175"/>
          <p14:tracePt t="35563" x="4549775" y="4575175"/>
          <p14:tracePt t="35580" x="4565650" y="4575175"/>
          <p14:tracePt t="35595" x="4575175" y="4575175"/>
          <p14:tracePt t="35612" x="4581525" y="4575175"/>
          <p14:tracePt t="35629" x="4581525" y="4578350"/>
          <p14:tracePt t="35646" x="4581525" y="4581525"/>
          <p14:tracePt t="35662" x="4575175" y="4581525"/>
          <p14:tracePt t="35679" x="4565650" y="4581525"/>
          <p14:tracePt t="35697" x="4537075" y="4581525"/>
          <p14:tracePt t="35713" x="4489450" y="4581525"/>
          <p14:tracePt t="35730" x="4451350" y="4594225"/>
          <p14:tracePt t="35746" x="4416425" y="4594225"/>
          <p14:tracePt t="35762" x="4371975" y="4606925"/>
          <p14:tracePt t="35779" x="4352925" y="4606925"/>
          <p14:tracePt t="35796" x="4314825" y="4606925"/>
          <p14:tracePt t="35812" x="4273550" y="4606925"/>
          <p14:tracePt t="35830" x="4244975" y="4606925"/>
          <p14:tracePt t="35846" x="4222750" y="4606925"/>
          <p14:tracePt t="35862" x="4203700" y="4606925"/>
          <p14:tracePt t="35878" x="4194175" y="4606925"/>
          <p14:tracePt t="35895" x="4187825" y="4606925"/>
          <p14:tracePt t="35975" x="4187825" y="4613275"/>
          <p14:tracePt t="35983" x="4191000" y="4613275"/>
          <p14:tracePt t="35995" x="4194175" y="4613275"/>
          <p14:tracePt t="36011" x="4216400" y="4616450"/>
          <p14:tracePt t="36028" x="4235450" y="4616450"/>
          <p14:tracePt t="36045" x="4267200" y="4616450"/>
          <p14:tracePt t="36062" x="4314825" y="4616450"/>
          <p14:tracePt t="36078" x="4356100" y="4616450"/>
          <p14:tracePt t="36095" x="4394200" y="4616450"/>
          <p14:tracePt t="36112" x="4435475" y="4616450"/>
          <p14:tracePt t="36128" x="4470400" y="4616450"/>
          <p14:tracePt t="36145" x="4514850" y="4616450"/>
          <p14:tracePt t="36162" x="4556125" y="4616450"/>
          <p14:tracePt t="36178" x="4584700" y="4616450"/>
          <p14:tracePt t="36195" x="4606925" y="4616450"/>
          <p14:tracePt t="36211" x="4648200" y="4616450"/>
          <p14:tracePt t="36228" x="4657725" y="4616450"/>
          <p14:tracePt t="36245" x="4676775" y="4616450"/>
          <p14:tracePt t="36262" x="4692650" y="4616450"/>
          <p14:tracePt t="36279" x="4702175" y="4616450"/>
          <p14:tracePt t="36296" x="4711700" y="4616450"/>
          <p14:tracePt t="36356" x="4705350" y="4616450"/>
          <p14:tracePt t="36363" x="4699000" y="4616450"/>
          <p14:tracePt t="36379" x="4683125" y="4629150"/>
          <p14:tracePt t="36396" x="4648200" y="4641850"/>
          <p14:tracePt t="36412" x="4581525" y="4660900"/>
          <p14:tracePt t="36429" x="4537075" y="4673600"/>
          <p14:tracePt t="36446" x="4498975" y="4692650"/>
          <p14:tracePt t="36462" x="4429125" y="4699000"/>
          <p14:tracePt t="36480" x="4384675" y="4699000"/>
          <p14:tracePt t="36497" x="4330700" y="4705350"/>
          <p14:tracePt t="36513" x="4308475" y="4705350"/>
          <p14:tracePt t="36529" x="4286250" y="4705350"/>
          <p14:tracePt t="36546" x="4276725" y="4705350"/>
          <p14:tracePt t="36562" x="4260850" y="4705350"/>
          <p14:tracePt t="36579" x="4251325" y="4705350"/>
          <p14:tracePt t="36596" x="4235450" y="4705350"/>
          <p14:tracePt t="36612" x="4219575" y="4705350"/>
          <p14:tracePt t="36630" x="4210050" y="4705350"/>
          <p14:tracePt t="36647" x="4200525" y="4705350"/>
          <p14:tracePt t="36735" x="4200525" y="4702175"/>
          <p14:tracePt t="36756" x="4200525" y="4699000"/>
          <p14:tracePt t="36763" x="4203700" y="4699000"/>
          <p14:tracePt t="36780" x="4213225" y="4683125"/>
          <p14:tracePt t="36783" x="4219575" y="4683125"/>
          <p14:tracePt t="36797" x="4222750" y="4676775"/>
          <p14:tracePt t="36812" x="4248150" y="4664075"/>
          <p14:tracePt t="36829" x="4273550" y="4651375"/>
          <p14:tracePt t="36846" x="4295775" y="4632325"/>
          <p14:tracePt t="36863" x="4340225" y="4616450"/>
          <p14:tracePt t="36880" x="4356100" y="4603750"/>
          <p14:tracePt t="36897" x="4384675" y="4587875"/>
          <p14:tracePt t="36913" x="4394200" y="4572000"/>
          <p14:tracePt t="36930" x="4403725" y="4562475"/>
          <p14:tracePt t="36947" x="4419600" y="4562475"/>
          <p14:tracePt t="36963" x="4432300" y="4562475"/>
          <p14:tracePt t="36979" x="4441825" y="4562475"/>
          <p14:tracePt t="36995" x="4451350" y="4562475"/>
          <p14:tracePt t="37012" x="4473575" y="4562475"/>
          <p14:tracePt t="37030" x="4483100" y="4562475"/>
          <p14:tracePt t="37047" x="4495800" y="4562475"/>
          <p14:tracePt t="37062" x="4505325" y="4562475"/>
          <p14:tracePt t="37079" x="4521200" y="4562475"/>
          <p14:tracePt t="37096" x="4530725" y="4562475"/>
          <p14:tracePt t="37112" x="4540250" y="4562475"/>
          <p14:tracePt t="37192" x="4533900" y="4562475"/>
          <p14:tracePt t="37199" x="4530725" y="4562475"/>
          <p14:tracePt t="37213" x="4521200" y="4562475"/>
          <p14:tracePt t="37229" x="4492625" y="4562475"/>
          <p14:tracePt t="37246" x="4464050" y="4562475"/>
          <p14:tracePt t="37262" x="4400550" y="4562475"/>
          <p14:tracePt t="37279" x="4356100" y="4562475"/>
          <p14:tracePt t="37296" x="4314825" y="4562475"/>
          <p14:tracePt t="37312" x="4257675" y="4562475"/>
          <p14:tracePt t="37329" x="4235450" y="4565650"/>
          <p14:tracePt t="37346" x="4219575" y="4565650"/>
          <p14:tracePt t="37362" x="4200525" y="4565650"/>
          <p14:tracePt t="37379" x="4191000" y="4565650"/>
          <p14:tracePt t="37396" x="4181475" y="4565650"/>
          <p14:tracePt t="37412" x="4171950" y="4568825"/>
          <p14:tracePt t="37447" x="4171950" y="4575175"/>
          <p14:tracePt t="37463" x="4171950" y="4584700"/>
          <p14:tracePt t="37491" x="4178300" y="4584700"/>
          <p14:tracePt t="37498" x="4181475" y="4591050"/>
          <p14:tracePt t="37512" x="4203700" y="4597400"/>
          <p14:tracePt t="37529" x="4248150" y="4597400"/>
          <p14:tracePt t="37546" x="4308475" y="4597400"/>
          <p14:tracePt t="37562" x="4387850" y="4603750"/>
          <p14:tracePt t="37578" x="4432300" y="4610100"/>
          <p14:tracePt t="37597" x="4495800" y="4610100"/>
          <p14:tracePt t="37612" x="4530725" y="4610100"/>
          <p14:tracePt t="37629" x="4559300" y="4610100"/>
          <p14:tracePt t="37646" x="4581525" y="4610100"/>
          <p14:tracePt t="37662" x="4622800" y="4610100"/>
          <p14:tracePt t="37678" x="4632325" y="4610100"/>
          <p14:tracePt t="37696" x="4641850" y="4610100"/>
          <p14:tracePt t="37712" x="4651375" y="4610100"/>
          <p14:tracePt t="37798" x="4651375" y="4606925"/>
          <p14:tracePt t="37826" x="4645025" y="4606925"/>
          <p14:tracePt t="37834" x="4641850" y="4606925"/>
          <p14:tracePt t="37847" x="4632325" y="4606925"/>
          <p14:tracePt t="37862" x="4616450" y="4606925"/>
          <p14:tracePt t="37880" x="4584700" y="4616450"/>
          <p14:tracePt t="37897" x="4549775" y="4629150"/>
          <p14:tracePt t="37912" x="4521200" y="4648200"/>
          <p14:tracePt t="37929" x="4489450" y="4648200"/>
          <p14:tracePt t="37945" x="4445000" y="4654550"/>
          <p14:tracePt t="37962" x="4384675" y="4657725"/>
          <p14:tracePt t="37979" x="4346575" y="4657725"/>
          <p14:tracePt t="37996" x="4324350" y="4670425"/>
          <p14:tracePt t="38012" x="4283075" y="4670425"/>
          <p14:tracePt t="38029" x="4267200" y="4670425"/>
          <p14:tracePt t="38046" x="4251325" y="4676775"/>
          <p14:tracePt t="38062" x="4238625" y="4676775"/>
          <p14:tracePt t="38079" x="4225925" y="4676775"/>
          <p14:tracePt t="38097" x="4213225" y="4676775"/>
          <p14:tracePt t="38113" x="4206875" y="4676775"/>
          <p14:tracePt t="38205" x="4210050" y="4676775"/>
          <p14:tracePt t="38211" x="4213225" y="4676775"/>
          <p14:tracePt t="38218" x="4219575" y="4676775"/>
          <p14:tracePt t="38228" x="4222750" y="4676775"/>
          <p14:tracePt t="38245" x="4235450" y="4673600"/>
          <p14:tracePt t="38262" x="4260850" y="4657725"/>
          <p14:tracePt t="38278" x="4283075" y="4641850"/>
          <p14:tracePt t="38296" x="4330700" y="4629150"/>
          <p14:tracePt t="38313" x="4394200" y="4610100"/>
          <p14:tracePt t="38330" x="4429125" y="4610100"/>
          <p14:tracePt t="38347" x="4464050" y="4610100"/>
          <p14:tracePt t="38362" x="4492625" y="4610100"/>
          <p14:tracePt t="38380" x="4502150" y="4610100"/>
          <p14:tracePt t="38397" x="4518025" y="4610100"/>
          <p14:tracePt t="38412" x="4527550" y="4610100"/>
          <p14:tracePt t="38429" x="4540250" y="4610100"/>
          <p14:tracePt t="38446" x="4546600" y="4610100"/>
          <p14:tracePt t="38647" x="4543425" y="4616450"/>
          <p14:tracePt t="38654" x="4537075" y="4635500"/>
          <p14:tracePt t="38662" x="4524375" y="4648200"/>
          <p14:tracePt t="38679" x="4524375" y="4683125"/>
          <p14:tracePt t="38697" x="4524375" y="4724400"/>
          <p14:tracePt t="38713" x="4524375" y="4746625"/>
          <p14:tracePt t="38729" x="4524375" y="4775200"/>
          <p14:tracePt t="38747" x="4524375" y="4816475"/>
          <p14:tracePt t="38762" x="4524375" y="4826000"/>
          <p14:tracePt t="38779" x="4524375" y="4835525"/>
          <p14:tracePt t="38796" x="4524375" y="4848225"/>
          <p14:tracePt t="38812" x="4524375" y="4864100"/>
          <p14:tracePt t="38829" x="4524375" y="4873625"/>
          <p14:tracePt t="38847" x="4524375" y="4889500"/>
          <p14:tracePt t="38879" x="4524375" y="4892675"/>
          <p14:tracePt t="38939" x="4521200" y="4892675"/>
          <p14:tracePt t="38947" x="4514850" y="4892675"/>
          <p14:tracePt t="38955" x="4511675" y="4892675"/>
          <p14:tracePt t="38963" x="4505325" y="4892675"/>
          <p14:tracePt t="38979" x="4489450" y="4892675"/>
          <p14:tracePt t="38997" x="4435475" y="4873625"/>
          <p14:tracePt t="39013" x="4378325" y="4845050"/>
          <p14:tracePt t="39029" x="4333875" y="4826000"/>
          <p14:tracePt t="39046" x="4267200" y="4806950"/>
          <p14:tracePt t="39062" x="4244975" y="4794250"/>
          <p14:tracePt t="39078" x="4213225" y="4781550"/>
          <p14:tracePt t="39097" x="4200525" y="4781550"/>
          <p14:tracePt t="39113" x="4191000" y="4781550"/>
          <p14:tracePt t="39129" x="4181475" y="4781550"/>
          <p14:tracePt t="39146" x="4165600" y="4781550"/>
          <p14:tracePt t="39248" x="4165600" y="4778375"/>
          <p14:tracePt t="39269" x="4165600" y="4772025"/>
          <p14:tracePt t="39276" x="4171950" y="4772025"/>
          <p14:tracePt t="39283" x="4178300" y="4772025"/>
          <p14:tracePt t="39296" x="4187825" y="4772025"/>
          <p14:tracePt t="39313" x="4191000" y="4772025"/>
          <p14:tracePt t="39329" x="4200525" y="4772025"/>
          <p14:tracePt t="39346" x="4229100" y="4765675"/>
          <p14:tracePt t="39362" x="4251325" y="4765675"/>
          <p14:tracePt t="39379" x="4286250" y="4765675"/>
          <p14:tracePt t="39396" x="4327525" y="4768850"/>
          <p14:tracePt t="39412" x="4359275" y="4781550"/>
          <p14:tracePt t="39429" x="4387850" y="4800600"/>
          <p14:tracePt t="39447" x="4432300" y="4819650"/>
          <p14:tracePt t="39462" x="4460875" y="4832350"/>
          <p14:tracePt t="39479" x="4476750" y="4841875"/>
          <p14:tracePt t="39496" x="4492625" y="4841875"/>
          <p14:tracePt t="39512" x="4502150" y="4841875"/>
          <p14:tracePt t="39576" x="4495800" y="4841875"/>
          <p14:tracePt t="39583" x="4492625" y="4841875"/>
          <p14:tracePt t="39597" x="4479925" y="4841875"/>
          <p14:tracePt t="39613" x="4470400" y="4841875"/>
          <p14:tracePt t="39628" x="4457700" y="4841875"/>
          <p14:tracePt t="39646" x="4441825" y="4841875"/>
          <p14:tracePt t="39662" x="4432300" y="4841875"/>
          <p14:tracePt t="39679" x="4422775" y="4841875"/>
          <p14:tracePt t="39697" x="4400550" y="4841875"/>
          <p14:tracePt t="39712" x="4391025" y="4841875"/>
          <p14:tracePt t="39729" x="4381500" y="4841875"/>
          <p14:tracePt t="39747" x="4368800" y="4841875"/>
          <p14:tracePt t="39763" x="4352925" y="4841875"/>
          <p14:tracePt t="39779" x="4343400" y="4841875"/>
          <p14:tracePt t="39796" x="4327525" y="4841875"/>
          <p14:tracePt t="39812" x="4318000" y="4841875"/>
          <p14:tracePt t="39829" x="4302125" y="4841875"/>
          <p14:tracePt t="39846" x="4289425" y="4841875"/>
          <p14:tracePt t="39862" x="4283075" y="4841875"/>
          <p14:tracePt t="39911" x="4279900" y="4841875"/>
          <p14:tracePt t="39933" x="4273550" y="4841875"/>
          <p14:tracePt t="39954" x="4270375" y="4841875"/>
          <p14:tracePt t="40019" x="4270375" y="4838700"/>
          <p14:tracePt t="40026" x="4270375" y="4835525"/>
          <p14:tracePt t="40040" x="4270375" y="4829175"/>
          <p14:tracePt t="40047" x="4270375" y="4826000"/>
          <p14:tracePt t="40068" x="4270375" y="4819650"/>
          <p14:tracePt t="40078" x="4276725" y="4816475"/>
          <p14:tracePt t="40096" x="4289425" y="4806950"/>
          <p14:tracePt t="40112" x="4302125" y="4794250"/>
          <p14:tracePt t="40129" x="4321175" y="4784725"/>
          <p14:tracePt t="40146" x="4362450" y="4772025"/>
          <p14:tracePt t="40162" x="4410075" y="4759325"/>
          <p14:tracePt t="40179" x="4454525" y="4752975"/>
          <p14:tracePt t="40196" x="4502150" y="4752975"/>
          <p14:tracePt t="40212" x="4524375" y="4746625"/>
          <p14:tracePt t="40229" x="4540250" y="4746625"/>
          <p14:tracePt t="40246" x="4559300" y="4746625"/>
          <p14:tracePt t="40261" x="4568825" y="4746625"/>
          <p14:tracePt t="40279" x="4575175" y="4746625"/>
          <p14:tracePt t="40296" x="4578350" y="4746625"/>
          <p14:tracePt t="40312" x="4587875" y="4746625"/>
          <p14:tracePt t="40329" x="4603750" y="4737100"/>
          <p14:tracePt t="40346" x="4619625" y="4737100"/>
          <p14:tracePt t="40362" x="4629150" y="4737100"/>
          <p14:tracePt t="40378" x="4638675" y="4737100"/>
          <p14:tracePt t="40462" x="4632325" y="4737100"/>
          <p14:tracePt t="40469" x="4625975" y="4743450"/>
          <p14:tracePt t="40479" x="4622800" y="4749800"/>
          <p14:tracePt t="40495" x="4606925" y="4762500"/>
          <p14:tracePt t="40511" x="4578350" y="4775200"/>
          <p14:tracePt t="40528" x="4556125" y="4787900"/>
          <p14:tracePt t="40546" x="4498975" y="4813300"/>
          <p14:tracePt t="40563" x="4467225" y="4826000"/>
          <p14:tracePt t="40579" x="4445000" y="4826000"/>
          <p14:tracePt t="40596" x="4406900" y="4826000"/>
          <p14:tracePt t="40613" x="4384675" y="4826000"/>
          <p14:tracePt t="40629" x="4375150" y="4826000"/>
          <p14:tracePt t="40645" x="4352925" y="4826000"/>
          <p14:tracePt t="40661" x="4343400" y="4826000"/>
          <p14:tracePt t="40678" x="4333875" y="4826000"/>
          <p14:tracePt t="40696" x="4314825" y="4826000"/>
          <p14:tracePt t="40713" x="4305300" y="4826000"/>
          <p14:tracePt t="40729" x="4295775" y="4826000"/>
          <p14:tracePt t="40746" x="4286250" y="4826000"/>
          <p14:tracePt t="41027" x="4292600" y="4826000"/>
          <p14:tracePt t="41033" x="4298950" y="4816475"/>
          <p14:tracePt t="41046" x="4314825" y="4816475"/>
          <p14:tracePt t="41062" x="4330700" y="4816475"/>
          <p14:tracePt t="41078" x="4340225" y="4810125"/>
          <p14:tracePt t="41096" x="4352925" y="4806950"/>
          <p14:tracePt t="41112" x="4375150" y="4806950"/>
          <p14:tracePt t="41129" x="4384675" y="4800600"/>
          <p14:tracePt t="41146" x="4400550" y="4797425"/>
          <p14:tracePt t="41163" x="4413250" y="4797425"/>
          <p14:tracePt t="41179" x="4425950" y="4791075"/>
          <p14:tracePt t="41195" x="4438650" y="4781550"/>
          <p14:tracePt t="41211" x="4454525" y="4775200"/>
          <p14:tracePt t="41228" x="4476750" y="4765675"/>
          <p14:tracePt t="41246" x="4495800" y="4765675"/>
          <p14:tracePt t="41262" x="4505325" y="4759325"/>
          <p14:tracePt t="41279" x="4521200" y="4759325"/>
          <p14:tracePt t="41296" x="4530725" y="4759325"/>
          <p14:tracePt t="41312" x="4537075" y="4759325"/>
          <p14:tracePt t="41739" x="4533900" y="4749800"/>
          <p14:tracePt t="41746" x="4527550" y="4737100"/>
          <p14:tracePt t="41753" x="4521200" y="4718050"/>
          <p14:tracePt t="41761" x="4514850" y="4708525"/>
          <p14:tracePt t="41779" x="4505325" y="4683125"/>
          <p14:tracePt t="41796" x="4483100" y="4657725"/>
          <p14:tracePt t="41828" x="4457700" y="4635500"/>
          <p14:tracePt t="41862" x="4419600" y="4625975"/>
          <p14:tracePt t="41878" x="4403725" y="4610100"/>
          <p14:tracePt t="41895" x="4378325" y="4594225"/>
          <p14:tracePt t="41911" x="4368800" y="4584700"/>
          <p14:tracePt t="41929" x="4359275" y="4575175"/>
          <p14:tracePt t="41946" x="4343400" y="4556125"/>
          <p14:tracePt t="41962" x="4327525" y="4549775"/>
          <p14:tracePt t="41979" x="4318000" y="4549775"/>
          <p14:tracePt t="41995" x="4305300" y="4546600"/>
          <p14:tracePt t="42011" x="4298950" y="4540250"/>
          <p14:tracePt t="42046" x="4292600" y="4533900"/>
          <p14:tracePt t="42062" x="4292600" y="4530725"/>
          <p14:tracePt t="42096" x="4289425" y="4514850"/>
          <p14:tracePt t="42112" x="4276725" y="4514850"/>
          <p14:tracePt t="42129" x="4273550" y="4514850"/>
          <p14:tracePt t="42145" x="4273550" y="4505325"/>
          <p14:tracePt t="42161" x="4267200" y="4502150"/>
          <p14:tracePt t="42178" x="4267200" y="4495800"/>
          <p14:tracePt t="42232" x="4267200" y="4489450"/>
          <p14:tracePt t="42281" x="4267200" y="4486275"/>
          <p14:tracePt t="42288" x="4267200" y="4479925"/>
          <p14:tracePt t="42303" x="4267200" y="4476750"/>
          <p14:tracePt t="42317" x="4267200" y="4467225"/>
          <p14:tracePt t="42328" x="4267200" y="4460875"/>
          <p14:tracePt t="42345" x="4267200" y="4457700"/>
          <p14:tracePt t="42361" x="4267200" y="4451350"/>
          <p14:tracePt t="42378" x="4267200" y="4445000"/>
          <p14:tracePt t="42395" x="4267200" y="4441825"/>
          <p14:tracePt t="42468" x="4270375" y="4441825"/>
          <p14:tracePt t="42482" x="4273550" y="4441825"/>
          <p14:tracePt t="42517" x="4286250" y="4441825"/>
          <p14:tracePt t="42568" x="4289425" y="4441825"/>
          <p14:tracePt t="42575" x="4295775" y="4441825"/>
          <p14:tracePt t="42582" x="4298950" y="4441825"/>
          <p14:tracePt t="42596" x="4308475" y="4441825"/>
          <p14:tracePt t="42612" x="4318000" y="4441825"/>
          <p14:tracePt t="42628" x="4333875" y="4441825"/>
          <p14:tracePt t="42645" x="4343400" y="4441825"/>
          <p14:tracePt t="42688" x="4349750" y="4441825"/>
          <p14:tracePt t="42718" x="4352925" y="4441825"/>
          <p14:tracePt t="42725" x="4359275" y="4441825"/>
          <p14:tracePt t="42732" x="4362450" y="4441825"/>
          <p14:tracePt t="42746" x="4375150" y="4441825"/>
          <p14:tracePt t="42762" x="4387850" y="4441825"/>
          <p14:tracePt t="42779" x="4394200" y="4441825"/>
          <p14:tracePt t="42831" x="4397375" y="4441825"/>
          <p14:tracePt t="43339" x="4438650" y="4435475"/>
          <p14:tracePt t="43346" x="4473575" y="4435475"/>
          <p14:tracePt t="43362" x="4591050" y="4416425"/>
          <p14:tracePt t="43379" x="4664075" y="4410075"/>
          <p14:tracePt t="43396" x="4752975" y="4397375"/>
          <p14:tracePt t="43411" x="4797425" y="4384675"/>
          <p14:tracePt t="43429" x="4835525" y="4371975"/>
          <p14:tracePt t="43462" x="4905375" y="4295775"/>
          <p14:tracePt t="43495" x="4924425" y="4171950"/>
          <p14:tracePt t="43512" x="4908550" y="4108450"/>
          <p14:tracePt t="43529" x="4895850" y="4054475"/>
          <p14:tracePt t="43545" x="4876800" y="3990975"/>
          <p14:tracePt t="43561" x="4864100" y="3968750"/>
          <p14:tracePt t="43578" x="4845050" y="3943350"/>
          <p14:tracePt t="43595" x="4832350" y="3930650"/>
          <p14:tracePt t="43612" x="4822825" y="3917950"/>
          <p14:tracePt t="43629" x="4800600" y="3908425"/>
          <p14:tracePt t="43645" x="4765675" y="3895725"/>
          <p14:tracePt t="43662" x="4727575" y="3883025"/>
          <p14:tracePt t="43678" x="4689475" y="3876675"/>
          <p14:tracePt t="43695" x="4629150" y="3870325"/>
          <p14:tracePt t="43712" x="4584700" y="3870325"/>
          <p14:tracePt t="43729" x="4546600" y="3863975"/>
          <p14:tracePt t="43745" x="4505325" y="3863975"/>
          <p14:tracePt t="43762" x="4464050" y="3863975"/>
          <p14:tracePt t="43779" x="4419600" y="3863975"/>
          <p14:tracePt t="43795" x="4346575" y="3863975"/>
          <p14:tracePt t="43812" x="4305300" y="3863975"/>
          <p14:tracePt t="43828" x="4279900" y="3867150"/>
          <p14:tracePt t="43845" x="4238625" y="3879850"/>
          <p14:tracePt t="43861" x="4229100" y="3886200"/>
          <p14:tracePt t="43878" x="4219575" y="3902075"/>
          <p14:tracePt t="43895" x="4203700" y="3914775"/>
          <p14:tracePt t="43912" x="4191000" y="3924300"/>
          <p14:tracePt t="43928" x="4178300" y="3940175"/>
          <p14:tracePt t="43946" x="4162425" y="3984625"/>
          <p14:tracePt t="43962" x="4149725" y="4006850"/>
          <p14:tracePt t="43978" x="4130675" y="4038600"/>
          <p14:tracePt t="43995" x="4105275" y="4079875"/>
          <p14:tracePt t="44011" x="4095750" y="4105275"/>
          <p14:tracePt t="44028" x="4076700" y="4127500"/>
          <p14:tracePt t="44046" x="4057650" y="4178300"/>
          <p14:tracePt t="44062" x="4044950" y="4206875"/>
          <p14:tracePt t="44079" x="4035425" y="4238625"/>
          <p14:tracePt t="44096" x="4010025" y="4279900"/>
          <p14:tracePt t="44112" x="4010025" y="4302125"/>
          <p14:tracePt t="44128" x="4010025" y="4324350"/>
          <p14:tracePt t="44145" x="4010025" y="4340225"/>
          <p14:tracePt t="44162" x="4010025" y="4349750"/>
          <p14:tracePt t="44179" x="4010025" y="4359275"/>
          <p14:tracePt t="44196" x="4010025" y="4378325"/>
          <p14:tracePt t="44212" x="4010025" y="4387850"/>
          <p14:tracePt t="44229" x="4010025" y="4400550"/>
          <p14:tracePt t="44245" x="4032250" y="4403725"/>
          <p14:tracePt t="44261" x="4041775" y="4403725"/>
          <p14:tracePt t="44278" x="4051300" y="4403725"/>
          <p14:tracePt t="44295" x="4060825" y="4403725"/>
          <p14:tracePt t="44329" x="4070350" y="4403725"/>
          <p14:tracePt t="44346" x="4079875" y="4403725"/>
          <p14:tracePt t="44362" x="4089400" y="4403725"/>
          <p14:tracePt t="44378" x="4102100" y="4403725"/>
          <p14:tracePt t="44395" x="4121150" y="4387850"/>
          <p14:tracePt t="44411" x="4130675" y="4378325"/>
          <p14:tracePt t="44428" x="4143375" y="4349750"/>
          <p14:tracePt t="44446" x="4159250" y="4298950"/>
          <p14:tracePt t="44462" x="4178300" y="4276725"/>
          <p14:tracePt t="44479" x="4178300" y="4254500"/>
          <p14:tracePt t="44496" x="4178300" y="4225925"/>
          <p14:tracePt t="44512" x="4178300" y="4216400"/>
          <p14:tracePt t="44528" x="4171950" y="4206875"/>
          <p14:tracePt t="44545" x="4165600" y="4184650"/>
          <p14:tracePt t="44561" x="4165600" y="4175125"/>
          <p14:tracePt t="44578" x="4165600" y="4165600"/>
          <p14:tracePt t="44645" x="4162425" y="4165600"/>
          <p14:tracePt t="44652" x="4156075" y="4165600"/>
          <p14:tracePt t="44666" x="4152900" y="4165600"/>
          <p14:tracePt t="44687" x="4146550" y="4168775"/>
          <p14:tracePt t="44695" x="4146550" y="4171950"/>
          <p14:tracePt t="44711" x="4146550" y="4181475"/>
          <p14:tracePt t="44728" x="4146550" y="4197350"/>
          <p14:tracePt t="44745" x="4143375" y="4222750"/>
          <p14:tracePt t="44761" x="4143375" y="4254500"/>
          <p14:tracePt t="44778" x="4143375" y="4276725"/>
          <p14:tracePt t="44795" x="4143375" y="4302125"/>
          <p14:tracePt t="44812" x="4143375" y="4318000"/>
          <p14:tracePt t="44828" x="4143375" y="4327525"/>
          <p14:tracePt t="44845" x="4143375" y="4343400"/>
          <p14:tracePt t="44861" x="4143375" y="4352925"/>
          <p14:tracePt t="44879" x="4143375" y="4362450"/>
          <p14:tracePt t="44967" x="4143375" y="4352925"/>
          <p14:tracePt t="44973" x="4143375" y="4349750"/>
          <p14:tracePt t="44981" x="4149725" y="4340225"/>
          <p14:tracePt t="44995" x="4159250" y="4314825"/>
          <p14:tracePt t="45012" x="4171950" y="4276725"/>
          <p14:tracePt t="45029" x="4191000" y="4254500"/>
          <p14:tracePt t="45046" x="4210050" y="4210050"/>
          <p14:tracePt t="45062" x="4219575" y="4194175"/>
          <p14:tracePt t="45078" x="4232275" y="4171950"/>
          <p14:tracePt t="45094" x="4267200" y="4143375"/>
          <p14:tracePt t="45111" x="4283075" y="4133850"/>
          <p14:tracePt t="45128" x="4305300" y="4111625"/>
          <p14:tracePt t="45146" x="4324350" y="4089400"/>
          <p14:tracePt t="45162" x="4337050" y="4079875"/>
          <p14:tracePt t="45180" x="4356100" y="4060825"/>
          <p14:tracePt t="45195" x="4365625" y="4048125"/>
          <p14:tracePt t="45212" x="4375150" y="4038600"/>
          <p14:tracePt t="45245" x="4381500" y="4038600"/>
          <p14:tracePt t="45303" x="4384675" y="4038600"/>
          <p14:tracePt t="45323" x="4391025" y="4038600"/>
          <p14:tracePt t="45338" x="4400550" y="4038600"/>
          <p14:tracePt t="45352" x="4406900" y="4038600"/>
          <p14:tracePt t="45361" x="4410075" y="4038600"/>
          <p14:tracePt t="45378" x="4419600" y="4038600"/>
          <p14:tracePt t="45395" x="4435475" y="4044950"/>
          <p14:tracePt t="45412" x="4451350" y="4057650"/>
          <p14:tracePt t="45430" x="4464050" y="4076700"/>
          <p14:tracePt t="45446" x="4479925" y="4086225"/>
          <p14:tracePt t="45462" x="4489450" y="4095750"/>
          <p14:tracePt t="45480" x="4511675" y="4111625"/>
          <p14:tracePt t="45495" x="4521200" y="4127500"/>
          <p14:tracePt t="45511" x="4530725" y="4137025"/>
          <p14:tracePt t="45528" x="4537075" y="4146550"/>
          <p14:tracePt t="45545" x="4537075" y="4162425"/>
          <p14:tracePt t="45562" x="4537075" y="4171950"/>
          <p14:tracePt t="45579" x="4540250" y="4171950"/>
          <p14:tracePt t="45595" x="4540250" y="4178300"/>
          <p14:tracePt t="48159" x="4546600" y="4168775"/>
          <p14:tracePt t="48166" x="4546600" y="4152900"/>
          <p14:tracePt t="48179" x="4546600" y="4098925"/>
          <p14:tracePt t="48195" x="4537075" y="4035425"/>
          <p14:tracePt t="48212" x="4502150" y="3946525"/>
          <p14:tracePt t="48228" x="4425950" y="3784600"/>
          <p14:tracePt t="48261" x="4333875" y="3594100"/>
          <p14:tracePt t="48295" x="4267200" y="3479800"/>
          <p14:tracePt t="48312" x="4257675" y="3457575"/>
          <p14:tracePt t="48329" x="4251325" y="3441700"/>
          <p14:tracePt t="48345" x="4251325" y="3419475"/>
          <p14:tracePt t="48361" x="4254500" y="3397250"/>
          <p14:tracePt t="48379" x="4286250" y="3346450"/>
          <p14:tracePt t="48395" x="4318000" y="3298825"/>
          <p14:tracePt t="48411" x="4349750" y="3273425"/>
          <p14:tracePt t="48428" x="4419600" y="3216275"/>
          <p14:tracePt t="48444" x="4476750" y="3181350"/>
          <p14:tracePt t="48461" x="4537075" y="3136900"/>
          <p14:tracePt t="48479" x="4752975" y="3057525"/>
          <p14:tracePt t="48495" x="4937125" y="3038475"/>
          <p14:tracePt t="48511" x="5108575" y="3038475"/>
          <p14:tracePt t="48528" x="5349875" y="3051175"/>
          <p14:tracePt t="48545" x="5457825" y="3070225"/>
          <p14:tracePt t="48562" x="5543550" y="3092450"/>
          <p14:tracePt t="48579" x="5632450" y="3108325"/>
          <p14:tracePt t="48596" x="5648325" y="3111500"/>
          <p14:tracePt t="48612" x="5657850" y="3111500"/>
          <p14:tracePt t="48650" x="5651500" y="3111500"/>
          <p14:tracePt t="48661" x="5648325" y="3111500"/>
          <p14:tracePt t="48678" x="5600700" y="3111500"/>
          <p14:tracePt t="48695" x="5540375" y="3111500"/>
          <p14:tracePt t="48711" x="5480050" y="3111500"/>
          <p14:tracePt t="48728" x="5438775" y="3111500"/>
          <p14:tracePt t="48745" x="5422900" y="3111500"/>
          <p14:tracePt t="48762" x="5419725" y="3111500"/>
          <p14:tracePt t="48778" x="5461000" y="3108325"/>
          <p14:tracePt t="48794" x="5568950" y="3092450"/>
          <p14:tracePt t="48811" x="5819775" y="3092450"/>
          <p14:tracePt t="48829" x="6245225" y="3051175"/>
          <p14:tracePt t="48846" x="6483350" y="3041650"/>
          <p14:tracePt t="48862" x="6734175" y="3032125"/>
          <p14:tracePt t="48879" x="7010400" y="3003550"/>
          <p14:tracePt t="48895" x="7172325" y="2994025"/>
          <p14:tracePt t="48911" x="7299325" y="2994025"/>
          <p14:tracePt t="48928" x="7394575" y="2994025"/>
          <p14:tracePt t="48945" x="7432675" y="2994025"/>
          <p14:tracePt t="48962" x="7467600" y="2994025"/>
          <p14:tracePt t="48978" x="7502525" y="2994025"/>
          <p14:tracePt t="48995" x="7531100" y="2997200"/>
          <p14:tracePt t="49011" x="7562850" y="3009900"/>
          <p14:tracePt t="49029" x="7620000" y="3022600"/>
          <p14:tracePt t="49044" x="7648575" y="3028950"/>
          <p14:tracePt t="49061" x="7664450" y="3035300"/>
          <p14:tracePt t="49078" x="7680325" y="3044825"/>
          <p14:tracePt t="49094" x="7689850" y="3044825"/>
          <p14:tracePt t="49128" x="7689850" y="3051175"/>
          <p14:tracePt t="49178" x="7689850" y="3054350"/>
          <p14:tracePt t="49185" x="7686675" y="3060700"/>
          <p14:tracePt t="49194" x="7683500" y="3067050"/>
          <p14:tracePt t="49211" x="7654925" y="3076575"/>
          <p14:tracePt t="49228" x="7543800" y="3108325"/>
          <p14:tracePt t="49245" x="7423150" y="3133725"/>
          <p14:tracePt t="49261" x="7258050" y="3197225"/>
          <p14:tracePt t="49278" x="6988175" y="3273425"/>
          <p14:tracePt t="49295" x="6753225" y="3340100"/>
          <p14:tracePt t="49311" x="6426200" y="3397250"/>
          <p14:tracePt t="49328" x="6022975" y="3438525"/>
          <p14:tracePt t="49345" x="5756275" y="3448050"/>
          <p14:tracePt t="49362" x="5584825" y="3448050"/>
          <p14:tracePt t="49378" x="5343525" y="3435350"/>
          <p14:tracePt t="49395" x="5203825" y="3416300"/>
          <p14:tracePt t="49411" x="5083175" y="3381375"/>
          <p14:tracePt t="49428" x="4848225" y="3327400"/>
          <p14:tracePt t="49445" x="4727575" y="3286125"/>
          <p14:tracePt t="49461" x="4616450" y="3251200"/>
          <p14:tracePt t="49478" x="4486275" y="3168650"/>
          <p14:tracePt t="49495" x="4422775" y="3124200"/>
          <p14:tracePt t="49511" x="4384675" y="3082925"/>
          <p14:tracePt t="49528" x="4346575" y="2990850"/>
          <p14:tracePt t="49545" x="4333875" y="2952750"/>
          <p14:tracePt t="49561" x="4333875" y="2930525"/>
          <p14:tracePt t="49564" x="4333875" y="2924175"/>
          <p14:tracePt t="49578" x="4333875" y="2914650"/>
          <p14:tracePt t="49622" x="4337050" y="2914650"/>
          <p14:tracePt t="49628" x="4346575" y="2914650"/>
          <p14:tracePt t="49644" x="4368800" y="2914650"/>
          <p14:tracePt t="49661" x="4391025" y="2914650"/>
          <p14:tracePt t="49678" x="4425950" y="2917825"/>
          <p14:tracePt t="49695" x="4448175" y="2927350"/>
          <p14:tracePt t="49711" x="4457700" y="2943225"/>
          <p14:tracePt t="49728" x="4467225" y="2959100"/>
          <p14:tracePt t="49937" x="4530725" y="2965450"/>
          <p14:tracePt t="49944" x="4622800" y="2965450"/>
          <p14:tracePt t="49951" x="4765675" y="2974975"/>
          <p14:tracePt t="49962" x="4889500" y="2984500"/>
          <p14:tracePt t="49978" x="5397500" y="2984500"/>
          <p14:tracePt t="49996" x="5680075" y="2978150"/>
          <p14:tracePt t="50011" x="5969000" y="2968625"/>
          <p14:tracePt t="50028" x="6289675" y="2940050"/>
          <p14:tracePt t="50044" x="6486525" y="2921000"/>
          <p14:tracePt t="50061" x="6626225" y="2895600"/>
          <p14:tracePt t="50078" x="6851650" y="2851150"/>
          <p14:tracePt t="50094" x="6950075" y="2819400"/>
          <p14:tracePt t="50112" x="7023100" y="2803525"/>
          <p14:tracePt t="50129" x="7073900" y="2784475"/>
          <p14:tracePt t="50144" x="7096125" y="2771775"/>
          <p14:tracePt t="50161" x="7121525" y="2749550"/>
          <p14:tracePt t="50178" x="7150100" y="2717800"/>
          <p14:tracePt t="50194" x="7175500" y="2679700"/>
          <p14:tracePt t="50211" x="7200900" y="2654300"/>
          <p14:tracePt t="50228" x="7239000" y="2609850"/>
          <p14:tracePt t="50245" x="7277100" y="2584450"/>
          <p14:tracePt t="50261" x="7324725" y="2549525"/>
          <p14:tracePt t="50278" x="7397750" y="2524125"/>
          <p14:tracePt t="50294" x="7467600" y="2495550"/>
          <p14:tracePt t="50312" x="7518400" y="2479675"/>
          <p14:tracePt t="50329" x="7623175" y="2451100"/>
          <p14:tracePt t="50345" x="7686675" y="2438400"/>
          <p14:tracePt t="50362" x="7750175" y="2416175"/>
          <p14:tracePt t="50379" x="7851775" y="2400300"/>
          <p14:tracePt t="50395" x="7912100" y="2400300"/>
          <p14:tracePt t="50411" x="7969250" y="2400300"/>
          <p14:tracePt t="50427" x="8039100" y="2400300"/>
          <p14:tracePt t="50444" x="8083550" y="2400300"/>
          <p14:tracePt t="50461" x="8105775" y="2400300"/>
          <p14:tracePt t="50478" x="8147050" y="2409825"/>
          <p14:tracePt t="50495" x="8172450" y="2428875"/>
          <p14:tracePt t="50512" x="8201025" y="2441575"/>
          <p14:tracePt t="50528" x="8235950" y="2457450"/>
          <p14:tracePt t="50545" x="8267700" y="2489200"/>
          <p14:tracePt t="50561" x="8293100" y="2514600"/>
          <p14:tracePt t="50577" x="8347075" y="2568575"/>
          <p14:tracePt t="50594" x="8372475" y="2593975"/>
          <p14:tracePt t="50611" x="8404225" y="2625725"/>
          <p14:tracePt t="50628" x="8420100" y="2660650"/>
          <p14:tracePt t="50644" x="8432800" y="2698750"/>
          <p14:tracePt t="50661" x="8455025" y="2743200"/>
          <p14:tracePt t="50678" x="8474075" y="2825750"/>
          <p14:tracePt t="50694" x="8474075" y="2876550"/>
          <p14:tracePt t="50711" x="8474075" y="2914650"/>
          <p14:tracePt t="50727" x="8474075" y="2952750"/>
          <p14:tracePt t="50744" x="8474075" y="2997200"/>
          <p14:tracePt t="50761" x="8474075" y="3025775"/>
          <p14:tracePt t="50777" x="8474075" y="3098800"/>
          <p14:tracePt t="50794" x="8480425" y="3149600"/>
          <p14:tracePt t="50811" x="8486775" y="3203575"/>
          <p14:tracePt t="50827" x="8493125" y="3267075"/>
          <p14:tracePt t="50844" x="8493125" y="3305175"/>
          <p14:tracePt t="50861" x="8499475" y="3365500"/>
          <p14:tracePt t="50878" x="8499475" y="3489325"/>
          <p14:tracePt t="50894" x="8499475" y="3571875"/>
          <p14:tracePt t="50912" x="8499475" y="3632200"/>
          <p14:tracePt t="50928" x="8499475" y="3702050"/>
          <p14:tracePt t="50945" x="8499475" y="3762375"/>
          <p14:tracePt t="50962" x="8499475" y="3822700"/>
          <p14:tracePt t="50978" x="8489950" y="3902075"/>
          <p14:tracePt t="50995" x="8483600" y="3946525"/>
          <p14:tracePt t="51011" x="8483600" y="3984625"/>
          <p14:tracePt t="51027" x="8483600" y="4038600"/>
          <p14:tracePt t="51044" x="8483600" y="4083050"/>
          <p14:tracePt t="51061" x="8483600" y="4117975"/>
          <p14:tracePt t="51078" x="8483600" y="4165600"/>
          <p14:tracePt t="51094" x="8483600" y="4210050"/>
          <p14:tracePt t="51111" x="8483600" y="4248150"/>
          <p14:tracePt t="51128" x="8483600" y="4286250"/>
          <p14:tracePt t="51144" x="8483600" y="4318000"/>
          <p14:tracePt t="51161" x="8483600" y="4346575"/>
          <p14:tracePt t="51178" x="8483600" y="4387850"/>
          <p14:tracePt t="51194" x="8483600" y="4403725"/>
          <p14:tracePt t="51211" x="8483600" y="4416425"/>
          <p14:tracePt t="51227" x="8483600" y="4432300"/>
          <p14:tracePt t="51244" x="8483600" y="4441825"/>
          <p14:tracePt t="51308" x="8483600" y="4438650"/>
          <p14:tracePt t="51314" x="8483600" y="4435475"/>
          <p14:tracePt t="51328" x="8474075" y="4419600"/>
          <p14:tracePt t="51345" x="8461375" y="4375150"/>
          <p14:tracePt t="51361" x="8439150" y="4298950"/>
          <p14:tracePt t="51377" x="8407400" y="4152900"/>
          <p14:tracePt t="51394" x="8385175" y="4076700"/>
          <p14:tracePt t="51411" x="8350250" y="3978275"/>
          <p14:tracePt t="51428" x="8328025" y="3813175"/>
          <p14:tracePt t="51444" x="8312150" y="3727450"/>
          <p14:tracePt t="51462" x="8302625" y="3670300"/>
          <p14:tracePt t="51478" x="8289925" y="3594100"/>
          <p14:tracePt t="51494" x="8289925" y="3533775"/>
          <p14:tracePt t="51511" x="8283575" y="3473450"/>
          <p14:tracePt t="51527" x="8277225" y="3394075"/>
          <p14:tracePt t="51544" x="8270875" y="3349625"/>
          <p14:tracePt t="51561" x="8264525" y="3311525"/>
          <p14:tracePt t="51578" x="8251825" y="3248025"/>
          <p14:tracePt t="51594" x="8251825" y="3187700"/>
          <p14:tracePt t="51611" x="8245475" y="3117850"/>
          <p14:tracePt t="51615" x="8245475" y="3082925"/>
          <p14:tracePt t="51627" x="8239125" y="3019425"/>
          <p14:tracePt t="51644" x="8226425" y="2981325"/>
          <p14:tracePt t="51660" x="8213725" y="2930525"/>
          <p14:tracePt t="51678" x="8201025" y="2847975"/>
          <p14:tracePt t="51694" x="8185150" y="2784475"/>
          <p14:tracePt t="51711" x="8172450" y="2720975"/>
          <p14:tracePt t="51728" x="8143875" y="2644775"/>
          <p14:tracePt t="51744" x="8131175" y="2606675"/>
          <p14:tracePt t="51761" x="8118475" y="2584450"/>
          <p14:tracePt t="51777" x="8118475" y="2543175"/>
          <p14:tracePt t="51794" x="8112125" y="2527300"/>
          <p14:tracePt t="51811" x="8112125" y="2517775"/>
          <p14:tracePt t="51828" x="8112125" y="2501900"/>
          <p14:tracePt t="51928" x="8112125" y="2505075"/>
          <p14:tracePt t="51935" x="8112125" y="2514600"/>
          <p14:tracePt t="51944" x="8112125" y="2517775"/>
          <p14:tracePt t="51961" x="8112125" y="2530475"/>
          <p14:tracePt t="51978" x="8118475" y="2543175"/>
          <p14:tracePt t="51994" x="8124825" y="2552700"/>
          <p14:tracePt t="52011" x="8134350" y="2568575"/>
          <p14:tracePt t="52028" x="8156575" y="2584450"/>
          <p14:tracePt t="52044" x="8166100" y="2606675"/>
          <p14:tracePt t="52061" x="8178800" y="2638425"/>
          <p14:tracePt t="52078" x="8197850" y="2679700"/>
          <p14:tracePt t="52094" x="8216900" y="2705100"/>
          <p14:tracePt t="52111" x="8226425" y="2727325"/>
          <p14:tracePt t="52114" x="8232775" y="2740025"/>
          <p14:tracePt t="52128" x="8239125" y="2762250"/>
          <p14:tracePt t="52145" x="8242300" y="2771775"/>
          <p14:tracePt t="52161" x="8242300" y="2800350"/>
          <p14:tracePt t="52177" x="8248650" y="2825750"/>
          <p14:tracePt t="52194" x="8255000" y="2847975"/>
          <p14:tracePt t="52211" x="8270875" y="2873375"/>
          <p14:tracePt t="52228" x="8277225" y="2914650"/>
          <p14:tracePt t="52244" x="8289925" y="2936875"/>
          <p14:tracePt t="52261" x="8296275" y="2965450"/>
          <p14:tracePt t="52278" x="8296275" y="2994025"/>
          <p14:tracePt t="52295" x="8296275" y="3009900"/>
          <p14:tracePt t="52311" x="8296275" y="3035300"/>
          <p14:tracePt t="52327" x="8296275" y="3057525"/>
          <p14:tracePt t="52344" x="8302625" y="3076575"/>
          <p14:tracePt t="52361" x="8308975" y="3098800"/>
          <p14:tracePt t="52378" x="8308975" y="3140075"/>
          <p14:tracePt t="52394" x="8312150" y="3162300"/>
          <p14:tracePt t="52411" x="8334375" y="3203575"/>
          <p14:tracePt t="52428" x="8334375" y="3251200"/>
          <p14:tracePt t="52444" x="8337550" y="3273425"/>
          <p14:tracePt t="52461" x="8337550" y="3295650"/>
          <p14:tracePt t="52477" x="8337550" y="3333750"/>
          <p14:tracePt t="52494" x="8337550" y="3355975"/>
          <p14:tracePt t="52511" x="8337550" y="3384550"/>
          <p14:tracePt t="52528" x="8337550" y="3441700"/>
          <p14:tracePt t="52544" x="8337550" y="3470275"/>
          <p14:tracePt t="52561" x="8337550" y="3514725"/>
          <p14:tracePt t="52577" x="8337550" y="3575050"/>
          <p14:tracePt t="52594" x="8337550" y="3597275"/>
          <p14:tracePt t="52611" x="8337550" y="3635375"/>
          <p14:tracePt t="52628" x="8337550" y="3676650"/>
          <p14:tracePt t="52644" x="8337550" y="3695700"/>
          <p14:tracePt t="52661" x="8337550" y="3740150"/>
          <p14:tracePt t="52678" x="8337550" y="3803650"/>
          <p14:tracePt t="52695" x="8334375" y="3848100"/>
          <p14:tracePt t="52710" x="8321675" y="3876675"/>
          <p14:tracePt t="52727" x="8308975" y="3933825"/>
          <p14:tracePt t="52744" x="8302625" y="3971925"/>
          <p14:tracePt t="52761" x="8299450" y="3994150"/>
          <p14:tracePt t="52777" x="8293100" y="4041775"/>
          <p14:tracePt t="52794" x="8293100" y="4070350"/>
          <p14:tracePt t="52811" x="8293100" y="4102100"/>
          <p14:tracePt t="52828" x="8293100" y="4133850"/>
          <p14:tracePt t="52844" x="8293100" y="4162425"/>
          <p14:tracePt t="52862" x="8293100" y="4171950"/>
          <p14:tracePt t="52878" x="8293100" y="4187825"/>
          <p14:tracePt t="52894" x="8293100" y="4203700"/>
          <p14:tracePt t="52911" x="8293100" y="4213225"/>
          <p14:tracePt t="52928" x="8293100" y="4222750"/>
          <p14:tracePt t="52970" x="8293100" y="4219575"/>
          <p14:tracePt t="52978" x="8293100" y="4210050"/>
          <p14:tracePt t="52994" x="8293100" y="4181475"/>
          <p14:tracePt t="53011" x="8293100" y="4143375"/>
          <p14:tracePt t="53028" x="8293100" y="4102100"/>
          <p14:tracePt t="53045" x="8299450" y="4079875"/>
          <p14:tracePt t="53062" x="8305800" y="4051300"/>
          <p14:tracePt t="53078" x="8305800" y="4010025"/>
          <p14:tracePt t="53094" x="8305800" y="3987800"/>
          <p14:tracePt t="53111" x="8305800" y="3965575"/>
          <p14:tracePt t="53127" x="8305800" y="3927475"/>
          <p14:tracePt t="53144" x="8305800" y="3889375"/>
          <p14:tracePt t="53161" x="8305800" y="3867150"/>
          <p14:tracePt t="53178" x="8305800" y="3829050"/>
          <p14:tracePt t="53194" x="8305800" y="3797300"/>
          <p14:tracePt t="53211" x="8305800" y="3762375"/>
          <p14:tracePt t="53228" x="8305800" y="3698875"/>
          <p14:tracePt t="53244" x="8302625" y="3660775"/>
          <p14:tracePt t="53261" x="8302625" y="3625850"/>
          <p14:tracePt t="53277" x="8302625" y="3571875"/>
          <p14:tracePt t="53294" x="8302625" y="3533775"/>
          <p14:tracePt t="53312" x="8302625" y="3511550"/>
          <p14:tracePt t="53328" x="8302625" y="3479800"/>
          <p14:tracePt t="53344" x="8302625" y="3463925"/>
          <p14:tracePt t="53361" x="8302625" y="3441700"/>
          <p14:tracePt t="53378" x="8302625" y="3394075"/>
          <p14:tracePt t="53394" x="8302625" y="3352800"/>
          <p14:tracePt t="53411" x="8296275" y="3298825"/>
          <p14:tracePt t="53428" x="8283575" y="3235325"/>
          <p14:tracePt t="53444" x="8277225" y="3197225"/>
          <p14:tracePt t="53462" x="8277225" y="3155950"/>
          <p14:tracePt t="53478" x="8270875" y="3098800"/>
          <p14:tracePt t="53495" x="8270875" y="3063875"/>
          <p14:tracePt t="53513" x="8270875" y="3006725"/>
          <p14:tracePt t="53528" x="8270875" y="2990850"/>
          <p14:tracePt t="53544" x="8270875" y="2981325"/>
          <p14:tracePt t="53560" x="8270875" y="2971800"/>
          <p14:tracePt t="53577" x="8270875" y="2959100"/>
          <p14:tracePt t="53594" x="8270875" y="2943225"/>
          <p14:tracePt t="53611" x="8270875" y="2933700"/>
          <p14:tracePt t="53628" x="8270875" y="2927350"/>
          <p14:tracePt t="53712" x="8270875" y="2930525"/>
          <p14:tracePt t="53720" x="8270875" y="2933700"/>
          <p14:tracePt t="53727" x="8270875" y="2940050"/>
          <p14:tracePt t="53744" x="8270875" y="2955925"/>
          <p14:tracePt t="53761" x="8270875" y="2965450"/>
          <p14:tracePt t="53778" x="8270875" y="2984500"/>
          <p14:tracePt t="53794" x="8270875" y="3013075"/>
          <p14:tracePt t="53811" x="8270875" y="3028950"/>
          <p14:tracePt t="53827" x="8270875" y="3057525"/>
          <p14:tracePt t="53844" x="8270875" y="3067050"/>
          <p14:tracePt t="53860" x="8270875" y="3079750"/>
          <p14:tracePt t="53877" x="8270875" y="3108325"/>
          <p14:tracePt t="53894" x="8280400" y="3130550"/>
          <p14:tracePt t="53912" x="8280400" y="3152775"/>
          <p14:tracePt t="53928" x="8293100" y="3194050"/>
          <p14:tracePt t="53945" x="8299450" y="3225800"/>
          <p14:tracePt t="53961" x="8299450" y="3244850"/>
          <p14:tracePt t="53977" x="8299450" y="3273425"/>
          <p14:tracePt t="53994" x="8299450" y="3289300"/>
          <p14:tracePt t="54011" x="8299450" y="3298825"/>
          <p14:tracePt t="54028" x="8308975" y="3311525"/>
          <p14:tracePt t="54045" x="8308975" y="3321050"/>
          <p14:tracePt t="54062" x="8312150" y="3336925"/>
          <p14:tracePt t="54078" x="8324850" y="3352800"/>
          <p14:tracePt t="54094" x="8324850" y="3368675"/>
          <p14:tracePt t="54111" x="8324850" y="3390900"/>
          <p14:tracePt t="54127" x="8328025" y="3403600"/>
          <p14:tracePt t="54144" x="8328025" y="3419475"/>
          <p14:tracePt t="54161" x="8328025" y="3435350"/>
          <p14:tracePt t="54178" x="8334375" y="3454400"/>
          <p14:tracePt t="54194" x="8334375" y="3470275"/>
          <p14:tracePt t="54212" x="8334375" y="3492500"/>
          <p14:tracePt t="54228" x="8340725" y="3514725"/>
          <p14:tracePt t="54245" x="8340725" y="3524250"/>
          <p14:tracePt t="54260" x="8340725" y="3546475"/>
          <p14:tracePt t="54277" x="8340725" y="3559175"/>
          <p14:tracePt t="54294" x="8340725" y="3568700"/>
          <p14:tracePt t="54311" x="8343900" y="3578225"/>
          <p14:tracePt t="54328" x="8343900" y="3594100"/>
          <p14:tracePt t="54344" x="8343900" y="3603625"/>
          <p14:tracePt t="54361" x="8350250" y="3613150"/>
          <p14:tracePt t="54378" x="8350250" y="3632200"/>
          <p14:tracePt t="54394" x="8350250" y="3648075"/>
          <p14:tracePt t="54410" x="8350250" y="3670300"/>
          <p14:tracePt t="54427" x="8350250" y="3711575"/>
          <p14:tracePt t="54444" x="8356600" y="3733800"/>
          <p14:tracePt t="54461" x="8356600" y="3762375"/>
          <p14:tracePt t="54478" x="8359775" y="3803650"/>
          <p14:tracePt t="54494" x="8359775" y="3825875"/>
          <p14:tracePt t="54511" x="8359775" y="3835400"/>
          <p14:tracePt t="54528" x="8359775" y="3854450"/>
          <p14:tracePt t="54544" x="8359775" y="3863975"/>
          <p14:tracePt t="54560" x="8359775" y="3876675"/>
          <p14:tracePt t="54577" x="8359775" y="3889375"/>
          <p14:tracePt t="54593" x="8359775" y="3905250"/>
          <p14:tracePt t="54610" x="8359775" y="3921125"/>
          <p14:tracePt t="54628" x="8366125" y="3946525"/>
          <p14:tracePt t="54644" x="8366125" y="3968750"/>
          <p14:tracePt t="54661" x="8366125" y="3984625"/>
          <p14:tracePt t="54664" x="8366125" y="3994150"/>
          <p14:tracePt t="54677" x="8366125" y="4025900"/>
          <p14:tracePt t="54694" x="8366125" y="4044950"/>
          <p14:tracePt t="54712" x="8366125" y="4086225"/>
          <p14:tracePt t="54727" x="8378825" y="4108450"/>
          <p14:tracePt t="54744" x="8378825" y="4140200"/>
          <p14:tracePt t="54760" x="8378825" y="4162425"/>
          <p14:tracePt t="54778" x="8378825" y="4200525"/>
          <p14:tracePt t="54794" x="8378825" y="4216400"/>
          <p14:tracePt t="54811" x="8378825" y="4225925"/>
          <p14:tracePt t="54827" x="8378825" y="4248150"/>
          <p14:tracePt t="54844" x="8378825" y="4257675"/>
          <p14:tracePt t="54860" x="8378825" y="4267200"/>
          <p14:tracePt t="54878" x="8378825" y="4286250"/>
          <p14:tracePt t="54895" x="8378825" y="4295775"/>
          <p14:tracePt t="54912" x="8378825" y="4305300"/>
          <p14:tracePt t="54944" x="8378825" y="4311650"/>
          <p14:tracePt t="55849" x="8302625" y="4318000"/>
          <p14:tracePt t="55856" x="8210550" y="4327525"/>
          <p14:tracePt t="55863" x="8105775" y="4346575"/>
          <p14:tracePt t="55878" x="7839075" y="4419600"/>
          <p14:tracePt t="55896" x="7550150" y="4518025"/>
          <p14:tracePt t="55912" x="6994525" y="4787900"/>
          <p14:tracePt t="55934" x="6467475" y="5111750"/>
          <p14:tracePt t="55962" x="5997575" y="5534025"/>
          <p14:tracePt t="55996" x="5676900" y="5835650"/>
          <p14:tracePt t="56013" x="5565775" y="5981700"/>
          <p14:tracePt t="56030" x="5511800" y="6042025"/>
          <p14:tracePt t="56044" x="5486400" y="6089650"/>
          <p14:tracePt t="56061" x="5454650" y="6127750"/>
          <p14:tracePt t="56077" x="5445125" y="6137275"/>
          <p14:tracePt t="56093" x="5435600" y="6146800"/>
          <p14:tracePt t="56112" x="5422900" y="6159500"/>
          <p14:tracePt t="56128" x="5416550" y="6175375"/>
          <p14:tracePt t="56144" x="5407025" y="6181725"/>
          <p14:tracePt t="56161" x="5391150" y="6191250"/>
          <p14:tracePt t="56178" x="5381625" y="6194425"/>
          <p14:tracePt t="56194" x="5372100" y="6194425"/>
          <p14:tracePt t="56210" x="5343525" y="6194425"/>
          <p14:tracePt t="56227" x="5318125" y="6194425"/>
          <p14:tracePt t="56244" x="5302250" y="6194425"/>
          <p14:tracePt t="56262" x="5286375" y="6178550"/>
          <p14:tracePt t="56278" x="5273675" y="6140450"/>
          <p14:tracePt t="56295" x="5273675" y="6089650"/>
          <p14:tracePt t="56312" x="5273675" y="6010275"/>
          <p14:tracePt t="56328" x="5273675" y="5972175"/>
          <p14:tracePt t="56344" x="5273675" y="5943600"/>
          <p14:tracePt t="56362" x="5273675" y="5924550"/>
          <p14:tracePt t="56378" x="5273675" y="5908675"/>
          <p14:tracePt t="56394" x="5273675" y="5899150"/>
          <p14:tracePt t="56412" x="5273675" y="5883275"/>
          <p14:tracePt t="56428" x="5273675" y="5873750"/>
          <p14:tracePt t="56444" x="5264150" y="5857875"/>
          <p14:tracePt t="56461" x="5245100" y="5845175"/>
          <p14:tracePt t="56478" x="5235575" y="5835650"/>
          <p14:tracePt t="56494" x="5226050" y="5826125"/>
          <p14:tracePt t="56511" x="5181600" y="5800725"/>
          <p14:tracePt t="56527" x="5159375" y="5788025"/>
          <p14:tracePt t="56544" x="5111750" y="5768975"/>
          <p14:tracePt t="56561" x="5048250" y="5743575"/>
          <p14:tracePt t="56578" x="4994275" y="5730875"/>
          <p14:tracePt t="56595" x="4949825" y="5718175"/>
          <p14:tracePt t="56612" x="4864100" y="5718175"/>
          <p14:tracePt t="56627" x="4826000" y="5718175"/>
          <p14:tracePt t="56644" x="4781550" y="5718175"/>
          <p14:tracePt t="56661" x="4743450" y="5718175"/>
          <p14:tracePt t="56676" x="4721225" y="5718175"/>
          <p14:tracePt t="56693" x="4689475" y="5730875"/>
          <p14:tracePt t="56711" x="4654550" y="5737225"/>
          <p14:tracePt t="56727" x="4625975" y="5737225"/>
          <p14:tracePt t="56743" x="4603750" y="5749925"/>
          <p14:tracePt t="56761" x="4562475" y="5749925"/>
          <p14:tracePt t="56777" x="4552950" y="5756275"/>
          <p14:tracePt t="56793" x="4537075" y="5759450"/>
          <p14:tracePt t="56811" x="4505325" y="5765800"/>
          <p14:tracePt t="56826" x="4483100" y="5772150"/>
          <p14:tracePt t="56845" x="4451350" y="5784850"/>
          <p14:tracePt t="56862" x="4429125" y="5803900"/>
          <p14:tracePt t="56878" x="4419600" y="5810250"/>
          <p14:tracePt t="56894" x="4403725" y="5819775"/>
          <p14:tracePt t="56910" x="4394200" y="5829300"/>
          <p14:tracePt t="56926" x="4378325" y="5845175"/>
          <p14:tracePt t="56943" x="4368800" y="5867400"/>
          <p14:tracePt t="56960" x="4356100" y="5889625"/>
          <p14:tracePt t="56976" x="4349750" y="5937250"/>
          <p14:tracePt t="56993" x="4349750" y="5975350"/>
          <p14:tracePt t="57010" x="4349750" y="5997575"/>
          <p14:tracePt t="57026" x="4349750" y="6045200"/>
          <p14:tracePt t="57043" x="4349750" y="6067425"/>
          <p14:tracePt t="57061" x="4365625" y="6108700"/>
          <p14:tracePt t="57076" x="4378325" y="6130925"/>
          <p14:tracePt t="57093" x="4387850" y="6162675"/>
          <p14:tracePt t="57110" x="4413250" y="6197600"/>
          <p14:tracePt t="57126" x="4445000" y="6229350"/>
          <p14:tracePt t="57143" x="4470400" y="6248400"/>
          <p14:tracePt t="57160" x="4521200" y="6292850"/>
          <p14:tracePt t="57176" x="4565650" y="6318250"/>
          <p14:tracePt t="57193" x="4603750" y="6346825"/>
          <p14:tracePt t="57210" x="4695825" y="6372225"/>
          <p14:tracePt t="57226" x="4762500" y="6388100"/>
          <p14:tracePt t="57243" x="4813300" y="6400800"/>
          <p14:tracePt t="57260" x="4879975" y="6426200"/>
          <p14:tracePt t="57276" x="4918075" y="6438900"/>
          <p14:tracePt t="57293" x="4940300" y="6438900"/>
          <p14:tracePt t="57310" x="4987925" y="6438900"/>
          <p14:tracePt t="57326" x="5026025" y="6445250"/>
          <p14:tracePt t="57343" x="5054600" y="6445250"/>
          <p14:tracePt t="57360" x="5092700" y="6445250"/>
          <p14:tracePt t="57376" x="5114925" y="6445250"/>
          <p14:tracePt t="57393" x="5146675" y="6445250"/>
          <p14:tracePt t="57410" x="5184775" y="6442075"/>
          <p14:tracePt t="57426" x="5210175" y="6435725"/>
          <p14:tracePt t="57443" x="5219700" y="6426200"/>
          <p14:tracePt t="57460" x="5245100" y="6403975"/>
          <p14:tracePt t="57476" x="5260975" y="6394450"/>
          <p14:tracePt t="57493" x="5270500" y="6384925"/>
          <p14:tracePt t="57510" x="5295900" y="6337300"/>
          <p14:tracePt t="57526" x="5308600" y="6289675"/>
          <p14:tracePt t="57543" x="5321300" y="6254750"/>
          <p14:tracePt t="57560" x="5340350" y="6203950"/>
          <p14:tracePt t="57576" x="5346700" y="6159500"/>
          <p14:tracePt t="57593" x="5346700" y="6121400"/>
          <p14:tracePt t="57610" x="5346700" y="6061075"/>
          <p14:tracePt t="57626" x="5346700" y="6016625"/>
          <p14:tracePt t="57643" x="5346700" y="5972175"/>
          <p14:tracePt t="57660" x="5346700" y="5943600"/>
          <p14:tracePt t="57676" x="5343525" y="5908675"/>
          <p14:tracePt t="57693" x="5337175" y="5895975"/>
          <p14:tracePt t="57710" x="5334000" y="5873750"/>
          <p14:tracePt t="57726" x="5327650" y="5845175"/>
          <p14:tracePt t="57743" x="5327650" y="5832475"/>
          <p14:tracePt t="57760" x="5314950" y="5788025"/>
          <p14:tracePt t="57777" x="5305425" y="5772150"/>
          <p14:tracePt t="57794" x="5292725" y="5749925"/>
          <p14:tracePt t="57810" x="5276850" y="5730875"/>
          <p14:tracePt t="57826" x="5267325" y="5721350"/>
          <p14:tracePt t="57843" x="5257800" y="5711825"/>
          <p14:tracePt t="57860" x="5235575" y="5689600"/>
          <p14:tracePt t="57876" x="5219700" y="5683250"/>
          <p14:tracePt t="57893" x="5200650" y="5683250"/>
          <p14:tracePt t="57910" x="5149850" y="5670550"/>
          <p14:tracePt t="57927" x="5105400" y="5664200"/>
          <p14:tracePt t="57943" x="5060950" y="5664200"/>
          <p14:tracePt t="57960" x="4984750" y="5664200"/>
          <p14:tracePt t="57977" x="4924425" y="5664200"/>
          <p14:tracePt t="57993" x="4864100" y="5664200"/>
          <p14:tracePt t="58010" x="4778375" y="5670550"/>
          <p14:tracePt t="58027" x="4724400" y="5683250"/>
          <p14:tracePt t="58043" x="4660900" y="5695950"/>
          <p14:tracePt t="58060" x="4568825" y="5734050"/>
          <p14:tracePt t="58076" x="4502150" y="5746750"/>
          <p14:tracePt t="58093" x="4467225" y="5759450"/>
          <p14:tracePt t="58110" x="4422775" y="5784850"/>
          <p14:tracePt t="58127" x="4413250" y="5794375"/>
          <p14:tracePt t="58143" x="4397375" y="5797550"/>
          <p14:tracePt t="58160" x="4384675" y="5803900"/>
          <p14:tracePt t="58177" x="4375150" y="5803900"/>
          <p14:tracePt t="58193" x="4365625" y="5813425"/>
          <p14:tracePt t="58210" x="4349750" y="5832475"/>
          <p14:tracePt t="58226" x="4343400" y="5845175"/>
          <p14:tracePt t="58243" x="4337050" y="5854700"/>
          <p14:tracePt t="58260" x="4333875" y="5867400"/>
          <p14:tracePt t="58276" x="4327525" y="5895975"/>
          <p14:tracePt t="58293" x="4327525" y="5924550"/>
          <p14:tracePt t="58310" x="4321175" y="5988050"/>
          <p14:tracePt t="58327" x="4321175" y="6026150"/>
          <p14:tracePt t="58343" x="4321175" y="6054725"/>
          <p14:tracePt t="58360" x="4321175" y="6092825"/>
          <p14:tracePt t="58376" x="4321175" y="6130925"/>
          <p14:tracePt t="58393" x="4330700" y="6153150"/>
          <p14:tracePt t="58410" x="4346575" y="6197600"/>
          <p14:tracePt t="58426" x="4371975" y="6229350"/>
          <p14:tracePt t="58444" x="4397375" y="6261100"/>
          <p14:tracePt t="58460" x="4451350" y="6305550"/>
          <p14:tracePt t="58477" x="4489450" y="6337300"/>
          <p14:tracePt t="58493" x="4521200" y="6362700"/>
          <p14:tracePt t="58510" x="4565650" y="6400800"/>
          <p14:tracePt t="58527" x="4587875" y="6413500"/>
          <p14:tracePt t="58544" x="4619625" y="6423025"/>
          <p14:tracePt t="58561" x="4654550" y="6448425"/>
          <p14:tracePt t="58577" x="4686300" y="6461125"/>
          <p14:tracePt t="58594" x="4708525" y="6470650"/>
          <p14:tracePt t="58610" x="4749800" y="6489700"/>
          <p14:tracePt t="58626" x="4768850" y="6508750"/>
          <p14:tracePt t="58643" x="4778375" y="6511925"/>
          <p14:tracePt t="58661" x="4803775" y="6518275"/>
          <p14:tracePt t="58678" x="4813300" y="6518275"/>
          <p14:tracePt t="58694" x="4829175" y="6518275"/>
          <p14:tracePt t="58711" x="4851400" y="6524625"/>
          <p14:tracePt t="58728" x="4860925" y="6524625"/>
          <p14:tracePt t="58732" x="4864100" y="6524625"/>
          <p14:tracePt t="58743" x="4870450" y="6524625"/>
          <p14:tracePt t="58760" x="4902200" y="6530975"/>
          <p14:tracePt t="58776" x="4918075" y="6530975"/>
          <p14:tracePt t="58793" x="4933950" y="6530975"/>
          <p14:tracePt t="58811" x="4959350" y="6530975"/>
          <p14:tracePt t="58827" x="4968875" y="6530975"/>
          <p14:tracePt t="58844" x="4978400" y="6530975"/>
          <p14:tracePt t="58861" x="5006975" y="6530975"/>
          <p14:tracePt t="58877" x="5026025" y="6530975"/>
          <p14:tracePt t="58894" x="5048250" y="6530975"/>
          <p14:tracePt t="58911" x="5070475" y="6530975"/>
          <p14:tracePt t="58926" x="5080000" y="6527800"/>
          <p14:tracePt t="58944" x="5089525" y="6518275"/>
          <p14:tracePt t="58961" x="5108575" y="6496050"/>
          <p14:tracePt t="58977" x="5118100" y="6486525"/>
          <p14:tracePt t="58994" x="5127625" y="6477000"/>
          <p14:tracePt t="59011" x="5159375" y="6435725"/>
          <p14:tracePt t="59027" x="5178425" y="6403975"/>
          <p14:tracePt t="59043" x="5197475" y="6359525"/>
          <p14:tracePt t="59061" x="5226050" y="6292850"/>
          <p14:tracePt t="59077" x="5238750" y="6248400"/>
          <p14:tracePt t="59094" x="5251450" y="6210300"/>
          <p14:tracePt t="59110" x="5270500" y="6111875"/>
          <p14:tracePt t="59127" x="5292725" y="6035675"/>
          <p14:tracePt t="59144" x="5308600" y="5981700"/>
          <p14:tracePt t="59160" x="5314950" y="5927725"/>
          <p14:tracePt t="59176" x="5314950" y="5895975"/>
          <p14:tracePt t="59194" x="5314950" y="5880100"/>
          <p14:tracePt t="59210" x="5314950" y="5867400"/>
          <p14:tracePt t="59226" x="5311775" y="5845175"/>
          <p14:tracePt t="59243" x="5302250" y="5835650"/>
          <p14:tracePt t="59260" x="5280025" y="5807075"/>
          <p14:tracePt t="59276" x="5267325" y="5791200"/>
          <p14:tracePt t="59294" x="5257800" y="5781675"/>
          <p14:tracePt t="59310" x="5245100" y="5765800"/>
          <p14:tracePt t="59327" x="5229225" y="5762625"/>
          <p14:tracePt t="59344" x="5207000" y="5743575"/>
          <p14:tracePt t="59360" x="5156200" y="5730875"/>
          <p14:tracePt t="59377" x="5105400" y="5724525"/>
          <p14:tracePt t="59394" x="5060950" y="5724525"/>
          <p14:tracePt t="59410" x="4984750" y="5724525"/>
          <p14:tracePt t="59427" x="4930775" y="5724525"/>
          <p14:tracePt t="59443" x="4873625" y="5724525"/>
          <p14:tracePt t="59460" x="4778375" y="5727700"/>
          <p14:tracePt t="59477" x="4733925" y="5727700"/>
          <p14:tracePt t="59494" x="4689475" y="5734050"/>
          <p14:tracePt t="59511" x="4638675" y="5753100"/>
          <p14:tracePt t="59527" x="4622800" y="5753100"/>
          <p14:tracePt t="59544" x="4613275" y="5759450"/>
          <p14:tracePt t="59561" x="4594225" y="5759450"/>
          <p14:tracePt t="59577" x="4584700" y="5759450"/>
          <p14:tracePt t="59594" x="4575175" y="5762625"/>
          <p14:tracePt t="59610" x="4552950" y="5772150"/>
          <p14:tracePt t="59627" x="4543425" y="5772150"/>
          <p14:tracePt t="59644" x="4533900" y="5778500"/>
          <p14:tracePt t="59661" x="4524375" y="5784850"/>
          <p14:tracePt t="59697" x="4518025" y="5784850"/>
          <p14:tracePt t="59740" x="4514850" y="5784850"/>
          <p14:tracePt t="59768" x="4505325" y="5788025"/>
          <p14:tracePt t="59783" x="4498975" y="5788025"/>
          <p14:tracePt t="59790" x="4498975" y="5794375"/>
          <p14:tracePt t="59867" x="4498975" y="5803900"/>
          <p14:tracePt t="59882" x="4492625" y="5810250"/>
          <p14:tracePt t="59889" x="4492625" y="5813425"/>
          <p14:tracePt t="59903" x="4489450" y="5819775"/>
          <p14:tracePt t="59910" x="4483100" y="5822950"/>
          <p14:tracePt t="59932" x="4483100" y="5829300"/>
          <p14:tracePt t="59944" x="4483100" y="5832475"/>
          <p14:tracePt t="59961" x="4483100" y="5842000"/>
          <p14:tracePt t="59977" x="4483100" y="5854700"/>
          <p14:tracePt t="59994" x="4483100" y="5857875"/>
          <p14:tracePt t="60010" x="4483100" y="5867400"/>
          <p14:tracePt t="60026" x="4483100" y="5876925"/>
          <p14:tracePt t="60043" x="4479925" y="5883275"/>
          <p14:tracePt t="60060" x="4479925" y="5892800"/>
          <p14:tracePt t="60077" x="4479925" y="5902325"/>
          <p14:tracePt t="60094" x="4479925" y="5908675"/>
          <p14:tracePt t="60111" x="4479925" y="5911850"/>
          <p14:tracePt t="60975" x="4549775" y="5956300"/>
          <p14:tracePt t="60981" x="4645025" y="6022975"/>
          <p14:tracePt t="60993" x="4759325" y="6105525"/>
          <p14:tracePt t="61010" x="5159375" y="6318250"/>
          <p14:tracePt t="61031" x="5454650" y="6442075"/>
          <p14:tracePt t="61053" x="5734050" y="6524625"/>
          <p14:tracePt t="61078" x="5978525" y="6562725"/>
          <p14:tracePt t="61110" x="6248400" y="6550025"/>
          <p14:tracePt t="61126" x="6311900" y="6534150"/>
          <p14:tracePt t="61143" x="6356350" y="6521450"/>
          <p14:tracePt t="61160" x="6394450" y="6492875"/>
          <p14:tracePt t="61176" x="6410325" y="6480175"/>
          <p14:tracePt t="61194" x="6419850" y="6467475"/>
          <p14:tracePt t="61211" x="6435725" y="6445250"/>
          <p14:tracePt t="61227" x="6445250" y="6435725"/>
          <p14:tracePt t="61243" x="6461125" y="6423025"/>
          <p14:tracePt t="61245" x="6464300" y="6419850"/>
          <p14:tracePt t="61260" x="6477000" y="6397625"/>
          <p14:tracePt t="61276" x="6486525" y="6375400"/>
          <p14:tracePt t="61294" x="6499225" y="6356350"/>
          <p14:tracePt t="61311" x="6534150" y="6324600"/>
          <p14:tracePt t="61327" x="6550025" y="6308725"/>
          <p14:tracePt t="61344" x="6565900" y="6292850"/>
          <p14:tracePt t="61360" x="6588125" y="6270625"/>
          <p14:tracePt t="61376" x="6597650" y="6261100"/>
          <p14:tracePt t="61393" x="6607175" y="6251575"/>
          <p14:tracePt t="61410" x="6607175" y="6235700"/>
          <p14:tracePt t="61446" x="6607175" y="6229350"/>
          <p14:tracePt t="61461" x="6604000" y="6226175"/>
          <p14:tracePt t="61477" x="6594475" y="6226175"/>
          <p14:tracePt t="61494" x="6565900" y="6213475"/>
          <p14:tracePt t="61510" x="6445250" y="6200775"/>
          <p14:tracePt t="61526" x="6384925" y="6200775"/>
          <p14:tracePt t="61543" x="6305550" y="6200775"/>
          <p14:tracePt t="61560" x="6184900" y="6210300"/>
          <p14:tracePt t="61576" x="6089650" y="6226175"/>
          <p14:tracePt t="61594" x="6003925" y="6242050"/>
          <p14:tracePt t="61610" x="5870575" y="6283325"/>
          <p14:tracePt t="61627" x="5784850" y="6299200"/>
          <p14:tracePt t="61643" x="5708650" y="6315075"/>
          <p14:tracePt t="61659" x="5638800" y="6315075"/>
          <p14:tracePt t="61676" x="5603875" y="6315075"/>
          <p14:tracePt t="61693" x="5559425" y="6315075"/>
          <p14:tracePt t="61710" x="5495925" y="6299200"/>
          <p14:tracePt t="61727" x="5441950" y="6276975"/>
          <p14:tracePt t="61745" x="5375275" y="6232525"/>
          <p14:tracePt t="61760" x="5349875" y="6207125"/>
          <p14:tracePt t="61776" x="5324475" y="6175375"/>
          <p14:tracePt t="61793" x="5318125" y="6146800"/>
          <p14:tracePt t="61810" x="5321300" y="6124575"/>
          <p14:tracePt t="61826" x="5337175" y="6115050"/>
          <p14:tracePt t="61843" x="5346700" y="6099175"/>
          <p14:tracePt t="61860" x="5362575" y="6083300"/>
          <p14:tracePt t="61877" x="5381625" y="6083300"/>
          <p14:tracePt t="61894" x="5394325" y="6083300"/>
          <p14:tracePt t="61910" x="5407025" y="6083300"/>
          <p14:tracePt t="61927" x="5416550" y="6083300"/>
          <p14:tracePt t="61944" x="5422900" y="6083300"/>
          <p14:tracePt t="62033" x="5432425" y="6083300"/>
          <p14:tracePt t="62039" x="5438775" y="6086475"/>
          <p14:tracePt t="62046" x="5441950" y="6089650"/>
          <p14:tracePt t="62060" x="5451475" y="6096000"/>
          <p14:tracePt t="62076" x="5473700" y="6105525"/>
          <p14:tracePt t="62093" x="5511800" y="6111875"/>
          <p14:tracePt t="62110" x="5581650" y="6118225"/>
          <p14:tracePt t="62126" x="5641975" y="6118225"/>
          <p14:tracePt t="62143" x="5692775" y="6118225"/>
          <p14:tracePt t="62159" x="5762625" y="6115050"/>
          <p14:tracePt t="62177" x="5829300" y="6092825"/>
          <p14:tracePt t="62194" x="5892800" y="6080125"/>
          <p14:tracePt t="62210" x="5962650" y="6061075"/>
          <p14:tracePt t="62226" x="5994400" y="6054725"/>
          <p14:tracePt t="62243" x="6016625" y="6048375"/>
          <p14:tracePt t="62260" x="6029325" y="6048375"/>
          <p14:tracePt t="62277" x="6035675" y="6048375"/>
          <p14:tracePt t="62294" x="6038850" y="604837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notre-planete.info/photos/2910_Euphorbia_echin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r="3859"/>
          <a:stretch>
            <a:fillRect/>
          </a:stretch>
        </p:blipFill>
        <p:spPr bwMode="auto">
          <a:xfrm>
            <a:off x="-65088" y="428625"/>
            <a:ext cx="452278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http://upload.wikimedia.org/wikipedia/commons/thumb/5/5b/Euphorbia_echinus_ies.jpg/500px-Euphorbia_echinus_i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28625"/>
            <a:ext cx="47625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Miel d'Euphor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4572000"/>
            <a:ext cx="177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5411788"/>
            <a:ext cx="650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600" i="1">
                <a:solidFill>
                  <a:srgbClr val="FF0000"/>
                </a:solidFill>
                <a:latin typeface="Arial" panose="020B0604020202020204" pitchFamily="34" charset="0"/>
              </a:rPr>
              <a:t>Euphorbia officinarum, </a:t>
            </a:r>
          </a:p>
          <a:p>
            <a:pPr eaLnBrk="1" hangingPunct="1"/>
            <a:r>
              <a:rPr lang="fr-FR" altLang="fr-FR" sz="3600" i="1">
                <a:solidFill>
                  <a:srgbClr val="FF0000"/>
                </a:solidFill>
                <a:latin typeface="Arial" panose="020B0604020202020204" pitchFamily="34" charset="0"/>
              </a:rPr>
              <a:t>« </a:t>
            </a:r>
            <a:r>
              <a:rPr lang="fr-FR" altLang="fr-FR" sz="3600">
                <a:solidFill>
                  <a:srgbClr val="FF0000"/>
                </a:solidFill>
                <a:latin typeface="Arial" panose="020B0604020202020204" pitchFamily="34" charset="0"/>
              </a:rPr>
              <a:t>darhmouss</a:t>
            </a:r>
            <a:r>
              <a:rPr lang="fr-FR" altLang="fr-FR" sz="3600" i="1">
                <a:solidFill>
                  <a:srgbClr val="FF0000"/>
                </a:solidFill>
                <a:latin typeface="Arial" panose="020B0604020202020204" pitchFamily="34" charset="0"/>
              </a:rPr>
              <a:t> </a:t>
            </a:r>
            <a:r>
              <a:rPr lang="fr-FR" altLang="fr-FR" sz="3600">
                <a:solidFill>
                  <a:srgbClr val="FF0000"/>
                </a:solidFill>
                <a:latin typeface="Arial" panose="020B0604020202020204" pitchFamily="34" charset="0"/>
              </a:rPr>
              <a:t>» ou « Tikiout »</a:t>
            </a:r>
            <a:endParaRPr lang="fr-FR" altLang="fr-FR" sz="36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84"/>
    </mc:Choice>
    <mc:Fallback>
      <p:transition spd="slow" advTm="4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21" x="6010275" y="6064250"/>
          <p14:tracePt t="4827" x="5959475" y="6099175"/>
          <p14:tracePt t="4835" x="5918200" y="6130925"/>
          <p14:tracePt t="4850" x="5822950" y="6207125"/>
          <p14:tracePt t="4867" x="5727700" y="6324600"/>
          <p14:tracePt t="4884" x="5591175" y="6502400"/>
          <p14:tracePt t="4900" x="5492750" y="6619875"/>
          <p14:tracePt t="4934" x="5302250" y="6854825"/>
          <p14:tracePt t="4967" x="5216525" y="6854825"/>
          <p14:tracePt t="4985" x="5178425" y="6854825"/>
          <p14:tracePt t="5000" x="5165725" y="6854825"/>
          <p14:tracePt t="5036" x="5168900" y="6854825"/>
          <p14:tracePt t="5050" x="5175250" y="6854825"/>
          <p14:tracePt t="5328" x="5165725" y="6829425"/>
          <p14:tracePt t="5335" x="5149850" y="6800850"/>
          <p14:tracePt t="5350" x="5095875" y="6731000"/>
          <p14:tracePt t="5366" x="5048250" y="6651625"/>
          <p14:tracePt t="5384" x="4930775" y="6524625"/>
          <p14:tracePt t="5399" x="4835525" y="6438900"/>
          <p14:tracePt t="5434" x="4664075" y="6315075"/>
          <p14:tracePt t="5466" x="4578350" y="6254750"/>
          <p14:tracePt t="5484" x="4473575" y="6203950"/>
          <p14:tracePt t="5499" x="4406900" y="6175375"/>
          <p14:tracePt t="5517" x="4346575" y="6137275"/>
          <p14:tracePt t="5534" x="4254500" y="6102350"/>
          <p14:tracePt t="5549" x="4206875" y="6080125"/>
          <p14:tracePt t="5566" x="4143375" y="6067425"/>
          <p14:tracePt t="5584" x="4032250" y="6045200"/>
          <p14:tracePt t="5600" x="3959225" y="6029325"/>
          <p14:tracePt t="5617" x="3895725" y="6016625"/>
          <p14:tracePt t="5634" x="3784600" y="6000750"/>
          <p14:tracePt t="5649" x="3702050" y="6000750"/>
          <p14:tracePt t="5666" x="3622675" y="6000750"/>
          <p14:tracePt t="5684" x="3508375" y="6019800"/>
          <p14:tracePt t="5700" x="3425825" y="6026150"/>
          <p14:tracePt t="5716" x="3317875" y="6045200"/>
          <p14:tracePt t="5734" x="3184525" y="6067425"/>
          <p14:tracePt t="5750" x="3121025" y="6080125"/>
          <p14:tracePt t="5767" x="3073400" y="6102350"/>
          <p14:tracePt t="5784" x="3009900" y="6121400"/>
          <p14:tracePt t="5800" x="2971800" y="6134100"/>
          <p14:tracePt t="5817" x="2949575" y="6159500"/>
          <p14:tracePt t="5833" x="2905125" y="6175375"/>
          <p14:tracePt t="5850" x="2895600" y="6200775"/>
          <p14:tracePt t="5866" x="2876550" y="6232525"/>
          <p14:tracePt t="6326" x="2813050" y="6226175"/>
          <p14:tracePt t="6334" x="2733675" y="6216650"/>
          <p14:tracePt t="6340" x="2641600" y="6216650"/>
          <p14:tracePt t="6349" x="2549525" y="6216650"/>
          <p14:tracePt t="6366" x="2400300" y="6232525"/>
          <p14:tracePt t="6384" x="2165350" y="6286500"/>
          <p14:tracePt t="6400" x="2019300" y="6340475"/>
          <p14:tracePt t="6433" x="1698625" y="6527800"/>
          <p14:tracePt t="7642" x="1250950" y="6486525"/>
          <p14:tracePt t="7650" x="1257300" y="6480175"/>
          <p14:tracePt t="7666" x="1257300" y="6477000"/>
          <p14:tracePt t="7691" x="1266825" y="6477000"/>
          <p14:tracePt t="7727" x="1270000" y="6470650"/>
          <p14:tracePt t="7734" x="1276350" y="6467475"/>
          <p14:tracePt t="7766" x="1295400" y="6442075"/>
          <p14:tracePt t="7784" x="1295400" y="6426200"/>
          <p14:tracePt t="7800" x="1295400" y="6416675"/>
          <p14:tracePt t="7816" x="1295400" y="6407150"/>
          <p14:tracePt t="7833" x="1295400" y="6403975"/>
          <p14:tracePt t="8069" x="1295400" y="6397625"/>
          <p14:tracePt t="8116" x="1295400" y="6403975"/>
          <p14:tracePt t="9791" x="1314450" y="6388100"/>
          <p14:tracePt t="9799" x="1333500" y="6365875"/>
          <p14:tracePt t="9817" x="1397000" y="6296025"/>
          <p14:tracePt t="9834" x="1517650" y="6149975"/>
          <p14:tracePt t="9850" x="1666875" y="6016625"/>
          <p14:tracePt t="9867" x="1946275" y="5797550"/>
          <p14:tracePt t="9901" x="2962275" y="5241925"/>
          <p14:tracePt t="9936" x="4133850" y="4810125"/>
          <p14:tracePt t="9952" x="4683125" y="4695825"/>
          <p14:tracePt t="9969" x="5514975" y="4565650"/>
          <p14:tracePt t="9985" x="5905500" y="4530725"/>
          <p14:tracePt t="10001" x="6216650" y="4518025"/>
          <p14:tracePt t="10016" x="6413500" y="4508500"/>
          <p14:tracePt t="10033" x="6572250" y="4508500"/>
          <p14:tracePt t="10441" x="6619875" y="4492625"/>
          <p14:tracePt t="10448" x="6680200" y="4476750"/>
          <p14:tracePt t="10455" x="6721475" y="4451350"/>
          <p14:tracePt t="10467" x="6775450" y="4406900"/>
          <p14:tracePt t="10483" x="6921500" y="4267200"/>
          <p14:tracePt t="10500" x="7019925" y="4152900"/>
          <p14:tracePt t="10533" x="7150100" y="3949700"/>
          <p14:tracePt t="10566" x="7188200" y="3822700"/>
          <p14:tracePt t="10583" x="7188200" y="3752850"/>
          <p14:tracePt t="10599" x="7188200" y="3692525"/>
          <p14:tracePt t="10616" x="7178675" y="3629025"/>
          <p14:tracePt t="10633" x="7153275" y="3562350"/>
          <p14:tracePt t="10649" x="7146925" y="3533775"/>
          <p14:tracePt t="10666" x="7146925" y="3511550"/>
          <p14:tracePt t="10683" x="7140575" y="3495675"/>
          <p14:tracePt t="10700" x="7140575" y="3486150"/>
          <p14:tracePt t="10716" x="7140575" y="3463925"/>
          <p14:tracePt t="10733" x="7140575" y="3438525"/>
          <p14:tracePt t="10749" x="7127875" y="3406775"/>
          <p14:tracePt t="10766" x="7118350" y="3384550"/>
          <p14:tracePt t="10784" x="7089775" y="3317875"/>
          <p14:tracePt t="10800" x="7089775" y="3267075"/>
          <p14:tracePt t="10816" x="7089775" y="3228975"/>
          <p14:tracePt t="10833" x="7108825" y="3159125"/>
          <p14:tracePt t="10849" x="7115175" y="3114675"/>
          <p14:tracePt t="10867" x="7118350" y="3076575"/>
          <p14:tracePt t="10884" x="7124700" y="3022600"/>
          <p14:tracePt t="10900" x="7131050" y="2984500"/>
          <p14:tracePt t="10917" x="7137400" y="2946400"/>
          <p14:tracePt t="10933" x="7137400" y="2898775"/>
          <p14:tracePt t="10949" x="7137400" y="2882900"/>
          <p14:tracePt t="10966" x="7137400" y="2867025"/>
          <p14:tracePt t="10982" x="7137400" y="2847975"/>
          <p14:tracePt t="11000" x="7137400" y="2838450"/>
          <p14:tracePt t="11017" x="7127875" y="2832100"/>
          <p14:tracePt t="11034" x="7105650" y="2828925"/>
          <p14:tracePt t="11050" x="7096125" y="2828925"/>
          <p14:tracePt t="11066" x="7086600" y="2828925"/>
          <p14:tracePt t="11083" x="7070725" y="2828925"/>
          <p14:tracePt t="11099" x="7051675" y="2828925"/>
          <p14:tracePt t="11115" x="7029450" y="2828925"/>
          <p14:tracePt t="11132" x="6981825" y="2828925"/>
          <p14:tracePt t="11149" x="6937375" y="2828925"/>
          <p14:tracePt t="11166" x="6899275" y="2828925"/>
          <p14:tracePt t="11183" x="6861175" y="2828925"/>
          <p14:tracePt t="11199" x="6838950" y="2832100"/>
          <p14:tracePt t="11216" x="6813550" y="2832100"/>
          <p14:tracePt t="11233" x="6800850" y="2841625"/>
          <p14:tracePt t="11249" x="6778625" y="2841625"/>
          <p14:tracePt t="11266" x="6762750" y="2844800"/>
          <p14:tracePt t="11284" x="6737350" y="2857500"/>
          <p14:tracePt t="11300" x="6715125" y="2857500"/>
          <p14:tracePt t="11317" x="6705600" y="2857500"/>
          <p14:tracePt t="11333" x="6689725" y="2857500"/>
          <p14:tracePt t="11349" x="6673850" y="2857500"/>
          <p14:tracePt t="11366" x="6664325" y="2857500"/>
          <p14:tracePt t="11382" x="6651625" y="2857500"/>
          <p14:tracePt t="11399" x="6638925" y="2857500"/>
          <p14:tracePt t="11416" x="6619875" y="2857500"/>
          <p14:tracePt t="11433" x="6604000" y="2870200"/>
          <p14:tracePt t="11449" x="6594475" y="2879725"/>
          <p14:tracePt t="11466" x="6584950" y="2889250"/>
          <p14:tracePt t="11482" x="6562725" y="2911475"/>
          <p14:tracePt t="11499" x="6553200" y="2921000"/>
          <p14:tracePt t="11516" x="6543675" y="2930525"/>
          <p14:tracePt t="11533" x="6524625" y="2946400"/>
          <p14:tracePt t="11549" x="6511925" y="2962275"/>
          <p14:tracePt t="11567" x="6502400" y="2971800"/>
          <p14:tracePt t="11584" x="6502400" y="2987675"/>
          <p14:tracePt t="11600" x="6502400" y="2997200"/>
          <p14:tracePt t="11616" x="6502400" y="3013075"/>
          <p14:tracePt t="11632" x="6502400" y="3028950"/>
          <p14:tracePt t="11649" x="6502400" y="3038475"/>
          <p14:tracePt t="11666" x="6502400" y="3048000"/>
          <p14:tracePt t="11683" x="6502400" y="3063875"/>
          <p14:tracePt t="11700" x="6502400" y="3067050"/>
          <p14:tracePt t="12084" x="6530975" y="3067050"/>
          <p14:tracePt t="12090" x="6556375" y="3067050"/>
          <p14:tracePt t="12100" x="6591300" y="3073400"/>
          <p14:tracePt t="12118" x="6680200" y="3095625"/>
          <p14:tracePt t="12150" x="6791325" y="3127375"/>
          <p14:tracePt t="12183" x="6940550" y="3206750"/>
          <p14:tracePt t="12199" x="7010400" y="3238500"/>
          <p14:tracePt t="12216" x="7067550" y="3273425"/>
          <p14:tracePt t="12232" x="7134225" y="3314700"/>
          <p14:tracePt t="12249" x="7156450" y="3346450"/>
          <p14:tracePt t="12266" x="7197725" y="3371850"/>
          <p14:tracePt t="12283" x="7248525" y="3416300"/>
          <p14:tracePt t="12300" x="7296150" y="3441700"/>
          <p14:tracePt t="12316" x="7343775" y="3482975"/>
          <p14:tracePt t="12332" x="7413625" y="3556000"/>
          <p14:tracePt t="12349" x="7454900" y="3594100"/>
          <p14:tracePt t="12366" x="7496175" y="3638550"/>
          <p14:tracePt t="12383" x="7540625" y="3683000"/>
          <p14:tracePt t="12400" x="7566025" y="3721100"/>
          <p14:tracePt t="12417" x="7616825" y="3806825"/>
          <p14:tracePt t="12432" x="7645400" y="3873500"/>
          <p14:tracePt t="12449" x="7683500" y="3930650"/>
          <p14:tracePt t="12466" x="7708900" y="3987800"/>
          <p14:tracePt t="12482" x="7800975" y="4140200"/>
          <p14:tracePt t="12499" x="7880350" y="4254500"/>
          <p14:tracePt t="12516" x="7950200" y="4359275"/>
          <p14:tracePt t="12532" x="8070850" y="4514850"/>
          <p14:tracePt t="12549" x="8169275" y="4619625"/>
          <p14:tracePt t="12565" x="8255000" y="4727575"/>
          <p14:tracePt t="12583" x="8324850" y="4832350"/>
          <p14:tracePt t="12599" x="8362950" y="4889500"/>
          <p14:tracePt t="12615" x="8378825" y="4921250"/>
          <p14:tracePt t="12633" x="8397875" y="4943475"/>
          <p14:tracePt t="13105" x="8382000" y="4937125"/>
          <p14:tracePt t="13111" x="8362950" y="4924425"/>
          <p14:tracePt t="13118" x="8337550" y="4911725"/>
          <p14:tracePt t="13133" x="8296275" y="4876800"/>
          <p14:tracePt t="13149" x="8251825" y="4864100"/>
          <p14:tracePt t="13166" x="8220075" y="4851400"/>
          <p14:tracePt t="13199" x="8134350" y="4835525"/>
          <p14:tracePt t="13232" x="8080375" y="4835525"/>
          <p14:tracePt t="13249" x="8070850" y="4835525"/>
          <p14:tracePt t="13266" x="8058150" y="4835525"/>
          <p14:tracePt t="13283" x="8039100" y="4835525"/>
          <p14:tracePt t="13299" x="8029575" y="4835525"/>
          <p14:tracePt t="13316" x="8020050" y="4835525"/>
          <p14:tracePt t="13333" x="7978775" y="4822825"/>
          <p14:tracePt t="13350" x="7956550" y="4810125"/>
          <p14:tracePt t="13366" x="7924800" y="4797425"/>
          <p14:tracePt t="13383" x="7896225" y="4781550"/>
          <p14:tracePt t="13400" x="7886700" y="4765675"/>
          <p14:tracePt t="13417" x="7867650" y="4759325"/>
          <p14:tracePt t="13433" x="7858125" y="4756150"/>
          <p14:tracePt t="13449" x="7848600" y="4749800"/>
          <p14:tracePt t="13466" x="7832725" y="4740275"/>
          <p14:tracePt t="13482" x="7810500" y="4730750"/>
          <p14:tracePt t="13500" x="7794625" y="4714875"/>
          <p14:tracePt t="13517" x="7778750" y="4705350"/>
          <p14:tracePt t="13533" x="7766050" y="4699000"/>
          <p14:tracePt t="13549" x="7756525" y="4699000"/>
          <p14:tracePt t="13566" x="7743825" y="4699000"/>
          <p14:tracePt t="13583" x="7705725" y="4699000"/>
          <p14:tracePt t="13600" x="7683500" y="4699000"/>
          <p14:tracePt t="13617" x="7642225" y="4708525"/>
          <p14:tracePt t="13633" x="7610475" y="4727575"/>
          <p14:tracePt t="13649" x="7578725" y="4752975"/>
          <p14:tracePt t="13667" x="7543800" y="4787900"/>
          <p14:tracePt t="13683" x="7512050" y="4813300"/>
          <p14:tracePt t="13699" x="7493000" y="4851400"/>
          <p14:tracePt t="13715" x="7480300" y="4883150"/>
          <p14:tracePt t="13733" x="7451725" y="4972050"/>
          <p14:tracePt t="13750" x="7439025" y="5026025"/>
          <p14:tracePt t="13767" x="7416800" y="5124450"/>
          <p14:tracePt t="13783" x="7404100" y="5187950"/>
          <p14:tracePt t="13800" x="7378700" y="5276850"/>
          <p14:tracePt t="13816" x="7359650" y="5378450"/>
          <p14:tracePt t="13833" x="7359650" y="5429250"/>
          <p14:tracePt t="13849" x="7359650" y="5473700"/>
          <p14:tracePt t="13865" x="7353300" y="5495925"/>
          <p14:tracePt t="13882" x="7353300" y="5537200"/>
          <p14:tracePt t="13899" x="7346950" y="5559425"/>
          <p14:tracePt t="13917" x="7346950" y="5600700"/>
          <p14:tracePt t="13932" x="7346950" y="5629275"/>
          <p14:tracePt t="13949" x="7346950" y="5657850"/>
          <p14:tracePt t="13966" x="7346950" y="5692775"/>
          <p14:tracePt t="13982" x="7346950" y="5708650"/>
          <p14:tracePt t="13999" x="7346950" y="5718175"/>
          <p14:tracePt t="14017" x="7346950" y="5730875"/>
          <p14:tracePt t="14033" x="7346950" y="5743575"/>
          <p14:tracePt t="14049" x="7346950" y="5756275"/>
          <p14:tracePt t="14067" x="7346950" y="5772150"/>
          <p14:tracePt t="14083" x="7346950" y="5781675"/>
          <p14:tracePt t="14099" x="7346950" y="5791200"/>
          <p14:tracePt t="14189" x="7346950" y="5797550"/>
          <p14:tracePt t="14202" x="7346950" y="5807075"/>
          <p14:tracePt t="14209" x="7346950" y="5810250"/>
          <p14:tracePt t="14217" x="7346950" y="5816600"/>
          <p14:tracePt t="14232" x="7346950" y="5819775"/>
          <p14:tracePt t="14249" x="7346950" y="5832475"/>
          <p14:tracePt t="14267" x="7346950" y="5845175"/>
          <p14:tracePt t="14283" x="7346950" y="5861050"/>
          <p14:tracePt t="14300" x="7346950" y="5870575"/>
          <p14:tracePt t="14317" x="7346950" y="5886450"/>
          <p14:tracePt t="14333" x="7346950" y="5889625"/>
          <p14:tracePt t="14350" x="7346950" y="5905500"/>
          <p14:tracePt t="14366" x="7359650" y="5921375"/>
          <p14:tracePt t="14382" x="7369175" y="5930900"/>
          <p14:tracePt t="14399" x="7391400" y="5959475"/>
          <p14:tracePt t="14415" x="7413625" y="5978525"/>
          <p14:tracePt t="14432" x="7435850" y="5994400"/>
          <p14:tracePt t="14449" x="7458075" y="6003925"/>
          <p14:tracePt t="14466" x="7486650" y="6026150"/>
          <p14:tracePt t="14483" x="7515225" y="6032500"/>
          <p14:tracePt t="14499" x="7553325" y="6032500"/>
          <p14:tracePt t="14516" x="7616825" y="6045200"/>
          <p14:tracePt t="14533" x="7654925" y="6057900"/>
          <p14:tracePt t="14549" x="7677150" y="6076950"/>
          <p14:tracePt t="14567" x="7705725" y="6076950"/>
          <p14:tracePt t="14583" x="7715250" y="6080125"/>
          <p14:tracePt t="14600" x="7721600" y="6080125"/>
          <p14:tracePt t="14638" x="7724775" y="6080125"/>
          <p14:tracePt t="14649" x="7731125" y="6080125"/>
          <p14:tracePt t="14674" x="7740650" y="6080125"/>
          <p14:tracePt t="14682" x="7740650" y="6086475"/>
          <p14:tracePt t="18888" x="7747000" y="6067425"/>
          <p14:tracePt t="18895" x="7759700" y="6038850"/>
          <p14:tracePt t="18903" x="7775575" y="5997575"/>
          <p14:tracePt t="18916" x="7820025" y="5899150"/>
          <p14:tracePt t="18932" x="7851775" y="5788025"/>
          <p14:tracePt t="18949" x="7877175" y="5692775"/>
          <p14:tracePt t="18982" x="7934325" y="5534025"/>
          <p14:tracePt t="19016" x="7975600" y="5384800"/>
          <p14:tracePt t="19032" x="7981950" y="5340350"/>
          <p14:tracePt t="19049" x="7981950" y="5318125"/>
          <p14:tracePt t="19066" x="7981950" y="5299075"/>
          <p14:tracePt t="19082" x="7975600" y="5283200"/>
          <p14:tracePt t="19099" x="7959725" y="5273675"/>
          <p14:tracePt t="19115" x="7947025" y="5260975"/>
          <p14:tracePt t="19132" x="7937500" y="5260975"/>
          <p14:tracePt t="19149" x="7908925" y="5260975"/>
          <p14:tracePt t="19166" x="7851775" y="5270500"/>
          <p14:tracePt t="19182" x="7820025" y="5289550"/>
          <p14:tracePt t="19199" x="7794625" y="5321300"/>
          <p14:tracePt t="19216" x="7759700" y="5365750"/>
          <p14:tracePt t="19232" x="7727950" y="5391150"/>
          <p14:tracePt t="19248" x="7702550" y="5416550"/>
          <p14:tracePt t="19265" x="7658100" y="5461000"/>
          <p14:tracePt t="19282" x="7632700" y="5489575"/>
          <p14:tracePt t="19299" x="7600950" y="5524500"/>
          <p14:tracePt t="19316" x="7562850" y="5588000"/>
          <p14:tracePt t="19332" x="7537450" y="5619750"/>
          <p14:tracePt t="19349" x="7524750" y="5645150"/>
          <p14:tracePt t="19365" x="7508875" y="5664200"/>
          <p14:tracePt t="19382" x="7502525" y="5680075"/>
          <p14:tracePt t="19398" x="7502525" y="5689600"/>
          <p14:tracePt t="19415" x="7502525" y="5705475"/>
          <p14:tracePt t="19467" x="7502525" y="5702300"/>
          <p14:tracePt t="19474" x="7505700" y="5692775"/>
          <p14:tracePt t="19482" x="7512050" y="5680075"/>
          <p14:tracePt t="19498" x="7524750" y="5635625"/>
          <p14:tracePt t="19515" x="7562850" y="5578475"/>
          <p14:tracePt t="19531" x="7591425" y="5530850"/>
          <p14:tracePt t="19548" x="7610475" y="5483225"/>
          <p14:tracePt t="19565" x="7635875" y="5419725"/>
          <p14:tracePt t="19581" x="7648575" y="5375275"/>
          <p14:tracePt t="19598" x="7661275" y="5337175"/>
          <p14:tracePt t="19615" x="7667625" y="5302250"/>
          <p14:tracePt t="19632" x="7667625" y="5273675"/>
          <p14:tracePt t="19648" x="7667625" y="5257800"/>
          <p14:tracePt t="19665" x="7667625" y="5245100"/>
          <p14:tracePt t="19682" x="7667625" y="5229225"/>
          <p14:tracePt t="19699" x="7667625" y="5222875"/>
          <p14:tracePt t="19716" x="7667625" y="5219700"/>
          <p14:tracePt t="19759" x="7664450" y="5219700"/>
          <p14:tracePt t="19766" x="7661275" y="5219700"/>
          <p14:tracePt t="19782" x="7651750" y="5219700"/>
          <p14:tracePt t="19798" x="7642225" y="5219700"/>
          <p14:tracePt t="19815" x="7620000" y="5241925"/>
          <p14:tracePt t="19831" x="7610475" y="5251450"/>
          <p14:tracePt t="19849" x="7604125" y="5260975"/>
          <p14:tracePt t="19866" x="7594600" y="5276850"/>
          <p14:tracePt t="19882" x="7585075" y="5305425"/>
          <p14:tracePt t="19899" x="7585075" y="5327650"/>
          <p14:tracePt t="19915" x="7559675" y="5362575"/>
          <p14:tracePt t="19931" x="7556500" y="5378450"/>
          <p14:tracePt t="19949" x="7550150" y="5400675"/>
          <p14:tracePt t="19965" x="7543800" y="5422900"/>
          <p14:tracePt t="19982" x="7537450" y="5432425"/>
          <p14:tracePt t="19999" x="7537450" y="5441950"/>
          <p14:tracePt t="20015" x="7537450" y="5451475"/>
          <p14:tracePt t="23338" x="7458075" y="5438775"/>
          <p14:tracePt t="23345" x="7353300" y="5419725"/>
          <p14:tracePt t="23352" x="7251700" y="5410200"/>
          <p14:tracePt t="23365" x="7045325" y="5391150"/>
          <p14:tracePt t="23381" x="6762750" y="5391150"/>
          <p14:tracePt t="23415" x="6108700" y="5457825"/>
          <p14:tracePt t="23450" x="5394325" y="5530850"/>
          <p14:tracePt t="23467" x="5060950" y="5591175"/>
          <p14:tracePt t="23482" x="4841875" y="5610225"/>
          <p14:tracePt t="23498" x="4568825" y="5638800"/>
          <p14:tracePt t="23514" x="4289425" y="5695950"/>
          <p14:tracePt t="23532" x="4127500" y="5721350"/>
          <p14:tracePt t="23548" x="4019550" y="5737225"/>
          <p14:tracePt t="23564" x="3952875" y="5765800"/>
          <p14:tracePt t="23581" x="3930650" y="5775325"/>
          <p14:tracePt t="23599" x="3914775" y="5781675"/>
          <p14:tracePt t="23615" x="3905250" y="5781675"/>
          <p14:tracePt t="23648" x="3911600" y="5775325"/>
          <p14:tracePt t="23664" x="3952875" y="5746750"/>
          <p14:tracePt t="23681" x="3978275" y="5699125"/>
          <p14:tracePt t="23698" x="4022725" y="5565775"/>
          <p14:tracePt t="23715" x="4048125" y="5378450"/>
          <p14:tracePt t="23732" x="4048125" y="5207000"/>
          <p14:tracePt t="23749" x="4022725" y="5022850"/>
          <p14:tracePt t="23766" x="3940175" y="4762500"/>
          <p14:tracePt t="23782" x="3873500" y="4575175"/>
          <p14:tracePt t="23798" x="3819525" y="4432300"/>
          <p14:tracePt t="23815" x="3702050" y="4210050"/>
          <p14:tracePt t="23831" x="3629025" y="4086225"/>
          <p14:tracePt t="23849" x="3562350" y="4003675"/>
          <p14:tracePt t="23865" x="3492500" y="3924300"/>
          <p14:tracePt t="23882" x="3419475" y="3860800"/>
          <p14:tracePt t="23899" x="3336925" y="3784600"/>
          <p14:tracePt t="23915" x="3190875" y="3673475"/>
          <p14:tracePt t="23931" x="3095625" y="3597275"/>
          <p14:tracePt t="23948" x="3003550" y="3530600"/>
          <p14:tracePt t="23965" x="2860675" y="3435350"/>
          <p14:tracePt t="23981" x="2759075" y="3378200"/>
          <p14:tracePt t="23998" x="2667000" y="3327400"/>
          <p14:tracePt t="24015" x="2568575" y="3251200"/>
          <p14:tracePt t="24032" x="2517775" y="3216275"/>
          <p14:tracePt t="24049" x="2486025" y="3190875"/>
          <p14:tracePt t="24065" x="2441575" y="3152775"/>
          <p14:tracePt t="24081" x="2432050" y="3143250"/>
          <p14:tracePt t="24098" x="2422525" y="3133725"/>
          <p14:tracePt t="24116" x="2397125" y="3117850"/>
          <p14:tracePt t="24132" x="2371725" y="3092450"/>
          <p14:tracePt t="24149" x="2343150" y="3073400"/>
          <p14:tracePt t="24165" x="2311400" y="3044825"/>
          <p14:tracePt t="24182" x="2295525" y="3032125"/>
          <p14:tracePt t="24198" x="2286000" y="3022600"/>
          <p14:tracePt t="24214" x="2273300" y="3022600"/>
          <p14:tracePt t="24248" x="2289175" y="3025775"/>
          <p14:tracePt t="24265" x="2460625" y="3111500"/>
          <p14:tracePt t="24282" x="2746375" y="3311525"/>
          <p14:tracePt t="24300" x="3362325" y="3663950"/>
          <p14:tracePt t="24318" x="3844925" y="3956050"/>
          <p14:tracePt t="24333" x="4410075" y="4244975"/>
          <p14:tracePt t="24350" x="5083175" y="4508500"/>
          <p14:tracePt t="24370" x="5397500" y="4625975"/>
          <p14:tracePt t="24382" x="5673725" y="4737100"/>
          <p14:tracePt t="24399" x="5838825" y="4800600"/>
          <p14:tracePt t="24416" x="5997575" y="4841875"/>
          <p14:tracePt t="24431" x="6061075" y="4864100"/>
          <p14:tracePt t="24448" x="6092825" y="4870450"/>
          <p14:tracePt t="24465" x="6096000" y="4870450"/>
          <p14:tracePt t="24486" x="6089650" y="4870450"/>
          <p14:tracePt t="24498" x="6086475" y="4867275"/>
          <p14:tracePt t="24514" x="6073775" y="4857750"/>
          <p14:tracePt t="24831" x="6080125" y="4775200"/>
          <p14:tracePt t="24837" x="6096000" y="4695825"/>
          <p14:tracePt t="24848" x="6115050" y="4613275"/>
          <p14:tracePt t="24865" x="6162675" y="4279900"/>
          <p14:tracePt t="24881" x="6191250" y="4060825"/>
          <p14:tracePt t="24898" x="6210300" y="3794125"/>
          <p14:tracePt t="24915" x="6273800" y="3400425"/>
          <p14:tracePt t="24949" x="6340475" y="2952750"/>
          <p14:tracePt t="24983" x="6410325" y="2587625"/>
          <p14:tracePt t="25000" x="6432550" y="2476500"/>
          <p14:tracePt t="25015" x="6454775" y="2409825"/>
          <p14:tracePt t="25031" x="6454775" y="2374900"/>
          <p14:tracePt t="25048" x="6461125" y="2330450"/>
          <p14:tracePt t="25065" x="6461125" y="2282825"/>
          <p14:tracePt t="25082" x="6467475" y="2260600"/>
          <p14:tracePt t="25099" x="6473825" y="2228850"/>
          <p14:tracePt t="25115" x="6477000" y="2209800"/>
          <p14:tracePt t="25132" x="6483350" y="2181225"/>
          <p14:tracePt t="25148" x="6483350" y="2159000"/>
          <p14:tracePt t="25164" x="6483350" y="2095500"/>
          <p14:tracePt t="25181" x="6483350" y="2051050"/>
          <p14:tracePt t="25198" x="6483350" y="2016125"/>
          <p14:tracePt t="25215" x="6483350" y="1962150"/>
          <p14:tracePt t="25232" x="6483350" y="1930400"/>
          <p14:tracePt t="25248" x="6483350" y="1911350"/>
          <p14:tracePt t="25265" x="6483350" y="1889125"/>
          <p14:tracePt t="25281" x="6480175" y="1873250"/>
          <p14:tracePt t="25298" x="6470650" y="1857375"/>
          <p14:tracePt t="25315" x="6461125" y="1844675"/>
          <p14:tracePt t="25331" x="6461125" y="1838325"/>
          <p14:tracePt t="25365" x="6461125" y="1828800"/>
          <p14:tracePt t="25381" x="6461125" y="1819275"/>
          <p14:tracePt t="25398" x="6461125" y="1812925"/>
          <p14:tracePt t="25508" x="6461125" y="1816100"/>
          <p14:tracePt t="25515" x="6461125" y="1822450"/>
          <p14:tracePt t="25531" x="6461125" y="1835150"/>
          <p14:tracePt t="25548" x="6461125" y="1841500"/>
          <p14:tracePt t="25564" x="6461125" y="1854200"/>
          <p14:tracePt t="25581" x="6461125" y="1860550"/>
          <p14:tracePt t="25598" x="6461125" y="1870075"/>
          <p14:tracePt t="25615" x="6461125" y="1889125"/>
          <p14:tracePt t="25631" x="6461125" y="1898650"/>
          <p14:tracePt t="25648" x="6461125" y="1911350"/>
          <p14:tracePt t="25665" x="6461125" y="1936750"/>
          <p14:tracePt t="25681" x="6461125" y="1952625"/>
          <p14:tracePt t="25698" x="6461125" y="1974850"/>
          <p14:tracePt t="25714" x="6461125" y="2012950"/>
          <p14:tracePt t="25731" x="6461125" y="2035175"/>
          <p14:tracePt t="25748" x="6461125" y="2063750"/>
          <p14:tracePt t="25765" x="6461125" y="2111375"/>
          <p14:tracePt t="25782" x="6461125" y="2155825"/>
          <p14:tracePt t="25798" x="6461125" y="2216150"/>
          <p14:tracePt t="25814" x="6461125" y="2311400"/>
          <p14:tracePt t="25831" x="6454775" y="2346325"/>
          <p14:tracePt t="25847" x="6454775" y="2390775"/>
          <p14:tracePt t="25865" x="6454775" y="2454275"/>
          <p14:tracePt t="25881" x="6454775" y="2505075"/>
          <p14:tracePt t="25898" x="6454775" y="2549525"/>
          <p14:tracePt t="25915" x="6454775" y="2644775"/>
          <p14:tracePt t="25931" x="6454775" y="2679700"/>
          <p14:tracePt t="25948" x="6454775" y="2724150"/>
          <p14:tracePt t="25964" x="6442075" y="2787650"/>
          <p14:tracePt t="25981" x="6429375" y="2832100"/>
          <p14:tracePt t="25999" x="6423025" y="2892425"/>
          <p14:tracePt t="26015" x="6423025" y="2978150"/>
          <p14:tracePt t="26032" x="6423025" y="3038475"/>
          <p14:tracePt t="26048" x="6423025" y="3098800"/>
          <p14:tracePt t="26065" x="6423025" y="3194050"/>
          <p14:tracePt t="26081" x="6423025" y="3276600"/>
          <p14:tracePt t="26098" x="6413500" y="3359150"/>
          <p14:tracePt t="26114" x="6407150" y="3457575"/>
          <p14:tracePt t="26131" x="6400800" y="3517900"/>
          <p14:tracePt t="26148" x="6400800" y="3552825"/>
          <p14:tracePt t="26164" x="6400800" y="3600450"/>
          <p14:tracePt t="26181" x="6400800" y="3609975"/>
          <p14:tracePt t="26198" x="6400800" y="3619500"/>
          <p14:tracePt t="26214" x="6394450" y="3641725"/>
          <p14:tracePt t="26231" x="6384925" y="3641725"/>
          <p14:tracePt t="26250" x="6365875" y="3641725"/>
          <p14:tracePt t="26265" x="6356350" y="3635375"/>
          <p14:tracePt t="26282" x="6343650" y="3613150"/>
          <p14:tracePt t="26299" x="6318250" y="3546475"/>
          <p14:tracePt t="26315" x="6311900" y="3482975"/>
          <p14:tracePt t="26332" x="6311900" y="3400425"/>
          <p14:tracePt t="26348" x="6311900" y="3321050"/>
          <p14:tracePt t="26364" x="6311900" y="3213100"/>
          <p14:tracePt t="26381" x="6311900" y="3143250"/>
          <p14:tracePt t="26398" x="6311900" y="3082925"/>
          <p14:tracePt t="26415" x="6311900" y="3009900"/>
          <p14:tracePt t="26431" x="6311900" y="2968625"/>
          <p14:tracePt t="26449" x="6311900" y="2927350"/>
          <p14:tracePt t="26465" x="6311900" y="2911475"/>
          <p14:tracePt t="26481" x="6311900" y="2895600"/>
          <p14:tracePt t="26497" x="6311900" y="2873375"/>
          <p14:tracePt t="26514" x="6324600" y="2854325"/>
          <p14:tracePt t="26531" x="6324600" y="2832100"/>
          <p14:tracePt t="26549" x="6334125" y="2797175"/>
          <p14:tracePt t="26565" x="6340475" y="2774950"/>
          <p14:tracePt t="26582" x="6353175" y="2752725"/>
          <p14:tracePt t="26599" x="6372225" y="2695575"/>
          <p14:tracePt t="26614" x="6391275" y="2651125"/>
          <p14:tracePt t="26631" x="6403975" y="2613025"/>
          <p14:tracePt t="26648" x="6410325" y="2559050"/>
          <p14:tracePt t="26664" x="6432550" y="2438400"/>
          <p14:tracePt t="26681" x="6432550" y="2355850"/>
          <p14:tracePt t="26700" x="6438900" y="2263775"/>
          <p14:tracePt t="26715" x="6445250" y="2219325"/>
          <p14:tracePt t="26732" x="6457950" y="2190750"/>
          <p14:tracePt t="26748" x="6464300" y="2146300"/>
          <p14:tracePt t="26764" x="6477000" y="2089150"/>
          <p14:tracePt t="26781" x="6489700" y="2051050"/>
          <p14:tracePt t="26798" x="6489700" y="2006600"/>
          <p14:tracePt t="26815" x="6502400" y="1958975"/>
          <p14:tracePt t="26832" x="6502400" y="1936750"/>
          <p14:tracePt t="26848" x="6508750" y="1920875"/>
          <p14:tracePt t="26865" x="6521450" y="1898650"/>
          <p14:tracePt t="26881" x="6521450" y="1889125"/>
          <p14:tracePt t="26898" x="6521450" y="1879600"/>
          <p14:tracePt t="26900" x="6521450" y="1876425"/>
          <p14:tracePt t="26914" x="6521450" y="1860550"/>
          <p14:tracePt t="26932" x="6521450" y="1851025"/>
          <p14:tracePt t="26949" x="6521450" y="1844675"/>
          <p14:tracePt t="27193" x="6521450" y="1847850"/>
          <p14:tracePt t="27200" x="6521450" y="1851025"/>
          <p14:tracePt t="27215" x="6521450" y="1866900"/>
          <p14:tracePt t="27232" x="6521450" y="1889125"/>
          <p14:tracePt t="27248" x="6521450" y="1911350"/>
          <p14:tracePt t="27265" x="6521450" y="1958975"/>
          <p14:tracePt t="27281" x="6521450" y="1987550"/>
          <p14:tracePt t="27298" x="6521450" y="2022475"/>
          <p14:tracePt t="27314" x="6521450" y="2051050"/>
          <p14:tracePt t="27331" x="6521450" y="2079625"/>
          <p14:tracePt t="27347" x="6521450" y="2124075"/>
          <p14:tracePt t="27365" x="6521450" y="2184400"/>
          <p14:tracePt t="27382" x="6502400" y="2232025"/>
          <p14:tracePt t="27399" x="6492875" y="2273300"/>
          <p14:tracePt t="27415" x="6480175" y="2301875"/>
          <p14:tracePt t="27431" x="6473825" y="2327275"/>
          <p14:tracePt t="27447" x="6461125" y="2355850"/>
          <p14:tracePt t="27464" x="6442075" y="2390775"/>
          <p14:tracePt t="27481" x="6432550" y="2428875"/>
          <p14:tracePt t="27497" x="6426200" y="2466975"/>
          <p14:tracePt t="27514" x="6413500" y="2530475"/>
          <p14:tracePt t="27531" x="6403975" y="2574925"/>
          <p14:tracePt t="27548" x="6391275" y="2638425"/>
          <p14:tracePt t="27564" x="6372225" y="2676525"/>
          <p14:tracePt t="27581" x="6365875" y="2714625"/>
          <p14:tracePt t="27599" x="6346825" y="2778125"/>
          <p14:tracePt t="27615" x="6334125" y="2822575"/>
          <p14:tracePt t="27632" x="6315075" y="2867025"/>
          <p14:tracePt t="27649" x="6302375" y="2930525"/>
          <p14:tracePt t="27665" x="6296025" y="2968625"/>
          <p14:tracePt t="27681" x="6289675" y="3013075"/>
          <p14:tracePt t="27698" x="6276975" y="3076575"/>
          <p14:tracePt t="27714" x="6270625" y="3121025"/>
          <p14:tracePt t="27731" x="6264275" y="3159125"/>
          <p14:tracePt t="27749" x="6238875" y="3222625"/>
          <p14:tracePt t="27765" x="6238875" y="3254375"/>
          <p14:tracePt t="27781" x="6232525" y="3276600"/>
          <p14:tracePt t="27798" x="6226175" y="3324225"/>
          <p14:tracePt t="27815" x="6226175" y="3368675"/>
          <p14:tracePt t="27831" x="6219825" y="3403600"/>
          <p14:tracePt t="27847" x="6219825" y="3448050"/>
          <p14:tracePt t="27864" x="6219825" y="3511550"/>
          <p14:tracePt t="27882" x="6219825" y="3533775"/>
          <p14:tracePt t="27899" x="6219825" y="3568700"/>
          <p14:tracePt t="27915" x="6219825" y="3578225"/>
          <p14:tracePt t="27932" x="6219825" y="3587750"/>
          <p14:tracePt t="27936" x="6219825" y="3590925"/>
          <p14:tracePt t="27949" x="6219825" y="3606800"/>
          <p14:tracePt t="27964" x="6219825" y="3616325"/>
          <p14:tracePt t="27981" x="6219825" y="3622675"/>
          <p14:tracePt t="28064" x="6219825" y="3619500"/>
          <p14:tracePt t="28071" x="6219825" y="3609975"/>
          <p14:tracePt t="28081" x="6219825" y="3584575"/>
          <p14:tracePt t="28099" x="6219825" y="3498850"/>
          <p14:tracePt t="28114" x="6219825" y="3438525"/>
          <p14:tracePt t="28131" x="6219825" y="3378200"/>
          <p14:tracePt t="28148" x="6213475" y="3295650"/>
          <p14:tracePt t="28164" x="6203950" y="3209925"/>
          <p14:tracePt t="28181" x="6191250" y="3146425"/>
          <p14:tracePt t="28199" x="6184900" y="3060700"/>
          <p14:tracePt t="28215" x="6184900" y="2990850"/>
          <p14:tracePt t="28231" x="6184900" y="2886075"/>
          <p14:tracePt t="28248" x="6184900" y="2797175"/>
          <p14:tracePt t="28264" x="6184900" y="2768600"/>
          <p14:tracePt t="28281" x="6184900" y="2743200"/>
          <p14:tracePt t="28299" x="6175375" y="2730500"/>
          <p14:tracePt t="28315" x="6169025" y="2720975"/>
          <p14:tracePt t="28331" x="6165850" y="2705100"/>
          <p14:tracePt t="28349" x="6165850" y="2670175"/>
          <p14:tracePt t="28365" x="6165850" y="2600325"/>
          <p14:tracePt t="28381" x="6169025" y="2486025"/>
          <p14:tracePt t="28398" x="6194425" y="2295525"/>
          <p14:tracePt t="28414" x="6213475" y="2133600"/>
          <p14:tracePt t="28431" x="6229350" y="2006600"/>
          <p14:tracePt t="28434" x="6238875" y="1978025"/>
          <p14:tracePt t="28448" x="6238875" y="1924050"/>
          <p14:tracePt t="28464" x="6238875" y="1905000"/>
          <p14:tracePt t="28481" x="6238875" y="1892300"/>
          <p14:tracePt t="28572" x="6235700" y="1892300"/>
          <p14:tracePt t="28579" x="6235700" y="1895475"/>
          <p14:tracePt t="28586" x="6229350" y="1901825"/>
          <p14:tracePt t="28599" x="6219825" y="1914525"/>
          <p14:tracePt t="28615" x="6210300" y="1930400"/>
          <p14:tracePt t="28631" x="6197600" y="1955800"/>
          <p14:tracePt t="28648" x="6181725" y="2003425"/>
          <p14:tracePt t="28664" x="6153150" y="2041525"/>
          <p14:tracePt t="28681" x="6143625" y="2066925"/>
          <p14:tracePt t="28699" x="6124575" y="2108200"/>
          <p14:tracePt t="28714" x="6099175" y="2146300"/>
          <p14:tracePt t="28732" x="6070600" y="2203450"/>
          <p14:tracePt t="28749" x="6016625" y="2311400"/>
          <p14:tracePt t="28765" x="5988050" y="2365375"/>
          <p14:tracePt t="28781" x="5959475" y="2422525"/>
          <p14:tracePt t="28798" x="5940425" y="2501900"/>
          <p14:tracePt t="28814" x="5927725" y="2555875"/>
          <p14:tracePt t="28831" x="5915025" y="2619375"/>
          <p14:tracePt t="28849" x="5886450" y="2701925"/>
          <p14:tracePt t="28865" x="5873750" y="2755900"/>
          <p14:tracePt t="28882" x="5861050" y="2819400"/>
          <p14:tracePt t="28899" x="5851525" y="2905125"/>
          <p14:tracePt t="28914" x="5851525" y="2965450"/>
          <p14:tracePt t="28931" x="5845175" y="3009900"/>
          <p14:tracePt t="28948" x="5845175" y="3079750"/>
          <p14:tracePt t="28964" x="5845175" y="3124200"/>
          <p14:tracePt t="28981" x="5845175" y="3152775"/>
          <p14:tracePt t="28999" x="5838825" y="3200400"/>
          <p14:tracePt t="29015" x="5829300" y="3222625"/>
          <p14:tracePt t="29032" x="5822950" y="3248025"/>
          <p14:tracePt t="29048" x="5822950" y="3260725"/>
          <p14:tracePt t="29064" x="5822950" y="3270250"/>
          <p14:tracePt t="29081" x="5816600" y="3270250"/>
          <p14:tracePt t="29098" x="5807075" y="3263900"/>
          <p14:tracePt t="29114" x="5803900" y="3213100"/>
          <p14:tracePt t="29131" x="5788025" y="3108325"/>
          <p14:tracePt t="29148" x="5743575" y="2917825"/>
          <p14:tracePt t="29165" x="5718175" y="2765425"/>
          <p14:tracePt t="29181" x="5670550" y="2578100"/>
          <p14:tracePt t="29198" x="5622925" y="2333625"/>
          <p14:tracePt t="29214" x="5607050" y="2127250"/>
          <p14:tracePt t="29231" x="5578475" y="1943100"/>
          <p14:tracePt t="29248" x="5568950" y="1711325"/>
          <p14:tracePt t="29264" x="5568950" y="1574800"/>
          <p14:tracePt t="29281" x="5568950" y="1504950"/>
          <p14:tracePt t="29298" x="5568950" y="1435100"/>
          <p14:tracePt t="29315" x="5568950" y="1397000"/>
          <p14:tracePt t="29331" x="5568950" y="1387475"/>
          <p14:tracePt t="29348" x="5568950" y="1371600"/>
          <p14:tracePt t="29384" x="5568950" y="1368425"/>
          <p14:tracePt t="29457" x="5562600" y="1368425"/>
          <p14:tracePt t="29470" x="5559425" y="1374775"/>
          <p14:tracePt t="29477" x="5553075" y="1377950"/>
          <p14:tracePt t="29483" x="5549900" y="1384300"/>
          <p14:tracePt t="29497" x="5543550" y="1393825"/>
          <p14:tracePt t="29514" x="5543550" y="1422400"/>
          <p14:tracePt t="29531" x="5543550" y="1473200"/>
          <p14:tracePt t="29548" x="5543550" y="1568450"/>
          <p14:tracePt t="29564" x="5543550" y="1638300"/>
          <p14:tracePt t="29581" x="5543550" y="1730375"/>
          <p14:tracePt t="29599" x="5537200" y="1895475"/>
          <p14:tracePt t="29615" x="5527675" y="1990725"/>
          <p14:tracePt t="29631" x="5511800" y="2085975"/>
          <p14:tracePt t="29648" x="5505450" y="2203450"/>
          <p14:tracePt t="29664" x="5495925" y="2289175"/>
          <p14:tracePt t="29682" x="5483225" y="2362200"/>
          <p14:tracePt t="29699" x="5461000" y="2473325"/>
          <p14:tracePt t="29715" x="5438775" y="2549525"/>
          <p14:tracePt t="29731" x="5422900" y="2613025"/>
          <p14:tracePt t="29748" x="5378450" y="2720975"/>
          <p14:tracePt t="29765" x="5340350" y="2778125"/>
          <p14:tracePt t="29781" x="5314950" y="2835275"/>
          <p14:tracePt t="29798" x="5280025" y="2898775"/>
          <p14:tracePt t="29814" x="5270500" y="2924175"/>
          <p14:tracePt t="29831" x="5257800" y="2940050"/>
          <p14:tracePt t="29848" x="5238750" y="2962275"/>
          <p14:tracePt t="29864" x="5238750" y="2971800"/>
          <p14:tracePt t="29882" x="5232400" y="2971800"/>
          <p14:tracePt t="29898" x="5232400" y="2959100"/>
          <p14:tracePt t="29914" x="5226050" y="2886075"/>
          <p14:tracePt t="29931" x="5226050" y="2749550"/>
          <p14:tracePt t="29947" x="5216525" y="2552700"/>
          <p14:tracePt t="29964" x="5216525" y="2393950"/>
          <p14:tracePt t="29981" x="5216525" y="2244725"/>
          <p14:tracePt t="29997" x="5216525" y="2060575"/>
          <p14:tracePt t="30014" x="5216525" y="1911350"/>
          <p14:tracePt t="30031" x="5216525" y="1784350"/>
          <p14:tracePt t="30047" x="5229225" y="1631950"/>
          <p14:tracePt t="30064" x="5251450" y="1565275"/>
          <p14:tracePt t="30081" x="5264150" y="1514475"/>
          <p14:tracePt t="30098" x="5276850" y="1473200"/>
          <p14:tracePt t="30114" x="5276850" y="1457325"/>
          <p14:tracePt t="30130" x="5276850" y="1444625"/>
          <p14:tracePt t="30148" x="5276850" y="1435100"/>
          <p14:tracePt t="30235" x="5276850" y="1438275"/>
          <p14:tracePt t="30242" x="5276850" y="1441450"/>
          <p14:tracePt t="30249" x="5276850" y="1447800"/>
          <p14:tracePt t="30265" x="5276850" y="1457325"/>
          <p14:tracePt t="30282" x="5270500" y="1479550"/>
          <p14:tracePt t="30298" x="5264150" y="1514475"/>
          <p14:tracePt t="30315" x="5257800" y="1543050"/>
          <p14:tracePt t="30331" x="5257800" y="1597025"/>
          <p14:tracePt t="30348" x="5235575" y="1730375"/>
          <p14:tracePt t="30364" x="5235575" y="1831975"/>
          <p14:tracePt t="30381" x="5235575" y="1927225"/>
          <p14:tracePt t="30398" x="5235575" y="2066925"/>
          <p14:tracePt t="30414" x="5235575" y="2136775"/>
          <p14:tracePt t="30431" x="5235575" y="2171700"/>
          <p14:tracePt t="30448" x="5235575" y="2212975"/>
          <p14:tracePt t="30464" x="5235575" y="2222500"/>
          <p14:tracePt t="30480" x="5235575" y="2232025"/>
          <p14:tracePt t="30498" x="5235575" y="2254250"/>
          <p14:tracePt t="30514" x="5235575" y="2263775"/>
          <p14:tracePt t="30530" x="5235575" y="2273300"/>
          <p14:tracePt t="30613" x="5235575" y="2276475"/>
          <p14:tracePt t="30664" x="5235575" y="2282825"/>
          <p14:tracePt t="30678" x="5235575" y="2292350"/>
          <p14:tracePt t="31239" x="5241925" y="2292350"/>
          <p14:tracePt t="31720" x="5241925" y="2301875"/>
          <p14:tracePt t="31734" x="5241925" y="2308225"/>
          <p14:tracePt t="31756" x="5245100" y="231140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peplus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4266" r="4880" b="10384"/>
          <a:stretch>
            <a:fillRect/>
          </a:stretch>
        </p:blipFill>
        <p:spPr bwMode="auto">
          <a:xfrm>
            <a:off x="0" y="0"/>
            <a:ext cx="5797550" cy="67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6342063" y="6000750"/>
            <a:ext cx="28019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Euphorbia peplus</a:t>
            </a:r>
          </a:p>
        </p:txBody>
      </p:sp>
      <p:pic>
        <p:nvPicPr>
          <p:cNvPr id="35844" name="Picture 5" descr="http://crdp.ac-besancon.fr/flore/Euphorbiaceae/photos/euphorbia_peplus_nmk_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t="7692" r="30769" b="52138"/>
          <a:stretch>
            <a:fillRect/>
          </a:stretch>
        </p:blipFill>
        <p:spPr bwMode="auto">
          <a:xfrm>
            <a:off x="5786438" y="642938"/>
            <a:ext cx="335756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65"/>
    </mc:Choice>
    <mc:Fallback>
      <p:transition spd="slow" advTm="37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09" x="301625" y="5127625"/>
          <p14:tracePt t="8391" x="393700" y="5133975"/>
          <p14:tracePt t="8399" x="584200" y="5143500"/>
          <p14:tracePt t="8408" x="755650" y="5156200"/>
          <p14:tracePt t="8424" x="1301750" y="5184775"/>
          <p14:tracePt t="8445" x="2098675" y="5197475"/>
          <p14:tracePt t="8467" x="2911475" y="5251450"/>
          <p14:tracePt t="8494" x="3648075" y="5321300"/>
          <p14:tracePt t="8526" x="4032250" y="5375275"/>
          <p14:tracePt t="8541" x="4095750" y="5381625"/>
          <p14:tracePt t="8558" x="4130675" y="5381625"/>
          <p14:tracePt t="8574" x="4162425" y="5381625"/>
          <p14:tracePt t="8591" x="4175125" y="5362575"/>
          <p14:tracePt t="8608" x="4187825" y="5340350"/>
          <p14:tracePt t="8625" x="4206875" y="5308600"/>
          <p14:tracePt t="8631" x="4213225" y="5289550"/>
          <p14:tracePt t="8642" x="4213225" y="5273675"/>
          <p14:tracePt t="8658" x="4213225" y="5264150"/>
          <p14:tracePt t="8674" x="4213225" y="5254625"/>
          <p14:tracePt t="8691" x="4213225" y="5251450"/>
          <p14:tracePt t="8708" x="4213225" y="5245100"/>
          <p14:tracePt t="8742" x="4210050" y="5232400"/>
          <p14:tracePt t="8759" x="4194175" y="5219700"/>
          <p14:tracePt t="8775" x="4156075" y="5187950"/>
          <p14:tracePt t="8792" x="3956050" y="5060950"/>
          <p14:tracePt t="8808" x="3787775" y="4959350"/>
          <p14:tracePt t="8825" x="3584575" y="4860925"/>
          <p14:tracePt t="8843" x="3298825" y="4727575"/>
          <p14:tracePt t="8858" x="3079750" y="4670425"/>
          <p14:tracePt t="8876" x="2924175" y="4606925"/>
          <p14:tracePt t="8892" x="2695575" y="4505325"/>
          <p14:tracePt t="8909" x="2590800" y="4445000"/>
          <p14:tracePt t="8925" x="2514600" y="4416425"/>
          <p14:tracePt t="8941" x="2463800" y="4391025"/>
          <p14:tracePt t="8957" x="2454275" y="4391025"/>
          <p14:tracePt t="8974" x="2444750" y="4391025"/>
          <p14:tracePt t="8992" x="2441575" y="4397375"/>
          <p14:tracePt t="9008" x="2495550" y="4410075"/>
          <p14:tracePt t="9025" x="2616200" y="4435475"/>
          <p14:tracePt t="9042" x="2879725" y="4454525"/>
          <p14:tracePt t="9058" x="3073400" y="4454525"/>
          <p14:tracePt t="9074" x="3257550" y="4448175"/>
          <p14:tracePt t="9091" x="3498850" y="4422775"/>
          <p14:tracePt t="9107" x="3597275" y="4397375"/>
          <p14:tracePt t="9125" x="3695700" y="4362450"/>
          <p14:tracePt t="9130" x="3743325" y="4356100"/>
          <p14:tracePt t="9142" x="3819525" y="4340225"/>
          <p14:tracePt t="9159" x="3854450" y="4327525"/>
          <p14:tracePt t="9175" x="3895725" y="4308475"/>
          <p14:tracePt t="9192" x="3914775" y="4292600"/>
          <p14:tracePt t="9208" x="3930650" y="4283075"/>
          <p14:tracePt t="9224" x="3937000" y="4279900"/>
          <p14:tracePt t="9258" x="3946525" y="4273550"/>
          <p14:tracePt t="9275" x="3949700" y="4267200"/>
          <p14:tracePt t="9292" x="3965575" y="4254500"/>
          <p14:tracePt t="9308" x="3981450" y="4248150"/>
          <p14:tracePt t="9325" x="3990975" y="4238625"/>
          <p14:tracePt t="9341" x="4010025" y="4181475"/>
          <p14:tracePt t="9357" x="4022725" y="4127500"/>
          <p14:tracePt t="9374" x="4041775" y="4089400"/>
          <p14:tracePt t="9391" x="4054475" y="4025900"/>
          <p14:tracePt t="9407" x="4054475" y="3990975"/>
          <p14:tracePt t="9424" x="4060825" y="3952875"/>
          <p14:tracePt t="9442" x="4060825" y="3857625"/>
          <p14:tracePt t="9458" x="4060825" y="3822700"/>
          <p14:tracePt t="9474" x="4060825" y="3784600"/>
          <p14:tracePt t="9491" x="4048125" y="3756025"/>
          <p14:tracePt t="9507" x="4032250" y="3740150"/>
          <p14:tracePt t="9524" x="4022725" y="3730625"/>
          <p14:tracePt t="9542" x="3981450" y="3714750"/>
          <p14:tracePt t="9558" x="3949700" y="3683000"/>
          <p14:tracePt t="9575" x="3902075" y="3660775"/>
          <p14:tracePt t="9591" x="3825875" y="3613150"/>
          <p14:tracePt t="9608" x="3768725" y="3584575"/>
          <p14:tracePt t="9624" x="3721100" y="3552825"/>
          <p14:tracePt t="9641" x="3616325" y="3514725"/>
          <p14:tracePt t="9658" x="3552825" y="3498850"/>
          <p14:tracePt t="9674" x="3489325" y="3476625"/>
          <p14:tracePt t="9692" x="3409950" y="3470275"/>
          <p14:tracePt t="9708" x="3349625" y="3476625"/>
          <p14:tracePt t="9725" x="3289300" y="3489325"/>
          <p14:tracePt t="9741" x="3206750" y="3511550"/>
          <p14:tracePt t="9757" x="3143250" y="3524250"/>
          <p14:tracePt t="9774" x="3079750" y="3536950"/>
          <p14:tracePt t="9792" x="2974975" y="3565525"/>
          <p14:tracePt t="9808" x="2879725" y="3581400"/>
          <p14:tracePt t="9825" x="2797175" y="3590925"/>
          <p14:tracePt t="9842" x="2663825" y="3613150"/>
          <p14:tracePt t="9858" x="2574925" y="3638550"/>
          <p14:tracePt t="9874" x="2479675" y="3654425"/>
          <p14:tracePt t="9891" x="2343150" y="3692525"/>
          <p14:tracePt t="9908" x="2276475" y="3730625"/>
          <p14:tracePt t="9925" x="2238375" y="3749675"/>
          <p14:tracePt t="9942" x="2184400" y="3797300"/>
          <p14:tracePt t="9959" x="2152650" y="3822700"/>
          <p14:tracePt t="9975" x="2127250" y="3851275"/>
          <p14:tracePt t="9992" x="2092325" y="3889375"/>
          <p14:tracePt t="10008" x="2063750" y="3937000"/>
          <p14:tracePt t="10024" x="2051050" y="4000500"/>
          <p14:tracePt t="10041" x="2038350" y="4079875"/>
          <p14:tracePt t="10058" x="2038350" y="4124325"/>
          <p14:tracePt t="10075" x="2038350" y="4168775"/>
          <p14:tracePt t="10092" x="2038350" y="4216400"/>
          <p14:tracePt t="10108" x="2038350" y="4254500"/>
          <p14:tracePt t="10125" x="2038350" y="4283075"/>
          <p14:tracePt t="10128" x="2038350" y="4295775"/>
          <p14:tracePt t="10141" x="2044700" y="4324350"/>
          <p14:tracePt t="10157" x="2051050" y="4346575"/>
          <p14:tracePt t="10174" x="2063750" y="4378325"/>
          <p14:tracePt t="10192" x="2079625" y="4413250"/>
          <p14:tracePt t="10208" x="2098675" y="4445000"/>
          <p14:tracePt t="10225" x="2111375" y="4467225"/>
          <p14:tracePt t="10242" x="2136775" y="4508500"/>
          <p14:tracePt t="10258" x="2168525" y="4533900"/>
          <p14:tracePt t="10275" x="2190750" y="4565650"/>
          <p14:tracePt t="10291" x="2241550" y="4591050"/>
          <p14:tracePt t="10307" x="2266950" y="4610100"/>
          <p14:tracePt t="10325" x="2289175" y="4619625"/>
          <p14:tracePt t="10341" x="2305050" y="4625975"/>
          <p14:tracePt t="10357" x="2305050" y="4629150"/>
          <p14:tracePt t="10374" x="2308225" y="4635500"/>
          <p14:tracePt t="10390" x="2314575" y="4638675"/>
          <p14:tracePt t="10408" x="2330450" y="4648200"/>
          <p14:tracePt t="10424" x="2333625" y="4660900"/>
          <p14:tracePt t="10442" x="2349500" y="4664075"/>
          <p14:tracePt t="10458" x="2352675" y="4670425"/>
          <p14:tracePt t="10475" x="2362200" y="4670425"/>
          <p14:tracePt t="10492" x="2384425" y="4686300"/>
          <p14:tracePt t="10508" x="2393950" y="4695825"/>
          <p14:tracePt t="10525" x="2403475" y="4711700"/>
          <p14:tracePt t="10541" x="2438400" y="4733925"/>
          <p14:tracePt t="10557" x="2460625" y="4749800"/>
          <p14:tracePt t="10574" x="2486025" y="4768850"/>
          <p14:tracePt t="10591" x="2527300" y="4787900"/>
          <p14:tracePt t="10608" x="2559050" y="4800600"/>
          <p14:tracePt t="10624" x="2587625" y="4810125"/>
          <p14:tracePt t="10642" x="2638425" y="4835525"/>
          <p14:tracePt t="10658" x="2682875" y="4848225"/>
          <p14:tracePt t="10674" x="2720975" y="4860925"/>
          <p14:tracePt t="10691" x="2759075" y="4873625"/>
          <p14:tracePt t="10707" x="2822575" y="4899025"/>
          <p14:tracePt t="10724" x="2847975" y="4911725"/>
          <p14:tracePt t="10742" x="2882900" y="4918075"/>
          <p14:tracePt t="10758" x="2892425" y="4918075"/>
          <p14:tracePt t="10775" x="2895600" y="4918075"/>
          <p14:tracePt t="11000" x="2901950" y="4908550"/>
          <p14:tracePt t="11007" x="2908300" y="4889500"/>
          <p14:tracePt t="11014" x="2908300" y="4873625"/>
          <p14:tracePt t="11024" x="2908300" y="4848225"/>
          <p14:tracePt t="11042" x="2914650" y="4810125"/>
          <p14:tracePt t="11058" x="2914650" y="4756150"/>
          <p14:tracePt t="11074" x="2914650" y="4724400"/>
          <p14:tracePt t="11091" x="2914650" y="4714875"/>
          <p14:tracePt t="11107" x="2901950" y="4702175"/>
          <p14:tracePt t="11124" x="2898775" y="4686300"/>
          <p14:tracePt t="11142" x="2892425" y="4679950"/>
          <p14:tracePt t="11187" x="2892425" y="4676775"/>
          <p14:tracePt t="11208" x="2892425" y="4670425"/>
          <p14:tracePt t="11215" x="2892425" y="4667250"/>
          <p14:tracePt t="11223" x="2889250" y="4660900"/>
          <p14:tracePt t="11242" x="2867025" y="4651375"/>
          <p14:tracePt t="11258" x="2857500" y="4635500"/>
          <p14:tracePt t="11275" x="2847975" y="4629150"/>
          <p14:tracePt t="11292" x="2841625" y="4629150"/>
          <p14:tracePt t="11307" x="2841625" y="4625975"/>
          <p14:tracePt t="11401" x="2844800" y="4625975"/>
          <p14:tracePt t="11407" x="2851150" y="4625975"/>
          <p14:tracePt t="11414" x="2854325" y="4625975"/>
          <p14:tracePt t="11424" x="2860675" y="4625975"/>
          <p14:tracePt t="11442" x="2879725" y="4625975"/>
          <p14:tracePt t="11458" x="2889250" y="4625975"/>
          <p14:tracePt t="11475" x="2895600" y="4625975"/>
          <p14:tracePt t="11492" x="2898775" y="4625975"/>
          <p14:tracePt t="11508" x="2908300" y="4625975"/>
          <p14:tracePt t="11524" x="2917825" y="4616450"/>
          <p14:tracePt t="11541" x="2940050" y="4603750"/>
          <p14:tracePt t="11558" x="3035300" y="4568825"/>
          <p14:tracePt t="11574" x="3130550" y="4543425"/>
          <p14:tracePt t="11592" x="3251200" y="4518025"/>
          <p14:tracePt t="11608" x="3365500" y="4473575"/>
          <p14:tracePt t="11624" x="3432175" y="4441825"/>
          <p14:tracePt t="11642" x="3511550" y="4419600"/>
          <p14:tracePt t="11657" x="3600450" y="4400550"/>
          <p14:tracePt t="11674" x="3644900" y="4387850"/>
          <p14:tracePt t="11691" x="3683000" y="4387850"/>
          <p14:tracePt t="11707" x="3714750" y="4387850"/>
          <p14:tracePt t="11724" x="3743325" y="4387850"/>
          <p14:tracePt t="11741" x="3765550" y="4387850"/>
          <p14:tracePt t="11758" x="3787775" y="4387850"/>
          <p14:tracePt t="11774" x="3797300" y="4387850"/>
          <p14:tracePt t="11829" x="3797300" y="4381500"/>
          <p14:tracePt t="11836" x="3797300" y="4378325"/>
          <p14:tracePt t="11843" x="3797300" y="4371975"/>
          <p14:tracePt t="11857" x="3797300" y="4346575"/>
          <p14:tracePt t="11874" x="3810000" y="4292600"/>
          <p14:tracePt t="11893" x="3822700" y="4203700"/>
          <p14:tracePt t="11908" x="3822700" y="4143375"/>
          <p14:tracePt t="11925" x="3822700" y="4105275"/>
          <p14:tracePt t="11941" x="3819525" y="4070350"/>
          <p14:tracePt t="11957" x="3803650" y="4025900"/>
          <p14:tracePt t="11974" x="3790950" y="4010025"/>
          <p14:tracePt t="11991" x="3775075" y="4000500"/>
          <p14:tracePt t="12008" x="3762375" y="3978275"/>
          <p14:tracePt t="12051" x="3762375" y="3975100"/>
          <p14:tracePt t="12079" x="3762375" y="3968750"/>
          <p14:tracePt t="12114" x="3762375" y="3965575"/>
          <p14:tracePt t="12158" x="3762375" y="3959225"/>
          <p14:tracePt t="12279" x="3762375" y="3962400"/>
          <p14:tracePt t="12287" x="3762375" y="3965575"/>
          <p14:tracePt t="12294" x="3762375" y="3971925"/>
          <p14:tracePt t="12308" x="3762375" y="3987800"/>
          <p14:tracePt t="12324" x="3762375" y="4003675"/>
          <p14:tracePt t="12341" x="3762375" y="4032250"/>
          <p14:tracePt t="12358" x="3765550" y="4086225"/>
          <p14:tracePt t="12374" x="3771900" y="4124325"/>
          <p14:tracePt t="12390" x="3771900" y="4146550"/>
          <p14:tracePt t="12407" x="3771900" y="4187825"/>
          <p14:tracePt t="12424" x="3771900" y="4206875"/>
          <p14:tracePt t="12441" x="3771900" y="4222750"/>
          <p14:tracePt t="12458" x="3771900" y="4244975"/>
          <p14:tracePt t="12474" x="3771900" y="4254500"/>
          <p14:tracePt t="12491" x="3771900" y="4264025"/>
          <p14:tracePt t="12508" x="3771900" y="4279900"/>
          <p14:tracePt t="12551" x="3768725" y="4279900"/>
          <p14:tracePt t="12565" x="3765550" y="4279900"/>
          <p14:tracePt t="12574" x="3759200" y="4279900"/>
          <p14:tracePt t="12591" x="3749675" y="4289425"/>
          <p14:tracePt t="12608" x="3730625" y="4305300"/>
          <p14:tracePt t="12624" x="3721100" y="4314825"/>
          <p14:tracePt t="12641" x="3708400" y="4330700"/>
          <p14:tracePt t="12657" x="3673475" y="4359275"/>
          <p14:tracePt t="12674" x="3648075" y="4387850"/>
          <p14:tracePt t="12691" x="3619500" y="4413250"/>
          <p14:tracePt t="12693" x="3597275" y="4425950"/>
          <p14:tracePt t="12708" x="3575050" y="4457700"/>
          <p14:tracePt t="12724" x="3543300" y="4483100"/>
          <p14:tracePt t="12742" x="3517900" y="4495800"/>
          <p14:tracePt t="12758" x="3482975" y="4518025"/>
          <p14:tracePt t="12775" x="3473450" y="4527550"/>
          <p14:tracePt t="12791" x="3463925" y="4540250"/>
          <p14:tracePt t="12807" x="3441700" y="4559300"/>
          <p14:tracePt t="12823" x="3432175" y="4565650"/>
          <p14:tracePt t="12841" x="3422650" y="4565650"/>
          <p14:tracePt t="12858" x="3419475" y="4568825"/>
          <p14:tracePt t="12874" x="3413125" y="4568825"/>
          <p14:tracePt t="12891" x="3403600" y="4575175"/>
          <p14:tracePt t="12908" x="3394075" y="4584700"/>
          <p14:tracePt t="12924" x="3384550" y="4587875"/>
          <p14:tracePt t="12941" x="3375025" y="4587875"/>
          <p14:tracePt t="12957" x="3359150" y="4587875"/>
          <p14:tracePt t="12974" x="3343275" y="4587875"/>
          <p14:tracePt t="12992" x="3333750" y="4587875"/>
          <p14:tracePt t="13008" x="3321050" y="4587875"/>
          <p14:tracePt t="13024" x="3311525" y="4587875"/>
          <p14:tracePt t="13041" x="3295650" y="4587875"/>
          <p14:tracePt t="13057" x="3279775" y="4587875"/>
          <p14:tracePt t="13091" x="3276600" y="4587875"/>
          <p14:tracePt t="13115" x="3270250" y="4587875"/>
          <p14:tracePt t="13137" x="3267075" y="4587875"/>
          <p14:tracePt t="13144" x="3260725" y="4587875"/>
          <p14:tracePt t="13158" x="3244850" y="4587875"/>
          <p14:tracePt t="13174" x="3235325" y="4587875"/>
          <p14:tracePt t="13191" x="3225800" y="4587875"/>
          <p14:tracePt t="13552" x="3225800" y="4594225"/>
          <p14:tracePt t="13559" x="3225800" y="4606925"/>
          <p14:tracePt t="13574" x="3225800" y="4616450"/>
          <p14:tracePt t="13591" x="3225800" y="4625975"/>
          <p14:tracePt t="13607" x="3209925" y="4635500"/>
          <p14:tracePt t="13624" x="3200400" y="4635500"/>
          <p14:tracePt t="13640" x="3171825" y="4622800"/>
          <p14:tracePt t="13674" x="3105150" y="4565650"/>
          <p14:tracePt t="13708" x="3038475" y="4537075"/>
          <p14:tracePt t="13724" x="3016250" y="4530725"/>
          <p14:tracePt t="13741" x="2987675" y="4530725"/>
          <p14:tracePt t="13757" x="2971800" y="4530725"/>
          <p14:tracePt t="13774" x="2962275" y="4530725"/>
          <p14:tracePt t="13791" x="2952750" y="4514850"/>
          <p14:tracePt t="13808" x="2930525" y="4492625"/>
          <p14:tracePt t="13825" x="2921000" y="4476750"/>
          <p14:tracePt t="13841" x="2908300" y="4460875"/>
          <p14:tracePt t="13858" x="2908300" y="4448175"/>
          <p14:tracePt t="13937" x="2908300" y="4454525"/>
          <p14:tracePt t="13944" x="2908300" y="4457700"/>
          <p14:tracePt t="13958" x="2908300" y="4473575"/>
          <p14:tracePt t="13974" x="2908300" y="4483100"/>
          <p14:tracePt t="14007" x="2908300" y="4489450"/>
          <p14:tracePt t="14024" x="2898775" y="4489450"/>
          <p14:tracePt t="14041" x="2886075" y="4489450"/>
          <p14:tracePt t="14058" x="2870200" y="4489450"/>
          <p14:tracePt t="14074" x="2860675" y="4483100"/>
          <p14:tracePt t="14090" x="2851150" y="4473575"/>
          <p14:tracePt t="14108" x="2828925" y="4451350"/>
          <p14:tracePt t="14124" x="2825750" y="4451350"/>
          <p14:tracePt t="14172" x="2819400" y="4448175"/>
          <p14:tracePt t="14179" x="2816225" y="4441825"/>
          <p14:tracePt t="14190" x="2809875" y="4441825"/>
          <p14:tracePt t="14208" x="2800350" y="4425950"/>
          <p14:tracePt t="14274" x="2803525" y="4429125"/>
          <p14:tracePt t="14280" x="2806700" y="4432300"/>
          <p14:tracePt t="14290" x="2819400" y="4445000"/>
          <p14:tracePt t="14307" x="2886075" y="4505325"/>
          <p14:tracePt t="14323" x="2946400" y="4559300"/>
          <p14:tracePt t="14340" x="3006725" y="4603750"/>
          <p14:tracePt t="14357" x="3105150" y="4673600"/>
          <p14:tracePt t="14373" x="3165475" y="4727575"/>
          <p14:tracePt t="14390" x="3206750" y="4752975"/>
          <p14:tracePt t="14407" x="3241675" y="4781550"/>
          <p14:tracePt t="14423" x="3251200" y="4791075"/>
          <p14:tracePt t="14481" x="3248025" y="4784725"/>
          <p14:tracePt t="14488" x="3244850" y="4781550"/>
          <p14:tracePt t="14495" x="3238500" y="4775200"/>
          <p14:tracePt t="14508" x="3228975" y="4759325"/>
          <p14:tracePt t="14524" x="3213100" y="4749800"/>
          <p14:tracePt t="14541" x="3203575" y="4743450"/>
          <p14:tracePt t="14558" x="3187700" y="4740275"/>
          <p14:tracePt t="14574" x="3178175" y="4740275"/>
          <p14:tracePt t="14591" x="3155950" y="4733925"/>
          <p14:tracePt t="14607" x="3130550" y="4724400"/>
          <p14:tracePt t="14624" x="3108325" y="4724400"/>
          <p14:tracePt t="14640" x="3092450" y="4724400"/>
          <p14:tracePt t="14658" x="3079750" y="4724400"/>
          <p14:tracePt t="14675" x="3063875" y="4724400"/>
          <p14:tracePt t="14691" x="3054350" y="4724400"/>
          <p14:tracePt t="14708" x="3038475" y="4724400"/>
          <p14:tracePt t="14724" x="3028950" y="4724400"/>
          <p14:tracePt t="14758" x="3025775" y="4724400"/>
          <p14:tracePt t="14774" x="3013075" y="4724400"/>
          <p14:tracePt t="14791" x="3009900" y="4737100"/>
          <p14:tracePt t="14808" x="3009900" y="4740275"/>
          <p14:tracePt t="14824" x="3009900" y="4746625"/>
          <p14:tracePt t="14841" x="3003550" y="4749800"/>
          <p14:tracePt t="14857" x="3000375" y="4765675"/>
          <p14:tracePt t="14874" x="3000375" y="4772025"/>
          <p14:tracePt t="14907" x="2994025" y="4772025"/>
          <p14:tracePt t="14924" x="2987675" y="4772025"/>
          <p14:tracePt t="14941" x="2984500" y="4772025"/>
          <p14:tracePt t="14979" x="2984500" y="4768850"/>
          <p14:tracePt t="14987" x="2984500" y="4759325"/>
          <p14:tracePt t="14994" x="2984500" y="4752975"/>
          <p14:tracePt t="15008" x="2984500" y="4743450"/>
          <p14:tracePt t="15024" x="2984500" y="4740275"/>
          <p14:tracePt t="15040" x="2990850" y="4733925"/>
          <p14:tracePt t="15058" x="3006725" y="4730750"/>
          <p14:tracePt t="15074" x="3025775" y="4730750"/>
          <p14:tracePt t="15091" x="3048000" y="4730750"/>
          <p14:tracePt t="15108" x="3086100" y="4730750"/>
          <p14:tracePt t="15124" x="3127375" y="4737100"/>
          <p14:tracePt t="15141" x="3165475" y="4743450"/>
          <p14:tracePt t="15157" x="3209925" y="4756150"/>
          <p14:tracePt t="15174" x="3244850" y="4781550"/>
          <p14:tracePt t="15190" x="3276600" y="4791075"/>
          <p14:tracePt t="15207" x="3292475" y="4803775"/>
          <p14:tracePt t="15224" x="3308350" y="4816475"/>
          <p14:tracePt t="15241" x="3324225" y="4829175"/>
          <p14:tracePt t="15258" x="3333750" y="4829175"/>
          <p14:tracePt t="15280" x="3336925" y="4835525"/>
          <p14:tracePt t="15290" x="3336925" y="4838700"/>
          <p14:tracePt t="15307" x="3343275" y="4845050"/>
          <p14:tracePt t="15323" x="3343275" y="4854575"/>
          <p14:tracePt t="15341" x="3346450" y="4857750"/>
          <p14:tracePt t="15387" x="3352800" y="4857750"/>
          <p14:tracePt t="15402" x="3355975" y="4857750"/>
          <p14:tracePt t="15608" x="3368675" y="4857750"/>
          <p14:tracePt t="15615" x="3384550" y="4857750"/>
          <p14:tracePt t="15623" x="3390900" y="4857750"/>
          <p14:tracePt t="15640" x="3400425" y="4857750"/>
          <p14:tracePt t="15656" x="3416300" y="4857750"/>
          <p14:tracePt t="15690" x="3444875" y="4857750"/>
          <p14:tracePt t="15723" x="3454400" y="4857750"/>
          <p14:tracePt t="15740" x="3454400" y="4848225"/>
          <p14:tracePt t="15756" x="3460750" y="4838700"/>
          <p14:tracePt t="15773" x="3470275" y="4822825"/>
          <p14:tracePt t="15790" x="3486150" y="4813300"/>
          <p14:tracePt t="15806" x="3489325" y="4791075"/>
          <p14:tracePt t="15823" x="3505200" y="4768850"/>
          <p14:tracePt t="15840" x="3517900" y="4752975"/>
          <p14:tracePt t="15857" x="3527425" y="4737100"/>
          <p14:tracePt t="15873" x="3546475" y="4724400"/>
          <p14:tracePt t="15890" x="3556000" y="4714875"/>
          <p14:tracePt t="15906" x="3565525" y="4702175"/>
          <p14:tracePt t="15924" x="3597275" y="4683125"/>
          <p14:tracePt t="15940" x="3606800" y="4670425"/>
          <p14:tracePt t="15957" x="3622675" y="4654550"/>
          <p14:tracePt t="15974" x="3644900" y="4629150"/>
          <p14:tracePt t="15991" x="3654425" y="4619625"/>
          <p14:tracePt t="16008" x="3663950" y="4610100"/>
          <p14:tracePt t="16024" x="3679825" y="4587875"/>
          <p14:tracePt t="16041" x="3679825" y="4578350"/>
          <p14:tracePt t="16323" x="3698875" y="4546600"/>
          <p14:tracePt t="16330" x="3724275" y="4486275"/>
          <p14:tracePt t="16340" x="3759200" y="4422775"/>
          <p14:tracePt t="16357" x="3803650" y="4302125"/>
          <p14:tracePt t="16373" x="3860800" y="4152900"/>
          <p14:tracePt t="16390" x="3892550" y="4073525"/>
          <p14:tracePt t="16407" x="3914775" y="4010025"/>
          <p14:tracePt t="16424" x="3933825" y="3959225"/>
          <p14:tracePt t="16441" x="3933825" y="3937000"/>
          <p14:tracePt t="16457" x="3933825" y="3927475"/>
          <p14:tracePt t="16474" x="3933825" y="3921125"/>
          <p14:tracePt t="16532" x="3933825" y="3917950"/>
          <p14:tracePt t="16539" x="3933825" y="3911600"/>
          <p14:tracePt t="16553" x="3933825" y="3908425"/>
          <p14:tracePt t="16560" x="3933825" y="3895725"/>
          <p14:tracePt t="16575" x="3933825" y="3892550"/>
          <p14:tracePt t="16591" x="3933825" y="3886200"/>
          <p14:tracePt t="16682" x="3933825" y="3889375"/>
          <p14:tracePt t="16688" x="3933825" y="3892550"/>
          <p14:tracePt t="16695" x="3933825" y="3911600"/>
          <p14:tracePt t="16707" x="3933825" y="3921125"/>
          <p14:tracePt t="16724" x="3984625" y="3997325"/>
          <p14:tracePt t="16741" x="4067175" y="4083050"/>
          <p14:tracePt t="16757" x="4175125" y="4200525"/>
          <p14:tracePt t="16773" x="4371975" y="4394200"/>
          <p14:tracePt t="16790" x="4508500" y="4514850"/>
          <p14:tracePt t="16809" x="4679950" y="4657725"/>
          <p14:tracePt t="16824" x="4784725" y="4752975"/>
          <p14:tracePt t="16841" x="4921250" y="4845050"/>
          <p14:tracePt t="16858" x="5045075" y="4914900"/>
          <p14:tracePt t="16874" x="5229225" y="4984750"/>
          <p14:tracePt t="16891" x="5391150" y="5013325"/>
          <p14:tracePt t="16907" x="5521325" y="5038725"/>
          <p14:tracePt t="16923" x="5638800" y="5038725"/>
          <p14:tracePt t="16940" x="5711825" y="5029200"/>
          <p14:tracePt t="16957" x="5775325" y="5013325"/>
          <p14:tracePt t="16974" x="5832475" y="4994275"/>
          <p14:tracePt t="16991" x="5842000" y="4984750"/>
          <p14:tracePt t="17008" x="5857875" y="4968875"/>
          <p14:tracePt t="17339" x="5915025" y="4953000"/>
          <p14:tracePt t="17346" x="5984875" y="4937125"/>
          <p14:tracePt t="17357" x="6045200" y="4918075"/>
          <p14:tracePt t="17374" x="6194425" y="4870450"/>
          <p14:tracePt t="17390" x="6245225" y="4857750"/>
          <p14:tracePt t="17407" x="6292850" y="4845050"/>
          <p14:tracePt t="17424" x="6346825" y="4845050"/>
          <p14:tracePt t="17440" x="6369050" y="4845050"/>
          <p14:tracePt t="17457" x="6391275" y="4845050"/>
          <p14:tracePt t="17474" x="6423025" y="4845050"/>
          <p14:tracePt t="17490" x="6451600" y="4845050"/>
          <p14:tracePt t="17507" x="6473825" y="4845050"/>
          <p14:tracePt t="17523" x="6515100" y="4838700"/>
          <p14:tracePt t="17541" x="6540500" y="4819650"/>
          <p14:tracePt t="17557" x="6569075" y="4806950"/>
          <p14:tracePt t="17574" x="6597650" y="4791075"/>
          <p14:tracePt t="17590" x="6619875" y="4781550"/>
          <p14:tracePt t="17607" x="6632575" y="4765675"/>
          <p14:tracePt t="17623" x="6651625" y="4749800"/>
          <p14:tracePt t="17640" x="6667500" y="4740275"/>
          <p14:tracePt t="17657" x="6677025" y="4733925"/>
          <p14:tracePt t="17674" x="6692900" y="4733925"/>
          <p14:tracePt t="17691" x="6699250" y="4733925"/>
          <p14:tracePt t="18453" x="6753225" y="4727575"/>
          <p14:tracePt t="18460" x="6845300" y="4718050"/>
          <p14:tracePt t="18474" x="7032625" y="4670425"/>
          <p14:tracePt t="18490" x="7264400" y="4572000"/>
          <p14:tracePt t="18512" x="7585075" y="4387850"/>
          <p14:tracePt t="18533" x="7883525" y="4235450"/>
          <p14:tracePt t="18559" x="8147050" y="4044950"/>
          <p14:tracePt t="18590" x="8337550" y="3873500"/>
          <p14:tracePt t="18608" x="8401050" y="3810000"/>
          <p14:tracePt t="18624" x="8477250" y="3708400"/>
          <p14:tracePt t="18640" x="8509000" y="3641725"/>
          <p14:tracePt t="18657" x="8543925" y="3575050"/>
          <p14:tracePt t="18674" x="8588375" y="3489325"/>
          <p14:tracePt t="18690" x="8613775" y="3432175"/>
          <p14:tracePt t="18707" x="8629650" y="3381375"/>
          <p14:tracePt t="18724" x="8651875" y="3248025"/>
          <p14:tracePt t="18740" x="8674100" y="3181350"/>
          <p14:tracePt t="18757" x="8686800" y="3136900"/>
          <p14:tracePt t="18774" x="8705850" y="3073400"/>
          <p14:tracePt t="18790" x="8712200" y="3019425"/>
          <p14:tracePt t="18807" x="8718550" y="2917825"/>
          <p14:tracePt t="18824" x="8718550" y="2787650"/>
          <p14:tracePt t="18840" x="8715375" y="2727325"/>
          <p14:tracePt t="18857" x="8702675" y="2663825"/>
          <p14:tracePt t="18874" x="8642350" y="2505075"/>
          <p14:tracePt t="18890" x="8604250" y="2425700"/>
          <p14:tracePt t="18908" x="8569325" y="2365375"/>
          <p14:tracePt t="18924" x="8518525" y="2289175"/>
          <p14:tracePt t="18940" x="8480425" y="2222500"/>
          <p14:tracePt t="18957" x="8451850" y="2155825"/>
          <p14:tracePt t="18974" x="8397875" y="2047875"/>
          <p14:tracePt t="18990" x="8369300" y="1981200"/>
          <p14:tracePt t="19007" x="8334375" y="1920875"/>
          <p14:tracePt t="19024" x="8277225" y="1771650"/>
          <p14:tracePt t="19041" x="8242300" y="1663700"/>
          <p14:tracePt t="19057" x="8226425" y="1587500"/>
          <p14:tracePt t="19074" x="8201025" y="1524000"/>
          <p14:tracePt t="19091" x="8175625" y="1476375"/>
          <p14:tracePt t="19107" x="8150225" y="1438275"/>
          <p14:tracePt t="19124" x="8102600" y="1362075"/>
          <p14:tracePt t="19140" x="8061325" y="1314450"/>
          <p14:tracePt t="19157" x="8029575" y="1289050"/>
          <p14:tracePt t="19173" x="7969250" y="1235075"/>
          <p14:tracePt t="19190" x="7931150" y="1203325"/>
          <p14:tracePt t="19207" x="7893050" y="1184275"/>
          <p14:tracePt t="19224" x="7797800" y="1133475"/>
          <p14:tracePt t="19241" x="7708900" y="1108075"/>
          <p14:tracePt t="19257" x="7645400" y="1095375"/>
          <p14:tracePt t="19275" x="7524750" y="1073150"/>
          <p14:tracePt t="19290" x="7435850" y="1047750"/>
          <p14:tracePt t="19307" x="7356475" y="1047750"/>
          <p14:tracePt t="19325" x="7258050" y="1041400"/>
          <p14:tracePt t="19340" x="7197725" y="1041400"/>
          <p14:tracePt t="19357" x="7137400" y="1041400"/>
          <p14:tracePt t="19375" x="7042150" y="1041400"/>
          <p14:tracePt t="19390" x="6969125" y="1044575"/>
          <p14:tracePt t="19407" x="6905625" y="1066800"/>
          <p14:tracePt t="19424" x="6848475" y="1085850"/>
          <p14:tracePt t="19440" x="6823075" y="1095375"/>
          <p14:tracePt t="19456" x="6791325" y="1127125"/>
          <p14:tracePt t="19474" x="6756400" y="1165225"/>
          <p14:tracePt t="19490" x="6721475" y="1212850"/>
          <p14:tracePt t="19507" x="6708775" y="1241425"/>
          <p14:tracePt t="19524" x="6664325" y="1292225"/>
          <p14:tracePt t="19540" x="6638925" y="1333500"/>
          <p14:tracePt t="19556" x="6604000" y="1381125"/>
          <p14:tracePt t="19574" x="6556375" y="1508125"/>
          <p14:tracePt t="19590" x="6518275" y="1597025"/>
          <p14:tracePt t="19607" x="6486525" y="1663700"/>
          <p14:tracePt t="19624" x="6467475" y="1752600"/>
          <p14:tracePt t="19640" x="6445250" y="1819275"/>
          <p14:tracePt t="19657" x="6413500" y="1885950"/>
          <p14:tracePt t="19674" x="6362700" y="1993900"/>
          <p14:tracePt t="19690" x="6330950" y="2060575"/>
          <p14:tracePt t="19706" x="6286500" y="2130425"/>
          <p14:tracePt t="19724" x="6219825" y="2257425"/>
          <p14:tracePt t="19740" x="6178550" y="2349500"/>
          <p14:tracePt t="19757" x="6140450" y="2425700"/>
          <p14:tracePt t="19774" x="6105525" y="2520950"/>
          <p14:tracePt t="19790" x="6083300" y="2584450"/>
          <p14:tracePt t="19807" x="6057900" y="2673350"/>
          <p14:tracePt t="19824" x="6035675" y="2806700"/>
          <p14:tracePt t="19840" x="6029325" y="2867025"/>
          <p14:tracePt t="19856" x="6029325" y="2949575"/>
          <p14:tracePt t="19874" x="6029325" y="3076575"/>
          <p14:tracePt t="19890" x="6032500" y="3162300"/>
          <p14:tracePt t="19906" x="6045200" y="3213100"/>
          <p14:tracePt t="19924" x="6083300" y="3308350"/>
          <p14:tracePt t="19940" x="6111875" y="3375025"/>
          <p14:tracePt t="19957" x="6146800" y="3432175"/>
          <p14:tracePt t="19974" x="6191250" y="3527425"/>
          <p14:tracePt t="19990" x="6223000" y="3565525"/>
          <p14:tracePt t="20007" x="6242050" y="3597275"/>
          <p14:tracePt t="20024" x="6261100" y="3625850"/>
          <p14:tracePt t="20040" x="6280150" y="3635375"/>
          <p14:tracePt t="20057" x="6296025" y="3648075"/>
          <p14:tracePt t="20075" x="6318250" y="3635375"/>
          <p14:tracePt t="20090" x="6346825" y="3622675"/>
          <p14:tracePt t="20107" x="6362700" y="3613150"/>
          <p14:tracePt t="20124" x="6394450" y="3568700"/>
          <p14:tracePt t="20140" x="6410325" y="3546475"/>
          <p14:tracePt t="20157" x="6429375" y="3508375"/>
          <p14:tracePt t="20175" x="6454775" y="3470275"/>
          <p14:tracePt t="20190" x="6467475" y="3425825"/>
          <p14:tracePt t="20207" x="6480175" y="3381375"/>
          <p14:tracePt t="20224" x="6492875" y="3324225"/>
          <p14:tracePt t="20240" x="6505575" y="3295650"/>
          <p14:tracePt t="20256" x="6518275" y="3257550"/>
          <p14:tracePt t="20273" x="6530975" y="3232150"/>
          <p14:tracePt t="20290" x="6546850" y="3190875"/>
          <p14:tracePt t="20306" x="6559550" y="3168650"/>
          <p14:tracePt t="20325" x="6578600" y="3124200"/>
          <p14:tracePt t="20340" x="6578600" y="3101975"/>
          <p14:tracePt t="20357" x="6584950" y="3073400"/>
          <p14:tracePt t="20375" x="6584950" y="3032125"/>
          <p14:tracePt t="20390" x="6584950" y="3003550"/>
          <p14:tracePt t="20406" x="6584950" y="2959100"/>
          <p14:tracePt t="20424" x="6569075" y="2924175"/>
          <p14:tracePt t="20440" x="6562725" y="2895600"/>
          <p14:tracePt t="20456" x="6562725" y="2873375"/>
          <p14:tracePt t="20474" x="6562725" y="2832100"/>
          <p14:tracePt t="20490" x="6562725" y="2797175"/>
          <p14:tracePt t="20507" x="6581775" y="2743200"/>
          <p14:tracePt t="20524" x="6610350" y="2638425"/>
          <p14:tracePt t="20540" x="6638925" y="2590800"/>
          <p14:tracePt t="20556" x="6670675" y="2543175"/>
          <p14:tracePt t="20573" x="6699250" y="2498725"/>
          <p14:tracePt t="20590" x="6759575" y="2428875"/>
          <p14:tracePt t="20606" x="6810375" y="2387600"/>
          <p14:tracePt t="20624" x="6889750" y="2276475"/>
          <p14:tracePt t="20640" x="6921500" y="2235200"/>
          <p14:tracePt t="20657" x="6969125" y="2187575"/>
          <p14:tracePt t="20673" x="6997700" y="2139950"/>
          <p14:tracePt t="20690" x="7051675" y="2073275"/>
          <p14:tracePt t="20706" x="7089775" y="2003425"/>
          <p14:tracePt t="20724" x="7140575" y="1917700"/>
          <p14:tracePt t="20740" x="7159625" y="1860550"/>
          <p14:tracePt t="20757" x="7172325" y="1838325"/>
          <p14:tracePt t="20774" x="7185025" y="1816100"/>
          <p14:tracePt t="20790" x="7185025" y="1774825"/>
          <p14:tracePt t="20806" x="7185025" y="1739900"/>
          <p14:tracePt t="20824" x="7191375" y="1701800"/>
          <p14:tracePt t="20840" x="7204075" y="1628775"/>
          <p14:tracePt t="20857" x="7210425" y="1568450"/>
          <p14:tracePt t="20875" x="7216775" y="1504950"/>
          <p14:tracePt t="20890" x="7229475" y="1450975"/>
          <p14:tracePt t="20907" x="7235825" y="1390650"/>
          <p14:tracePt t="20923" x="7251700" y="1327150"/>
          <p14:tracePt t="20940" x="7280275" y="1235075"/>
          <p14:tracePt t="20956" x="7292975" y="1181100"/>
          <p14:tracePt t="20974" x="7312025" y="1130300"/>
          <p14:tracePt t="20990" x="7321550" y="1114425"/>
          <p14:tracePt t="21007" x="7337425" y="1104900"/>
          <p14:tracePt t="21025" x="7359650" y="1076325"/>
          <p14:tracePt t="21040" x="7375525" y="1066800"/>
          <p14:tracePt t="21057" x="7391400" y="1057275"/>
          <p14:tracePt t="21073" x="7400925" y="1047750"/>
          <p14:tracePt t="21090" x="7416800" y="1038225"/>
          <p14:tracePt t="21106" x="7426325" y="1022350"/>
          <p14:tracePt t="21123" x="7442200" y="1022350"/>
          <p14:tracePt t="21140" x="7445375" y="1022350"/>
          <p14:tracePt t="21219" x="7439025" y="1022350"/>
          <p14:tracePt t="21225" x="7429500" y="1022350"/>
          <p14:tracePt t="21240" x="7419975" y="1022350"/>
          <p14:tracePt t="21257" x="7410450" y="1022350"/>
          <p14:tracePt t="21275" x="7394575" y="1022350"/>
          <p14:tracePt t="21290" x="7378700" y="1022350"/>
          <p14:tracePt t="21307" x="7369175" y="1035050"/>
          <p14:tracePt t="21324" x="7359650" y="1038225"/>
          <p14:tracePt t="21340" x="7346950" y="1047750"/>
          <p14:tracePt t="21356" x="7331075" y="1054100"/>
          <p14:tracePt t="21373" x="7321550" y="1057275"/>
          <p14:tracePt t="21389" x="7305675" y="1057275"/>
          <p14:tracePt t="21406" x="7296150" y="1063625"/>
          <p14:tracePt t="21424" x="7280275" y="1063625"/>
          <p14:tracePt t="21440" x="7267575" y="1066800"/>
          <p14:tracePt t="21456" x="7254875" y="1066800"/>
          <p14:tracePt t="21473" x="7245350" y="1066800"/>
          <p14:tracePt t="21489" x="7226300" y="1066800"/>
          <p14:tracePt t="21506" x="7216775" y="1073150"/>
          <p14:tracePt t="21523" x="7207250" y="1082675"/>
          <p14:tracePt t="21540" x="7191375" y="1092200"/>
          <p14:tracePt t="21557" x="7175500" y="1104900"/>
          <p14:tracePt t="21575" x="7165975" y="1114425"/>
          <p14:tracePt t="21590" x="7150100" y="1133475"/>
          <p14:tracePt t="21607" x="7140575" y="1139825"/>
          <p14:tracePt t="21623" x="7127875" y="1139825"/>
          <p14:tracePt t="21640" x="7127875" y="1143000"/>
          <p14:tracePt t="21683" x="7121525" y="1149350"/>
          <p14:tracePt t="21691" x="7115175" y="1152525"/>
          <p14:tracePt t="21707" x="7105650" y="1162050"/>
          <p14:tracePt t="21724" x="7096125" y="1171575"/>
          <p14:tracePt t="21740" x="7083425" y="1193800"/>
          <p14:tracePt t="21757" x="7073900" y="1203325"/>
          <p14:tracePt t="21773" x="7061200" y="1212850"/>
          <p14:tracePt t="21789" x="7042150" y="1235075"/>
          <p14:tracePt t="21806" x="7032625" y="1244600"/>
          <p14:tracePt t="21824" x="7023100" y="1254125"/>
          <p14:tracePt t="21840" x="6994525" y="1289050"/>
          <p14:tracePt t="21857" x="6962775" y="1314450"/>
          <p14:tracePt t="21873" x="6937375" y="1352550"/>
          <p14:tracePt t="21890" x="6880225" y="1428750"/>
          <p14:tracePt t="21906" x="6835775" y="1479550"/>
          <p14:tracePt t="21923" x="6810375" y="1520825"/>
          <p14:tracePt t="21940" x="6765925" y="1571625"/>
          <p14:tracePt t="21957" x="6734175" y="1603375"/>
          <p14:tracePt t="21974" x="6683375" y="1647825"/>
          <p14:tracePt t="21990" x="6613525" y="1711325"/>
          <p14:tracePt t="22007" x="6562725" y="1752600"/>
          <p14:tracePt t="22024" x="6527800" y="1793875"/>
          <p14:tracePt t="22040" x="6477000" y="1847850"/>
          <p14:tracePt t="22056" x="6445250" y="1879600"/>
          <p14:tracePt t="22073" x="6413500" y="1911350"/>
          <p14:tracePt t="22090" x="6362700" y="1962150"/>
          <p14:tracePt t="22107" x="6337300" y="2000250"/>
          <p14:tracePt t="22124" x="6302375" y="2047875"/>
          <p14:tracePt t="22140" x="6251575" y="2133600"/>
          <p14:tracePt t="22157" x="6216650" y="2193925"/>
          <p14:tracePt t="22174" x="6191250" y="2232025"/>
          <p14:tracePt t="22190" x="6165850" y="2301875"/>
          <p14:tracePt t="22206" x="6165850" y="2365375"/>
          <p14:tracePt t="22224" x="6165850" y="2416175"/>
          <p14:tracePt t="22240" x="6165850" y="2501900"/>
          <p14:tracePt t="22257" x="6165850" y="2552700"/>
          <p14:tracePt t="22274" x="6165850" y="2613025"/>
          <p14:tracePt t="22290" x="6165850" y="2730500"/>
          <p14:tracePt t="22307" x="6165850" y="2809875"/>
          <p14:tracePt t="22323" x="6181725" y="2876550"/>
          <p14:tracePt t="22339" x="6203950" y="2949575"/>
          <p14:tracePt t="22356" x="6216650" y="2984500"/>
          <p14:tracePt t="22373" x="6242050" y="3032125"/>
          <p14:tracePt t="22389" x="6261100" y="3082925"/>
          <p14:tracePt t="22406" x="6270625" y="3105150"/>
          <p14:tracePt t="22423" x="6283325" y="3121025"/>
          <p14:tracePt t="22440" x="6302375" y="3136900"/>
          <p14:tracePt t="22456" x="6311900" y="3146425"/>
          <p14:tracePt t="22473" x="6321425" y="3155950"/>
          <p14:tracePt t="22489" x="6337300" y="3155950"/>
          <p14:tracePt t="22507" x="6353175" y="3155950"/>
          <p14:tracePt t="22524" x="6362700" y="3152775"/>
          <p14:tracePt t="22540" x="6381750" y="3140075"/>
          <p14:tracePt t="22557" x="6397625" y="3127375"/>
          <p14:tracePt t="22574" x="6407150" y="3111500"/>
          <p14:tracePt t="22590" x="6423025" y="3098800"/>
          <p14:tracePt t="22606" x="6432550" y="3089275"/>
          <p14:tracePt t="22623" x="6448425" y="3079750"/>
          <p14:tracePt t="22657" x="6448425" y="3073400"/>
          <p14:tracePt t="22684" x="6451600" y="3073400"/>
          <p14:tracePt t="22740" x="6457950" y="3063875"/>
          <p14:tracePt t="22746" x="6464300" y="3057525"/>
          <p14:tracePt t="22756" x="6467475" y="3054350"/>
          <p14:tracePt t="22773" x="6477000" y="3044825"/>
          <p14:tracePt t="22790" x="6511925" y="3025775"/>
          <p14:tracePt t="22807" x="6537325" y="2994025"/>
          <p14:tracePt t="22823" x="6581775" y="2936875"/>
          <p14:tracePt t="22840" x="6648450" y="2838450"/>
          <p14:tracePt t="22857" x="6677025" y="2794000"/>
          <p14:tracePt t="22873" x="6702425" y="2746375"/>
          <p14:tracePt t="22890" x="6750050" y="2670175"/>
          <p14:tracePt t="22907" x="6791325" y="2622550"/>
          <p14:tracePt t="22924" x="6835775" y="2562225"/>
          <p14:tracePt t="22940" x="6883400" y="2495550"/>
          <p14:tracePt t="22957" x="6908800" y="2447925"/>
          <p14:tracePt t="22974" x="6946900" y="2390775"/>
          <p14:tracePt t="22990" x="6991350" y="2282825"/>
          <p14:tracePt t="23006" x="7029450" y="2216150"/>
          <p14:tracePt t="23023" x="7054850" y="2168525"/>
          <p14:tracePt t="23039" x="7089775" y="2085975"/>
          <p14:tracePt t="23056" x="7118350" y="2028825"/>
          <p14:tracePt t="23073" x="7150100" y="1952625"/>
          <p14:tracePt t="23090" x="7172325" y="1819275"/>
          <p14:tracePt t="23107" x="7178675" y="1755775"/>
          <p14:tracePt t="23123" x="7178675" y="1704975"/>
          <p14:tracePt t="23140" x="7178675" y="1641475"/>
          <p14:tracePt t="23156" x="7178675" y="1603375"/>
          <p14:tracePt t="23173" x="7178675" y="1562100"/>
          <p14:tracePt t="23189" x="7178675" y="1492250"/>
          <p14:tracePt t="23206" x="7178675" y="1431925"/>
          <p14:tracePt t="23223" x="7178675" y="1387475"/>
          <p14:tracePt t="23240" x="7178675" y="1323975"/>
          <p14:tracePt t="23257" x="7185025" y="1289050"/>
          <p14:tracePt t="23273" x="7185025" y="1250950"/>
          <p14:tracePt t="23290" x="7185025" y="1225550"/>
          <p14:tracePt t="23306" x="7185025" y="1209675"/>
          <p14:tracePt t="23323" x="7185025" y="1200150"/>
          <p14:tracePt t="23384" x="7178675" y="1200150"/>
          <p14:tracePt t="23391" x="7175500" y="1200150"/>
          <p14:tracePt t="23407" x="7165975" y="1200150"/>
          <p14:tracePt t="23422" x="7156450" y="1200150"/>
          <p14:tracePt t="23440" x="7134225" y="1219200"/>
          <p14:tracePt t="23456" x="7124700" y="1228725"/>
          <p14:tracePt t="23473" x="7115175" y="1238250"/>
          <p14:tracePt t="23490" x="7092950" y="1273175"/>
          <p14:tracePt t="23507" x="7073900" y="1295400"/>
          <p14:tracePt t="23523" x="7061200" y="1333500"/>
          <p14:tracePt t="23540" x="7038975" y="1368425"/>
          <p14:tracePt t="23556" x="7032625" y="1400175"/>
          <p14:tracePt t="23573" x="7032625" y="1409700"/>
          <p14:tracePt t="23589" x="7038975" y="1425575"/>
          <p14:tracePt t="23606" x="7061200" y="1435100"/>
          <p14:tracePt t="23624" x="7099300" y="1441450"/>
          <p14:tracePt t="23640" x="7185025" y="1438275"/>
          <p14:tracePt t="23657" x="7261225" y="1422400"/>
          <p14:tracePt t="23673" x="7324725" y="1409700"/>
          <p14:tracePt t="23689" x="7407275" y="1387475"/>
          <p14:tracePt t="23706" x="7470775" y="1365250"/>
          <p14:tracePt t="23723" x="7534275" y="1358900"/>
          <p14:tracePt t="23741" x="7623175" y="1339850"/>
          <p14:tracePt t="23757" x="7683500" y="1333500"/>
          <p14:tracePt t="23773" x="7727950" y="1333500"/>
          <p14:tracePt t="23790" x="7769225" y="1327150"/>
          <p14:tracePt t="23807" x="7797800" y="1327150"/>
          <p14:tracePt t="23823" x="7820025" y="1327150"/>
          <p14:tracePt t="23839" x="7854950" y="1327150"/>
          <p14:tracePt t="23856" x="7870825" y="1327150"/>
          <p14:tracePt t="23873" x="7880350" y="1327150"/>
          <p14:tracePt t="23890" x="7899400" y="1317625"/>
          <p14:tracePt t="23907" x="7908925" y="1301750"/>
          <p14:tracePt t="23924" x="7921625" y="1292225"/>
          <p14:tracePt t="23940" x="7940675" y="1276350"/>
          <p14:tracePt t="23957" x="7947025" y="1270000"/>
          <p14:tracePt t="24012" x="7950200" y="1270000"/>
          <p14:tracePt t="24026" x="7956550" y="1270000"/>
          <p14:tracePt t="24033" x="7959725" y="1270000"/>
          <p14:tracePt t="24041" x="7966075" y="1270000"/>
          <p14:tracePt t="24057" x="7975600" y="1270000"/>
          <p14:tracePt t="24074" x="7991475" y="1270000"/>
          <p14:tracePt t="24090" x="8004175" y="1270000"/>
          <p14:tracePt t="24107" x="8013700" y="1279525"/>
          <p14:tracePt t="24123" x="8023225" y="1289050"/>
          <p14:tracePt t="24140" x="8045450" y="1323975"/>
          <p14:tracePt t="24156" x="8058150" y="1346200"/>
          <p14:tracePt t="24173" x="8070850" y="1377950"/>
          <p14:tracePt t="24190" x="8102600" y="1419225"/>
          <p14:tracePt t="24207" x="8115300" y="1450975"/>
          <p14:tracePt t="24224" x="8124825" y="1473200"/>
          <p14:tracePt t="24240" x="8137525" y="1514475"/>
          <p14:tracePt t="24257" x="8143875" y="1536700"/>
          <p14:tracePt t="24273" x="8162925" y="1568450"/>
          <p14:tracePt t="24290" x="8181975" y="1625600"/>
          <p14:tracePt t="24306" x="8194675" y="1663700"/>
          <p14:tracePt t="24323" x="8207375" y="1708150"/>
          <p14:tracePt t="24340" x="8223250" y="1758950"/>
          <p14:tracePt t="24357" x="8223250" y="1781175"/>
          <p14:tracePt t="24374" x="8223250" y="1800225"/>
          <p14:tracePt t="24390" x="8223250" y="1835150"/>
          <p14:tracePt t="24407" x="8223250" y="1844675"/>
          <p14:tracePt t="24423" x="8223250" y="1866900"/>
          <p14:tracePt t="24440" x="8210550" y="1889125"/>
          <p14:tracePt t="24456" x="8207375" y="1901825"/>
          <p14:tracePt t="24473" x="8201025" y="1924050"/>
          <p14:tracePt t="24490" x="8185150" y="1952625"/>
          <p14:tracePt t="24507" x="8172450" y="1981200"/>
          <p14:tracePt t="24523" x="8153400" y="2006600"/>
          <p14:tracePt t="24540" x="8137525" y="2057400"/>
          <p14:tracePt t="24556" x="8124825" y="2101850"/>
          <p14:tracePt t="24573" x="8112125" y="2139950"/>
          <p14:tracePt t="24590" x="8083550" y="2203450"/>
          <p14:tracePt t="24606" x="8070850" y="2247900"/>
          <p14:tracePt t="24623" x="8061325" y="2273300"/>
          <p14:tracePt t="24641" x="8035925" y="2308225"/>
          <p14:tracePt t="24657" x="8026400" y="2317750"/>
          <p14:tracePt t="24673" x="8023225" y="2327275"/>
          <p14:tracePt t="24690" x="8007350" y="2327275"/>
          <p14:tracePt t="24706" x="7997825" y="2320925"/>
          <p14:tracePt t="24723" x="7978775" y="2279650"/>
          <p14:tracePt t="24740" x="7956550" y="2165350"/>
          <p14:tracePt t="24757" x="7940675" y="2025650"/>
          <p14:tracePt t="24773" x="7931150" y="1911350"/>
          <p14:tracePt t="24790" x="7931150" y="1758950"/>
          <p14:tracePt t="24807" x="7931150" y="1685925"/>
          <p14:tracePt t="24823" x="7931150" y="1635125"/>
          <p14:tracePt t="24840" x="7931150" y="1609725"/>
          <p14:tracePt t="24856" x="7931150" y="1587500"/>
          <p14:tracePt t="24873" x="7931150" y="1577975"/>
          <p14:tracePt t="24891" x="7931150" y="1562100"/>
          <p14:tracePt t="24907" x="7931150" y="1552575"/>
          <p14:tracePt t="24923" x="7934325" y="1536700"/>
          <p14:tracePt t="24940" x="7943850" y="1524000"/>
          <p14:tracePt t="24957" x="7943850" y="1514475"/>
          <p14:tracePt t="24974" x="7953375" y="1514475"/>
          <p14:tracePt t="24991" x="7972425" y="1508125"/>
          <p14:tracePt t="25007" x="7985125" y="1508125"/>
          <p14:tracePt t="25023" x="7994650" y="1508125"/>
          <p14:tracePt t="25040" x="8007350" y="1498600"/>
          <p14:tracePt t="25057" x="8023225" y="1489075"/>
          <p14:tracePt t="25073" x="8032750" y="1479550"/>
          <p14:tracePt t="25091" x="8054975" y="1463675"/>
          <p14:tracePt t="25106" x="8083550" y="1450975"/>
          <p14:tracePt t="25123" x="8108950" y="1425575"/>
          <p14:tracePt t="25140" x="8147050" y="1384300"/>
          <p14:tracePt t="25156" x="8166100" y="1352550"/>
          <p14:tracePt t="25173" x="8175625" y="1336675"/>
          <p14:tracePt t="25191" x="8194675" y="1314450"/>
          <p14:tracePt t="25207" x="8207375" y="1304925"/>
          <p14:tracePt t="25223" x="8207375" y="1298575"/>
          <p14:tracePt t="25240" x="8210550" y="1295400"/>
          <p14:tracePt t="25256" x="8216900" y="1289050"/>
          <p14:tracePt t="25272" x="8226425" y="1289050"/>
          <p14:tracePt t="25290" x="8226425" y="1285875"/>
          <p14:tracePt t="25365" x="8226425" y="1292225"/>
          <p14:tracePt t="25370" x="8226425" y="1295400"/>
          <p14:tracePt t="25377" x="8226425" y="1301750"/>
          <p14:tracePt t="25389" x="8226425" y="1311275"/>
          <p14:tracePt t="25406" x="8226425" y="1352550"/>
          <p14:tracePt t="25422" x="8226425" y="1381125"/>
          <p14:tracePt t="25440" x="8226425" y="1403350"/>
          <p14:tracePt t="25457" x="8226425" y="1412875"/>
          <p14:tracePt t="25474" x="8229600" y="1422400"/>
          <p14:tracePt t="25491" x="8245475" y="1441450"/>
          <p14:tracePt t="25506" x="8251825" y="1454150"/>
          <p14:tracePt t="25522" x="8261350" y="1476375"/>
          <p14:tracePt t="25540" x="8280400" y="1517650"/>
          <p14:tracePt t="25556" x="8293100" y="1549400"/>
          <p14:tracePt t="25573" x="8312150" y="1571625"/>
          <p14:tracePt t="25591" x="8328025" y="1622425"/>
          <p14:tracePt t="25607" x="8340725" y="1644650"/>
          <p14:tracePt t="25623" x="8347075" y="1673225"/>
          <p14:tracePt t="25641" x="8366125" y="1708150"/>
          <p14:tracePt t="25656" x="8375650" y="1739900"/>
          <p14:tracePt t="25672" x="8388350" y="1762125"/>
          <p14:tracePt t="25690" x="8401050" y="1803400"/>
          <p14:tracePt t="25707" x="8413750" y="1828800"/>
          <p14:tracePt t="25723" x="8413750" y="1863725"/>
          <p14:tracePt t="25741" x="8413750" y="1898650"/>
          <p14:tracePt t="25757" x="8413750" y="1933575"/>
          <p14:tracePt t="25773" x="8413750" y="1955800"/>
          <p14:tracePt t="25790" x="8413750" y="1997075"/>
          <p14:tracePt t="25806" x="8413750" y="2025650"/>
          <p14:tracePt t="25822" x="8413750" y="2047875"/>
          <p14:tracePt t="25841" x="8410575" y="2111375"/>
          <p14:tracePt t="25857" x="8397875" y="2155825"/>
          <p14:tracePt t="25873" x="8385175" y="2193925"/>
          <p14:tracePt t="25891" x="8366125" y="2241550"/>
          <p14:tracePt t="25907" x="8347075" y="2273300"/>
          <p14:tracePt t="25923" x="8334375" y="2298700"/>
          <p14:tracePt t="25940" x="8321675" y="2346325"/>
          <p14:tracePt t="25956" x="8318500" y="2374900"/>
          <p14:tracePt t="25972" x="8318500" y="2419350"/>
          <p14:tracePt t="25991" x="8305800" y="2470150"/>
          <p14:tracePt t="26007" x="8293100" y="2505075"/>
          <p14:tracePt t="26023" x="8286750" y="2543175"/>
          <p14:tracePt t="26041" x="8267700" y="2600325"/>
          <p14:tracePt t="26056" x="8255000" y="2632075"/>
          <p14:tracePt t="26073" x="8248650" y="2676525"/>
          <p14:tracePt t="26089" x="8242300" y="2711450"/>
          <p14:tracePt t="26106" x="8223250" y="2778125"/>
          <p14:tracePt t="26122" x="8216900" y="2806700"/>
          <p14:tracePt t="26140" x="8216900" y="2835275"/>
          <p14:tracePt t="26157" x="8216900" y="2867025"/>
          <p14:tracePt t="26173" x="8210550" y="2898775"/>
          <p14:tracePt t="26191" x="8194675" y="2927350"/>
          <p14:tracePt t="26206" x="8185150" y="2936875"/>
          <p14:tracePt t="26222" x="8172450" y="2952750"/>
          <p14:tracePt t="26239" x="8162925" y="2962275"/>
          <p14:tracePt t="26256" x="8150225" y="2978150"/>
          <p14:tracePt t="26273" x="8140700" y="2987675"/>
          <p14:tracePt t="26291" x="8121650" y="3006725"/>
          <p14:tracePt t="26307" x="8121650" y="3016250"/>
          <p14:tracePt t="26323" x="8121650" y="3025775"/>
          <p14:tracePt t="26427" x="8131175" y="3025775"/>
          <p14:tracePt t="26434" x="8134350" y="3025775"/>
          <p14:tracePt t="26441" x="8140700" y="3025775"/>
          <p14:tracePt t="26456" x="8150225" y="3025775"/>
          <p14:tracePt t="26473" x="8166100" y="3025775"/>
          <p14:tracePt t="26489" x="8194675" y="3025775"/>
          <p14:tracePt t="26506" x="8220075" y="3025775"/>
          <p14:tracePt t="26523" x="8235950" y="3028950"/>
          <p14:tracePt t="26541" x="8245475" y="3032125"/>
          <p14:tracePt t="26557" x="8255000" y="3032125"/>
          <p14:tracePt t="26849" x="8261350" y="3032125"/>
          <p14:tracePt t="26856" x="8264525" y="3032125"/>
          <p14:tracePt t="26873" x="8274050" y="3032125"/>
          <p14:tracePt t="26889" x="8289925" y="3009900"/>
          <p14:tracePt t="26891" x="8312150" y="2981325"/>
          <p14:tracePt t="26905" x="8340725" y="2914650"/>
          <p14:tracePt t="26922" x="8356600" y="2828925"/>
          <p14:tracePt t="26940" x="8375650" y="2689225"/>
          <p14:tracePt t="26957" x="8362950" y="2501900"/>
          <p14:tracePt t="26973" x="8343900" y="2393950"/>
          <p14:tracePt t="26990" x="8308975" y="2232025"/>
          <p14:tracePt t="27006" x="8274050" y="2041525"/>
          <p14:tracePt t="27023" x="8258175" y="1911350"/>
          <p14:tracePt t="27040" x="8239125" y="1749425"/>
          <p14:tracePt t="27056" x="8223250" y="1584325"/>
          <p14:tracePt t="27072" x="8207375" y="1520825"/>
          <p14:tracePt t="27090" x="8194675" y="1470025"/>
          <p14:tracePt t="27107" x="8175625" y="1387475"/>
          <p14:tracePt t="27123" x="8156575" y="1349375"/>
          <p14:tracePt t="27140" x="8143875" y="1304925"/>
          <p14:tracePt t="27156" x="8124825" y="1247775"/>
          <p14:tracePt t="27173" x="8112125" y="1222375"/>
          <p14:tracePt t="27189" x="8093075" y="1193800"/>
          <p14:tracePt t="27206" x="8077200" y="1158875"/>
          <p14:tracePt t="27223" x="8061325" y="1136650"/>
          <p14:tracePt t="27239" x="8035925" y="1111250"/>
          <p14:tracePt t="27257" x="8010525" y="1060450"/>
          <p14:tracePt t="27273" x="7991475" y="1028700"/>
          <p14:tracePt t="27289" x="7972425" y="990600"/>
          <p14:tracePt t="27306" x="7953375" y="942975"/>
          <p14:tracePt t="27322" x="7943850" y="933450"/>
          <p14:tracePt t="27339" x="7940675" y="923925"/>
          <p14:tracePt t="27357" x="7934325" y="908050"/>
          <p14:tracePt t="27373" x="7927975" y="898525"/>
          <p14:tracePt t="27390" x="7918450" y="892175"/>
          <p14:tracePt t="27448" x="7924800" y="895350"/>
          <p14:tracePt t="27455" x="7931150" y="908050"/>
          <p14:tracePt t="27463" x="7943850" y="917575"/>
          <p14:tracePt t="27472" x="7956550" y="930275"/>
          <p14:tracePt t="27490" x="7988300" y="971550"/>
          <p14:tracePt t="27506" x="8029575" y="1028700"/>
          <p14:tracePt t="27523" x="8064500" y="1095375"/>
          <p14:tracePt t="27540" x="8093075" y="1162050"/>
          <p14:tracePt t="27557" x="8150225" y="1301750"/>
          <p14:tracePt t="27573" x="8181975" y="1377950"/>
          <p14:tracePt t="27590" x="8213725" y="1444625"/>
          <p14:tracePt t="27606" x="8248650" y="1539875"/>
          <p14:tracePt t="27622" x="8261350" y="1603375"/>
          <p14:tracePt t="27640" x="8277225" y="1666875"/>
          <p14:tracePt t="27657" x="8296275" y="1749425"/>
          <p14:tracePt t="27673" x="8296275" y="1793875"/>
          <p14:tracePt t="27690" x="8296275" y="1828800"/>
          <p14:tracePt t="27706" x="8296275" y="1892300"/>
          <p14:tracePt t="27722" x="8296275" y="1936750"/>
          <p14:tracePt t="27739" x="8296275" y="1987550"/>
          <p14:tracePt t="27756" x="8296275" y="2057400"/>
          <p14:tracePt t="27772" x="8296275" y="2101850"/>
          <p14:tracePt t="27789" x="8296275" y="2139950"/>
          <p14:tracePt t="27806" x="8296275" y="2187575"/>
          <p14:tracePt t="27823" x="8296275" y="2228850"/>
          <p14:tracePt t="27840" x="8296275" y="2289175"/>
          <p14:tracePt t="27856" x="8296275" y="2374900"/>
          <p14:tracePt t="27873" x="8296275" y="2425700"/>
          <p14:tracePt t="27890" x="8296275" y="2463800"/>
          <p14:tracePt t="27905" x="8296275" y="2524125"/>
          <p14:tracePt t="27922" x="8296275" y="2568575"/>
          <p14:tracePt t="27939" x="8296275" y="2628900"/>
          <p14:tracePt t="27956" x="8296275" y="2714625"/>
          <p14:tracePt t="27973" x="8296275" y="2774950"/>
          <p14:tracePt t="27989" x="8296275" y="2819400"/>
          <p14:tracePt t="28006" x="8296275" y="2889250"/>
          <p14:tracePt t="28023" x="8296275" y="2911475"/>
          <p14:tracePt t="28039" x="8296275" y="2933700"/>
          <p14:tracePt t="28055" x="8296275" y="2946400"/>
          <p14:tracePt t="28072" x="8296275" y="2959100"/>
          <p14:tracePt t="28090" x="8289925" y="2959100"/>
          <p14:tracePt t="28106" x="8280400" y="2959100"/>
          <p14:tracePt t="28123" x="8274050" y="2959100"/>
          <p14:tracePt t="28140" x="8270875" y="2959100"/>
          <p14:tracePt t="28156" x="8264525" y="2959100"/>
          <p14:tracePt t="28236" x="8261350" y="2959100"/>
          <p14:tracePt t="28242" x="8255000" y="2959100"/>
          <p14:tracePt t="29271" x="8207375" y="2971800"/>
          <p14:tracePt t="29278" x="8124825" y="2997200"/>
          <p14:tracePt t="29289" x="8032750" y="3025775"/>
          <p14:tracePt t="29306" x="7737475" y="3149600"/>
          <p14:tracePt t="29323" x="7546975" y="3235325"/>
          <p14:tracePt t="29349" x="7197725" y="3444875"/>
          <p14:tracePt t="29376" x="6975475" y="3590925"/>
          <p14:tracePt t="29408" x="6632575" y="3886200"/>
          <p14:tracePt t="29424" x="6496050" y="4006850"/>
          <p14:tracePt t="29440" x="6378575" y="4124325"/>
          <p14:tracePt t="29443" x="6334125" y="4178300"/>
          <p14:tracePt t="29456" x="6229350" y="4264025"/>
          <p14:tracePt t="29472" x="6165850" y="4337050"/>
          <p14:tracePt t="29489" x="6115050" y="4378325"/>
          <p14:tracePt t="29506" x="6070600" y="4422775"/>
          <p14:tracePt t="29523" x="6048375" y="4435475"/>
          <p14:tracePt t="29539" x="6038850" y="4445000"/>
          <p14:tracePt t="29556" x="6016625" y="4467225"/>
          <p14:tracePt t="29572" x="6007100" y="4476750"/>
          <p14:tracePt t="29589" x="5997575" y="4486275"/>
          <p14:tracePt t="29606" x="5981700" y="4502150"/>
          <p14:tracePt t="29623" x="5965825" y="4518025"/>
          <p14:tracePt t="29640" x="5956300" y="4527550"/>
          <p14:tracePt t="29656" x="5940425" y="4543425"/>
          <p14:tracePt t="29672" x="5930900" y="4552950"/>
          <p14:tracePt t="29689" x="5915025" y="4568825"/>
          <p14:tracePt t="29706" x="5899150" y="4578350"/>
          <p14:tracePt t="29722" x="5889625" y="4584700"/>
          <p14:tracePt t="29739" x="5870575" y="4584700"/>
          <p14:tracePt t="29756" x="5835650" y="4584700"/>
          <p14:tracePt t="29773" x="5791200" y="4584700"/>
          <p14:tracePt t="29790" x="5724525" y="4584700"/>
          <p14:tracePt t="29806" x="5581650" y="4578350"/>
          <p14:tracePt t="29822" x="5476875" y="4572000"/>
          <p14:tracePt t="29839" x="5356225" y="4546600"/>
          <p14:tracePt t="29856" x="5191125" y="4521200"/>
          <p14:tracePt t="29873" x="5105400" y="4505325"/>
          <p14:tracePt t="29890" x="5029200" y="4483100"/>
          <p14:tracePt t="29906" x="4921250" y="4429125"/>
          <p14:tracePt t="29923" x="4864100" y="4391025"/>
          <p14:tracePt t="29939" x="4826000" y="4371975"/>
          <p14:tracePt t="29955" x="4781550" y="4346575"/>
          <p14:tracePt t="29973" x="4711700" y="4286250"/>
          <p14:tracePt t="29989" x="4660900" y="4235450"/>
          <p14:tracePt t="30006" x="4587875" y="4162425"/>
          <p14:tracePt t="30023" x="4549775" y="4137025"/>
          <p14:tracePt t="30039" x="4518025" y="4105275"/>
          <p14:tracePt t="30056" x="4495800" y="4089400"/>
          <p14:tracePt t="30072" x="4486275" y="4079875"/>
          <p14:tracePt t="30089" x="4486275" y="4070350"/>
          <p14:tracePt t="30105" x="4502150" y="4054475"/>
          <p14:tracePt t="30123" x="4584700" y="4013200"/>
          <p14:tracePt t="30140" x="4714875" y="3978275"/>
          <p14:tracePt t="30157" x="4937125" y="3952875"/>
          <p14:tracePt t="30173" x="5086350" y="3952875"/>
          <p14:tracePt t="30190" x="5245100" y="3952875"/>
          <p14:tracePt t="30206" x="5454650" y="3975100"/>
          <p14:tracePt t="30222" x="5565775" y="4000500"/>
          <p14:tracePt t="30239" x="5683250" y="4016375"/>
          <p14:tracePt t="30256" x="5791200" y="4022725"/>
          <p14:tracePt t="30273" x="5845175" y="4022725"/>
          <p14:tracePt t="30289" x="5880100" y="4022725"/>
          <p14:tracePt t="30306" x="5902325" y="4010025"/>
          <p14:tracePt t="30323" x="5911850" y="3994150"/>
          <p14:tracePt t="30339" x="5921375" y="3978275"/>
          <p14:tracePt t="30356" x="5934075" y="3937000"/>
          <p14:tracePt t="30372" x="5934075" y="3921125"/>
          <p14:tracePt t="30389" x="5924550" y="3898900"/>
          <p14:tracePt t="30406" x="5902325" y="3867150"/>
          <p14:tracePt t="30423" x="5880100" y="3841750"/>
          <p14:tracePt t="30439" x="5838825" y="3810000"/>
          <p14:tracePt t="30456" x="5768975" y="3746500"/>
          <p14:tracePt t="30473" x="5724525" y="3717925"/>
          <p14:tracePt t="30489" x="5699125" y="3686175"/>
          <p14:tracePt t="30505" x="5673725" y="3670300"/>
          <p14:tracePt t="30522" x="5651500" y="3654425"/>
          <p14:tracePt t="30539" x="5641975" y="3654425"/>
          <p14:tracePt t="30555" x="5632450" y="3654425"/>
          <p14:tracePt t="30657" x="5632450" y="3660775"/>
          <p14:tracePt t="30664" x="5635625" y="3660775"/>
          <p14:tracePt t="30672" x="5638800" y="3660775"/>
          <p14:tracePt t="30689" x="5648325" y="3670300"/>
          <p14:tracePt t="33294" x="5746750" y="3727450"/>
          <p14:tracePt t="33301" x="5911850" y="3841750"/>
          <p14:tracePt t="33308" x="6146800" y="4003675"/>
          <p14:tracePt t="33326" x="6645275" y="4397375"/>
          <p14:tracePt t="33344" x="7340600" y="4959350"/>
          <p14:tracePt t="33363" x="7661275" y="5229225"/>
          <p14:tracePt t="33392" x="8172450" y="5619750"/>
          <p14:tracePt t="33424" x="8518525" y="5857875"/>
          <p14:tracePt t="33441" x="8597900" y="5895975"/>
          <p14:tracePt t="33456" x="8645525" y="5930900"/>
          <p14:tracePt t="33472" x="8667750" y="5946775"/>
          <p14:tracePt t="33489" x="8683625" y="5946775"/>
          <p14:tracePt t="33523" x="8674100" y="5946775"/>
          <p14:tracePt t="33538" x="8664575" y="5940425"/>
          <p14:tracePt t="33555" x="8648700" y="5924550"/>
          <p14:tracePt t="33573" x="8601075" y="5905500"/>
          <p14:tracePt t="33588" x="8553450" y="5886450"/>
          <p14:tracePt t="33605" x="8515350" y="5873750"/>
          <p14:tracePt t="33622" x="8435975" y="5838825"/>
          <p14:tracePt t="33638" x="8382000" y="5826125"/>
          <p14:tracePt t="33656" x="8318500" y="5810250"/>
          <p14:tracePt t="33672" x="8226425" y="5781675"/>
          <p14:tracePt t="33689" x="8166100" y="5781675"/>
          <p14:tracePt t="33705" x="8096250" y="5781675"/>
          <p14:tracePt t="33722" x="7956550" y="5781675"/>
          <p14:tracePt t="33738" x="7851775" y="5781675"/>
          <p14:tracePt t="33755" x="7747000" y="5781675"/>
          <p14:tracePt t="33772" x="7648575" y="5768975"/>
          <p14:tracePt t="33788" x="7604125" y="5756275"/>
          <p14:tracePt t="33805" x="7591425" y="574992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Euphorbia terrac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-22225"/>
            <a:ext cx="7358063" cy="61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3071813" y="6072188"/>
            <a:ext cx="31956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Euphorbia terracina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75"/>
    </mc:Choice>
    <mc:Fallback>
      <p:transition spd="slow" advTm="2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33" x="7578725" y="5759450"/>
          <p14:tracePt t="2840" x="7566025" y="5772150"/>
          <p14:tracePt t="2846" x="7553325" y="5791200"/>
          <p14:tracePt t="2856" x="7540625" y="5816600"/>
          <p14:tracePt t="2873" x="7521575" y="5873750"/>
          <p14:tracePt t="2889" x="7505700" y="5972175"/>
          <p14:tracePt t="2923" x="7512050" y="6124575"/>
          <p14:tracePt t="2926" x="7518400" y="6162675"/>
          <p14:tracePt t="2956" x="7553325" y="6302375"/>
          <p14:tracePt t="2973" x="7566025" y="6346825"/>
          <p14:tracePt t="2990" x="7588250" y="6426200"/>
          <p14:tracePt t="3006" x="7600950" y="6470650"/>
          <p14:tracePt t="3023" x="7613650" y="6508750"/>
          <p14:tracePt t="3039" x="7629525" y="6559550"/>
          <p14:tracePt t="3056" x="7642225" y="6588125"/>
          <p14:tracePt t="3073" x="7654925" y="6613525"/>
          <p14:tracePt t="3089" x="7661275" y="6626225"/>
          <p14:tracePt t="3106" x="7661275" y="6642100"/>
          <p14:tracePt t="3123" x="7661275" y="6651625"/>
          <p14:tracePt t="3139" x="7661275" y="6667500"/>
          <p14:tracePt t="3177" x="7661275" y="6664325"/>
          <p14:tracePt t="3190" x="7635875" y="6604000"/>
          <p14:tracePt t="3207" x="7594600" y="6502400"/>
          <p14:tracePt t="3224" x="7521575" y="6378575"/>
          <p14:tracePt t="3240" x="7340600" y="6111875"/>
          <p14:tracePt t="3256" x="7242175" y="5994400"/>
          <p14:tracePt t="3274" x="7165975" y="5892800"/>
          <p14:tracePt t="3289" x="7016750" y="5759450"/>
          <p14:tracePt t="3306" x="6899275" y="5661025"/>
          <p14:tracePt t="3323" x="6762750" y="5562600"/>
          <p14:tracePt t="3340" x="6477000" y="5410200"/>
          <p14:tracePt t="3357" x="6308725" y="5305425"/>
          <p14:tracePt t="3374" x="6115050" y="5191125"/>
          <p14:tracePt t="3390" x="5886450" y="5060950"/>
          <p14:tracePt t="3407" x="5794375" y="5019675"/>
          <p14:tracePt t="3424" x="5708650" y="4987925"/>
          <p14:tracePt t="3440" x="5635625" y="4981575"/>
          <p14:tracePt t="3457" x="5600700" y="4981575"/>
          <p14:tracePt t="3473" x="5575300" y="4997450"/>
          <p14:tracePt t="3490" x="5559425" y="5032375"/>
          <p14:tracePt t="3507" x="5540375" y="5086350"/>
          <p14:tracePt t="3523" x="5534025" y="5137150"/>
          <p14:tracePt t="3539" x="5534025" y="5222875"/>
          <p14:tracePt t="3556" x="5534025" y="5283200"/>
          <p14:tracePt t="3574" x="5534025" y="5334000"/>
          <p14:tracePt t="3590" x="5534025" y="5410200"/>
          <p14:tracePt t="3606" x="5534025" y="5454650"/>
          <p14:tracePt t="3624" x="5527675" y="5486400"/>
          <p14:tracePt t="3640" x="5508625" y="5534025"/>
          <p14:tracePt t="3656" x="5495925" y="5565775"/>
          <p14:tracePt t="3673" x="5480050" y="5588000"/>
          <p14:tracePt t="3690" x="5464175" y="5610225"/>
          <p14:tracePt t="3706" x="5451475" y="5626100"/>
          <p14:tracePt t="3724" x="5448300" y="5632450"/>
          <p14:tracePt t="4034" x="5400675" y="5591175"/>
          <p14:tracePt t="4041" x="5314950" y="5524500"/>
          <p14:tracePt t="4056" x="5153025" y="5413375"/>
          <p14:tracePt t="4073" x="5006975" y="5311775"/>
          <p14:tracePt t="4090" x="4762500" y="5143500"/>
          <p14:tracePt t="4107" x="4648200" y="5064125"/>
          <p14:tracePt t="4126" x="4514850" y="4972050"/>
          <p14:tracePt t="4140" x="4448175" y="4943475"/>
          <p14:tracePt t="4157" x="4397375" y="4908550"/>
          <p14:tracePt t="4173" x="4352925" y="4895850"/>
          <p14:tracePt t="4190" x="4311650" y="4876800"/>
          <p14:tracePt t="4207" x="4286250" y="4867275"/>
          <p14:tracePt t="4223" x="4276725" y="4848225"/>
          <p14:tracePt t="4240" x="4257675" y="4835525"/>
          <p14:tracePt t="4257" x="4251325" y="4826000"/>
          <p14:tracePt t="4273" x="4251325" y="4813300"/>
          <p14:tracePt t="4290" x="4257675" y="4794250"/>
          <p14:tracePt t="4307" x="4279900" y="4778375"/>
          <p14:tracePt t="4323" x="4314825" y="4730750"/>
          <p14:tracePt t="4340" x="4378325" y="4660900"/>
          <p14:tracePt t="4356" x="4422775" y="4600575"/>
          <p14:tracePt t="4373" x="4448175" y="4562475"/>
          <p14:tracePt t="4390" x="4495800" y="4495800"/>
          <p14:tracePt t="4407" x="4521200" y="4441825"/>
          <p14:tracePt t="4424" x="4559300" y="4384675"/>
          <p14:tracePt t="4427" x="4572000" y="4365625"/>
          <p14:tracePt t="4440" x="4591050" y="4318000"/>
          <p14:tracePt t="4457" x="4616450" y="4279900"/>
          <p14:tracePt t="4473" x="4629150" y="4235450"/>
          <p14:tracePt t="4490" x="4648200" y="4171950"/>
          <p14:tracePt t="4506" x="4660900" y="4127500"/>
          <p14:tracePt t="4523" x="4667250" y="4064000"/>
          <p14:tracePt t="4540" x="4667250" y="3978275"/>
          <p14:tracePt t="4557" x="4664075" y="3933825"/>
          <p14:tracePt t="4573" x="4645025" y="3895725"/>
          <p14:tracePt t="4590" x="4594225" y="3803650"/>
          <p14:tracePt t="4607" x="4549775" y="3743325"/>
          <p14:tracePt t="4623" x="4495800" y="3673475"/>
          <p14:tracePt t="4640" x="4422775" y="3590925"/>
          <p14:tracePt t="4656" x="4362450" y="3546475"/>
          <p14:tracePt t="4673" x="4305300" y="3517900"/>
          <p14:tracePt t="4690" x="4241800" y="3486150"/>
          <p14:tracePt t="4707" x="4219575" y="3479800"/>
          <p14:tracePt t="4724" x="4197350" y="3479800"/>
          <p14:tracePt t="4741" x="4156075" y="3479800"/>
          <p14:tracePt t="4757" x="4127500" y="3479800"/>
          <p14:tracePt t="4773" x="4089400" y="3489325"/>
          <p14:tracePt t="4789" x="4057650" y="3508375"/>
          <p14:tracePt t="4806" x="4022725" y="3527425"/>
          <p14:tracePt t="4822" x="4010025" y="3530600"/>
          <p14:tracePt t="4840" x="3994150" y="3536950"/>
          <p14:tracePt t="4857" x="3984625" y="3536950"/>
          <p14:tracePt t="4891" x="3990975" y="3530600"/>
          <p14:tracePt t="4907" x="4010025" y="3492500"/>
          <p14:tracePt t="4923" x="4035425" y="3444875"/>
          <p14:tracePt t="4926" x="4051300" y="3406775"/>
          <p14:tracePt t="4940" x="4067175" y="3321050"/>
          <p14:tracePt t="4956" x="4083050" y="3235325"/>
          <p14:tracePt t="4973" x="4105275" y="3168650"/>
          <p14:tracePt t="4991" x="4117975" y="3082925"/>
          <p14:tracePt t="5007" x="4133850" y="3006725"/>
          <p14:tracePt t="5024" x="4133850" y="2924175"/>
          <p14:tracePt t="5041" x="4133850" y="2838450"/>
          <p14:tracePt t="5057" x="4130675" y="2800350"/>
          <p14:tracePt t="5073" x="4117975" y="2771775"/>
          <p14:tracePt t="5090" x="4108450" y="2755900"/>
          <p14:tracePt t="5106" x="4095750" y="2746375"/>
          <p14:tracePt t="5122" x="4092575" y="2740025"/>
          <p14:tracePt t="5140" x="4083050" y="2736850"/>
          <p14:tracePt t="5157" x="4073525" y="2736850"/>
          <p14:tracePt t="5173" x="4064000" y="2736850"/>
          <p14:tracePt t="5193" x="4041775" y="2736850"/>
          <p14:tracePt t="5206" x="4038600" y="2736850"/>
          <p14:tracePt t="5248" x="4038600" y="2743200"/>
          <p14:tracePt t="5256" x="4038600" y="2746375"/>
          <p14:tracePt t="5272" x="4032250" y="2762250"/>
          <p14:tracePt t="5289" x="4025900" y="2794000"/>
          <p14:tracePt t="5306" x="4010025" y="2828925"/>
          <p14:tracePt t="5323" x="4010025" y="2857500"/>
          <p14:tracePt t="5339" x="4010025" y="2879725"/>
          <p14:tracePt t="5356" x="4010025" y="2921000"/>
          <p14:tracePt t="5372" x="4010025" y="2943225"/>
          <p14:tracePt t="5389" x="4010025" y="2971800"/>
          <p14:tracePt t="5406" x="3990975" y="2990850"/>
          <p14:tracePt t="5423" x="3981450" y="3000375"/>
          <p14:tracePt t="5441" x="3968750" y="3022600"/>
          <p14:tracePt t="5457" x="3956050" y="3032125"/>
          <p14:tracePt t="5473" x="3943350" y="3041650"/>
          <p14:tracePt t="5490" x="3927475" y="3048000"/>
          <p14:tracePt t="5506" x="3921125" y="3048000"/>
          <p14:tracePt t="5522" x="3917950" y="3048000"/>
          <p14:tracePt t="5539" x="3911600" y="3048000"/>
          <p14:tracePt t="5556" x="3902075" y="3041650"/>
          <p14:tracePt t="5572" x="3892550" y="3028950"/>
          <p14:tracePt t="5589" x="3892550" y="3016250"/>
          <p14:tracePt t="5607" x="3892550" y="2968625"/>
          <p14:tracePt t="5623" x="3892550" y="2924175"/>
          <p14:tracePt t="5641" x="3886200" y="2844800"/>
          <p14:tracePt t="5656" x="3886200" y="2800350"/>
          <p14:tracePt t="5672" x="3886200" y="2771775"/>
          <p14:tracePt t="5689" x="3886200" y="2740025"/>
          <p14:tracePt t="5706" x="3886200" y="2720975"/>
          <p14:tracePt t="5722" x="3886200" y="2711450"/>
          <p14:tracePt t="5740" x="3886200" y="2695575"/>
          <p14:tracePt t="5756" x="3886200" y="2679700"/>
          <p14:tracePt t="5773" x="3886200" y="2670175"/>
          <p14:tracePt t="5791" x="3898900" y="2651125"/>
          <p14:tracePt t="5806" x="3908425" y="2641600"/>
          <p14:tracePt t="5822" x="3917950" y="2632075"/>
          <p14:tracePt t="5839" x="3927475" y="2622550"/>
          <p14:tracePt t="5856" x="3949700" y="2600325"/>
          <p14:tracePt t="5872" x="3959225" y="2590800"/>
          <p14:tracePt t="5890" x="3968750" y="2581275"/>
          <p14:tracePt t="5906" x="3978275" y="2565400"/>
          <p14:tracePt t="5923" x="3978275" y="2549525"/>
          <p14:tracePt t="5939" x="3978275" y="2536825"/>
          <p14:tracePt t="5942" x="3978275" y="2530475"/>
          <p14:tracePt t="5956" x="3978275" y="2520950"/>
          <p14:tracePt t="5972" x="3978275" y="2511425"/>
          <p14:tracePt t="5989" x="3978275" y="2501900"/>
          <p14:tracePt t="6757" x="4060825" y="2555875"/>
          <p14:tracePt t="6763" x="4175125" y="2638425"/>
          <p14:tracePt t="6773" x="4295775" y="2727325"/>
          <p14:tracePt t="6789" x="4587875" y="2959100"/>
          <p14:tracePt t="6812" x="5343525" y="3409950"/>
          <p14:tracePt t="6831" x="5727700" y="3622675"/>
          <p14:tracePt t="6858" x="6562725" y="4073525"/>
          <p14:tracePt t="6892" x="7496175" y="4613275"/>
          <p14:tracePt t="6908" x="7743825" y="4752975"/>
          <p14:tracePt t="6923" x="7953375" y="4889500"/>
          <p14:tracePt t="6940" x="8153400" y="4997450"/>
          <p14:tracePt t="6957" x="8340725" y="5111750"/>
          <p14:tracePt t="6973" x="8455025" y="5181600"/>
          <p14:tracePt t="6989" x="8543925" y="5213350"/>
          <p14:tracePt t="7006" x="8616950" y="5241925"/>
          <p14:tracePt t="7023" x="8639175" y="5254625"/>
          <p14:tracePt t="7040" x="8655050" y="5254625"/>
          <p14:tracePt t="7056" x="8664575" y="5254625"/>
          <p14:tracePt t="7107" x="8658225" y="5251450"/>
          <p14:tracePt t="7114" x="8648700" y="5245100"/>
          <p14:tracePt t="7123" x="8636000" y="5241925"/>
          <p14:tracePt t="7140" x="8610600" y="5210175"/>
          <p14:tracePt t="7157" x="8550275" y="5153025"/>
          <p14:tracePt t="7173" x="8502650" y="5118100"/>
          <p14:tracePt t="7189" x="8458200" y="5076825"/>
          <p14:tracePt t="7205" x="8350250" y="5006975"/>
          <p14:tracePt t="7223" x="8261350" y="4975225"/>
          <p14:tracePt t="7239" x="8172450" y="4933950"/>
          <p14:tracePt t="7256" x="8051800" y="4911725"/>
          <p14:tracePt t="7273" x="7943850" y="4895850"/>
          <p14:tracePt t="7290" x="7835900" y="4876800"/>
          <p14:tracePt t="7306" x="7702550" y="4845050"/>
          <p14:tracePt t="7323" x="7632700" y="4838700"/>
          <p14:tracePt t="7339" x="7569200" y="4826000"/>
          <p14:tracePt t="7355" x="7480300" y="4810125"/>
          <p14:tracePt t="7372" x="7432675" y="4803775"/>
          <p14:tracePt t="7389" x="7397750" y="4784725"/>
          <p14:tracePt t="7406" x="7346950" y="4772025"/>
          <p14:tracePt t="7423" x="7318375" y="4772025"/>
          <p14:tracePt t="7440" x="7292975" y="4762500"/>
          <p14:tracePt t="7456" x="7261225" y="4756150"/>
          <p14:tracePt t="7472" x="7239000" y="4743450"/>
          <p14:tracePt t="7489" x="7207250" y="4724400"/>
          <p14:tracePt t="7491" x="7194550" y="4718050"/>
          <p14:tracePt t="7506" x="7172325" y="4708525"/>
          <p14:tracePt t="7523" x="7127875" y="4695825"/>
          <p14:tracePt t="7539" x="7102475" y="4683125"/>
          <p14:tracePt t="7556" x="7061200" y="4657725"/>
          <p14:tracePt t="7573" x="7038975" y="4648200"/>
          <p14:tracePt t="7589" x="7007225" y="4635500"/>
          <p14:tracePt t="7606" x="6965950" y="4616450"/>
          <p14:tracePt t="7622" x="6940550" y="4591050"/>
          <p14:tracePt t="7639" x="6915150" y="4568825"/>
          <p14:tracePt t="7656" x="6873875" y="4543425"/>
          <p14:tracePt t="7673" x="6864350" y="4533900"/>
          <p14:tracePt t="7690" x="6848475" y="4524375"/>
          <p14:tracePt t="7707" x="6832600" y="4518025"/>
          <p14:tracePt t="7723" x="6823075" y="4518025"/>
          <p14:tracePt t="7755" x="6823075" y="4508500"/>
          <p14:tracePt t="7772" x="6823075" y="4492625"/>
          <p14:tracePt t="7789" x="6823075" y="4483100"/>
          <p14:tracePt t="7806" x="6823075" y="4470400"/>
          <p14:tracePt t="7823" x="6823075" y="4460875"/>
          <p14:tracePt t="7839" x="6823075" y="4445000"/>
          <p14:tracePt t="7856" x="6835775" y="4429125"/>
          <p14:tracePt t="7873" x="6845300" y="4419600"/>
          <p14:tracePt t="7889" x="6861175" y="4410075"/>
          <p14:tracePt t="7906" x="6877050" y="4391025"/>
          <p14:tracePt t="7922" x="6877050" y="4378325"/>
          <p14:tracePt t="7939" x="6877050" y="4375150"/>
          <p14:tracePt t="8185" x="6877050" y="4368800"/>
          <p14:tracePt t="8801" x="6851650" y="4400550"/>
          <p14:tracePt t="8808" x="6800850" y="4441825"/>
          <p14:tracePt t="8823" x="6661150" y="4543425"/>
          <p14:tracePt t="8840" x="6483350" y="4648200"/>
          <p14:tracePt t="8857" x="6210300" y="4740275"/>
          <p14:tracePt t="8872" x="6026150" y="4778375"/>
          <p14:tracePt t="8906" x="5746750" y="4797425"/>
          <p14:tracePt t="8939" x="5572125" y="4797425"/>
          <p14:tracePt t="8957" x="5470525" y="4778375"/>
          <p14:tracePt t="8973" x="5372100" y="4752975"/>
          <p14:tracePt t="8990" x="5299075" y="4740275"/>
          <p14:tracePt t="9006" x="5219700" y="4718050"/>
          <p14:tracePt t="9022" x="5181600" y="4705350"/>
          <p14:tracePt t="9039" x="5149850" y="4689475"/>
          <p14:tracePt t="9056" x="5108575" y="4676775"/>
          <p14:tracePt t="9073" x="5099050" y="4667250"/>
          <p14:tracePt t="9089" x="5083175" y="4657725"/>
          <p14:tracePt t="9107" x="5038725" y="4632325"/>
          <p14:tracePt t="9123" x="5016500" y="4613275"/>
          <p14:tracePt t="9139" x="4984750" y="4581525"/>
          <p14:tracePt t="9156" x="4905375" y="4479925"/>
          <p14:tracePt t="9172" x="4860925" y="4413250"/>
          <p14:tracePt t="9189" x="4806950" y="4349750"/>
          <p14:tracePt t="9207" x="4752975" y="4244975"/>
          <p14:tracePt t="9223" x="4705350" y="4162425"/>
          <p14:tracePt t="9240" x="4657725" y="4073525"/>
          <p14:tracePt t="9256" x="4578350" y="3971925"/>
          <p14:tracePt t="9273" x="4524375" y="3902075"/>
          <p14:tracePt t="9289" x="4467225" y="3829050"/>
          <p14:tracePt t="9306" x="4394200" y="3740150"/>
          <p14:tracePt t="9322" x="4349750" y="3689350"/>
          <p14:tracePt t="9338" x="4324350" y="3657600"/>
          <p14:tracePt t="9356" x="4292600" y="3613150"/>
          <p14:tracePt t="9372" x="4283075" y="3597275"/>
          <p14:tracePt t="9389" x="4273550" y="3587750"/>
          <p14:tracePt t="9407" x="4257675" y="3584575"/>
          <p14:tracePt t="9423" x="4241800" y="3584575"/>
          <p14:tracePt t="9438" x="4232275" y="3584575"/>
          <p14:tracePt t="9456" x="4219575" y="3584575"/>
          <p14:tracePt t="9472" x="4197350" y="3584575"/>
          <p14:tracePt t="9489" x="4175125" y="3584575"/>
          <p14:tracePt t="9506" x="4133850" y="3571875"/>
          <p14:tracePt t="9523" x="4111625" y="3565525"/>
          <p14:tracePt t="9539" x="4079875" y="3559175"/>
          <p14:tracePt t="9556" x="4048125" y="3559175"/>
          <p14:tracePt t="9572" x="4019550" y="3559175"/>
          <p14:tracePt t="9589" x="3997325" y="3559175"/>
          <p14:tracePt t="9607" x="3962400" y="3565525"/>
          <p14:tracePt t="9623" x="3952875" y="3578225"/>
          <p14:tracePt t="9639" x="3943350" y="3587750"/>
          <p14:tracePt t="9656" x="3927475" y="3613150"/>
          <p14:tracePt t="9673" x="3908425" y="3644900"/>
          <p14:tracePt t="9689" x="3898900" y="3667125"/>
          <p14:tracePt t="9706" x="3892550" y="3708400"/>
          <p14:tracePt t="9722" x="3892550" y="3730625"/>
          <p14:tracePt t="9739" x="3892550" y="3752850"/>
          <p14:tracePt t="9756" x="3898900" y="3768725"/>
          <p14:tracePt t="10100" x="3892550" y="3768725"/>
          <p14:tracePt t="10106" x="3883025" y="3762375"/>
          <p14:tracePt t="10122" x="3867150" y="3756025"/>
          <p14:tracePt t="10139" x="3841750" y="3746500"/>
          <p14:tracePt t="10156" x="3822700" y="3730625"/>
          <p14:tracePt t="10173" x="3813175" y="3714750"/>
          <p14:tracePt t="10207" x="3790950" y="3689350"/>
          <p14:tracePt t="10239" x="3794125" y="3670300"/>
          <p14:tracePt t="10256" x="3810000" y="3663950"/>
          <p14:tracePt t="10272" x="3813175" y="3654425"/>
          <p14:tracePt t="10289" x="3813175" y="3648075"/>
          <p14:tracePt t="10307" x="3813175" y="3635375"/>
          <p14:tracePt t="10322" x="3813175" y="3629025"/>
          <p14:tracePt t="10339" x="3813175" y="3619500"/>
          <p14:tracePt t="10378" x="3819525" y="3629025"/>
          <p14:tracePt t="10388" x="3832225" y="3635375"/>
          <p14:tracePt t="10406" x="3914775" y="3676650"/>
          <p14:tracePt t="10422" x="4019550" y="3733800"/>
          <p14:tracePt t="10440" x="4121150" y="3794125"/>
          <p14:tracePt t="10457" x="4264025" y="3879850"/>
          <p14:tracePt t="10473" x="4356100" y="3946525"/>
          <p14:tracePt t="10490" x="4425950" y="4000500"/>
          <p14:tracePt t="10506" x="4514850" y="4067175"/>
          <p14:tracePt t="10522" x="4533900" y="4086225"/>
          <p14:tracePt t="10538" x="4543425" y="4095750"/>
          <p14:tracePt t="10556" x="4546600" y="4105275"/>
          <p14:tracePt t="10593" x="4540250" y="4105275"/>
          <p14:tracePt t="10600" x="4537075" y="4105275"/>
          <p14:tracePt t="10608" x="4530725" y="4105275"/>
          <p14:tracePt t="10623" x="4521200" y="4105275"/>
          <p14:tracePt t="10639" x="4511675" y="4105275"/>
          <p14:tracePt t="10656" x="4511675" y="4121150"/>
          <p14:tracePt t="10672" x="4524375" y="4143375"/>
          <p14:tracePt t="10688" x="4575175" y="4175125"/>
          <p14:tracePt t="10707" x="4689475" y="4273550"/>
          <p14:tracePt t="10723" x="4803775" y="4371975"/>
          <p14:tracePt t="10739" x="4930775" y="4451350"/>
          <p14:tracePt t="10757" x="5108575" y="4575175"/>
          <p14:tracePt t="10773" x="5210175" y="4654550"/>
          <p14:tracePt t="10789" x="5337175" y="4724400"/>
          <p14:tracePt t="10805" x="5438775" y="4803775"/>
          <p14:tracePt t="10822" x="5562600" y="4883150"/>
          <p14:tracePt t="10839" x="5619750" y="4927600"/>
          <p14:tracePt t="10857" x="5670550" y="4959350"/>
          <p14:tracePt t="10873" x="5695950" y="4978400"/>
          <p14:tracePt t="10890" x="5705475" y="4987925"/>
          <p14:tracePt t="10907" x="5721350" y="5003800"/>
          <p14:tracePt t="10922" x="5724525" y="5013325"/>
          <p14:tracePt t="10938" x="5724525" y="5026025"/>
          <p14:tracePt t="10956" x="5740400" y="5041900"/>
          <p14:tracePt t="10972" x="5746750" y="5051425"/>
          <p14:tracePt t="10989" x="5756275" y="5060950"/>
          <p14:tracePt t="11007" x="5765800" y="5083175"/>
          <p14:tracePt t="11023" x="5775325" y="5092700"/>
          <p14:tracePt t="11039" x="5791200" y="5102225"/>
          <p14:tracePt t="11057" x="5807075" y="5118100"/>
          <p14:tracePt t="11072" x="5816600" y="5127625"/>
          <p14:tracePt t="11106" x="5826125" y="5127625"/>
          <p14:tracePt t="11139" x="5826125" y="5114925"/>
          <p14:tracePt t="11157" x="5826125" y="5089525"/>
          <p14:tracePt t="11173" x="5838825" y="5051425"/>
          <p14:tracePt t="11189" x="5838825" y="5022850"/>
          <p14:tracePt t="11205" x="5838825" y="4978400"/>
          <p14:tracePt t="11222" x="5838825" y="4930775"/>
          <p14:tracePt t="11238" x="5838825" y="4908550"/>
          <p14:tracePt t="11255" x="5838825" y="4886325"/>
          <p14:tracePt t="11273" x="5838825" y="4873625"/>
          <p14:tracePt t="11289" x="5838825" y="4864100"/>
          <p14:tracePt t="11307" x="5838825" y="4848225"/>
          <p14:tracePt t="11338" x="5838825" y="4838700"/>
          <p14:tracePt t="11357" x="5838825" y="4832350"/>
          <p14:tracePt t="11385" x="5838825" y="4829175"/>
          <p14:tracePt t="11515" x="5838825" y="4835525"/>
          <p14:tracePt t="11521" x="5838825" y="4845050"/>
          <p14:tracePt t="11528" x="5838825" y="4851400"/>
          <p14:tracePt t="11538" x="5838825" y="4854575"/>
          <p14:tracePt t="11555" x="5838825" y="4864100"/>
          <p14:tracePt t="11572" x="5838825" y="4879975"/>
          <p14:tracePt t="11589" x="5838825" y="4895850"/>
          <p14:tracePt t="11606" x="5838825" y="4905375"/>
          <p14:tracePt t="11622" x="5838825" y="4918075"/>
          <p14:tracePt t="11638" x="5838825" y="4927600"/>
          <p14:tracePt t="11723" x="5838825" y="4921250"/>
          <p14:tracePt t="11730" x="5838825" y="4911725"/>
          <p14:tracePt t="11739" x="5838825" y="4902200"/>
          <p14:tracePt t="11755" x="5838825" y="4857750"/>
          <p14:tracePt t="11772" x="5829300" y="4806950"/>
          <p14:tracePt t="11788" x="5829300" y="4791075"/>
          <p14:tracePt t="11806" x="5822950" y="4781550"/>
          <p14:tracePt t="11822" x="5822950" y="4762500"/>
          <p14:tracePt t="11839" x="5822950" y="4759325"/>
          <p14:tracePt t="11878" x="5822950" y="4752975"/>
          <p14:tracePt t="11907" x="5819775" y="4746625"/>
          <p14:tracePt t="11928" x="5819775" y="4743450"/>
          <p14:tracePt t="12021" x="5813425" y="4743450"/>
          <p14:tracePt t="12043" x="5810250" y="4743450"/>
          <p14:tracePt t="12049" x="5803900" y="4743450"/>
          <p14:tracePt t="12066" x="5800725" y="4743450"/>
          <p14:tracePt t="12086" x="5794375" y="4743450"/>
          <p14:tracePt t="12200" x="5794375" y="4737100"/>
          <p14:tracePt t="12207" x="5794375" y="4733925"/>
          <p14:tracePt t="12221" x="5794375" y="4724400"/>
          <p14:tracePt t="12238" x="5794375" y="4689475"/>
          <p14:tracePt t="12255" x="5788025" y="4635500"/>
          <p14:tracePt t="12271" x="5765800" y="4546600"/>
          <p14:tracePt t="12288" x="5753100" y="4492625"/>
          <p14:tracePt t="12305" x="5746750" y="4464050"/>
          <p14:tracePt t="12322" x="5743575" y="4429125"/>
          <p14:tracePt t="12338" x="5743575" y="4419600"/>
          <p14:tracePt t="12355" x="5743575" y="4410075"/>
          <p14:tracePt t="12371" x="5743575" y="4403725"/>
          <p14:tracePt t="12436" x="5737225" y="4403725"/>
          <p14:tracePt t="12443" x="5734050" y="4403725"/>
          <p14:tracePt t="12455" x="5734050" y="4394200"/>
          <p14:tracePt t="12472" x="5711825" y="4387850"/>
          <p14:tracePt t="12489" x="5702300" y="4384675"/>
          <p14:tracePt t="12505" x="5695950" y="4384675"/>
          <p14:tracePt t="12538" x="5695950" y="4378325"/>
          <p14:tracePt t="12622" x="5692775" y="4378325"/>
          <p14:tracePt t="13045" x="5721350" y="4346575"/>
          <p14:tracePt t="13051" x="5784850" y="4298950"/>
          <p14:tracePt t="13058" x="5838825" y="4235450"/>
          <p14:tracePt t="13072" x="5969000" y="4098925"/>
          <p14:tracePt t="13088" x="6054725" y="4003675"/>
          <p14:tracePt t="13105" x="6130925" y="3927475"/>
          <p14:tracePt t="13109" x="6162675" y="3886200"/>
          <p14:tracePt t="13139" x="6299200" y="3752850"/>
          <p14:tracePt t="13172" x="6435725" y="3606800"/>
          <p14:tracePt t="13189" x="6470650" y="3575050"/>
          <p14:tracePt t="13206" x="6499225" y="3549650"/>
          <p14:tracePt t="13222" x="6515100" y="3533775"/>
          <p14:tracePt t="13238" x="6524625" y="3517900"/>
          <p14:tracePt t="13255" x="6534150" y="3505200"/>
          <p14:tracePt t="13272" x="6556375" y="3489325"/>
          <p14:tracePt t="13289" x="6565900" y="3473450"/>
          <p14:tracePt t="13306" x="6575425" y="3457575"/>
          <p14:tracePt t="13322" x="6591300" y="3429000"/>
          <p14:tracePt t="13339" x="6626225" y="3390900"/>
          <p14:tracePt t="13355" x="6648450" y="3365500"/>
          <p14:tracePt t="13371" x="6692900" y="3321050"/>
          <p14:tracePt t="13388" x="6740525" y="3295650"/>
          <p14:tracePt t="13405" x="6778625" y="3263900"/>
          <p14:tracePt t="13422" x="6826250" y="3203575"/>
          <p14:tracePt t="13439" x="6848475" y="3178175"/>
          <p14:tracePt t="13457" x="6886575" y="3152775"/>
          <p14:tracePt t="13830" x="6902450" y="3127375"/>
          <p14:tracePt t="13837" x="6915150" y="3108325"/>
          <p14:tracePt t="13845" x="6927850" y="3079750"/>
          <p14:tracePt t="13856" x="6940550" y="3060700"/>
          <p14:tracePt t="13872" x="6972300" y="2997200"/>
          <p14:tracePt t="13889" x="6985000" y="2949575"/>
          <p14:tracePt t="13922" x="7029450" y="2870200"/>
          <p14:tracePt t="13955" x="7051675" y="2828925"/>
          <p14:tracePt t="13972" x="7051675" y="2816225"/>
          <p14:tracePt t="13989" x="7058025" y="2806700"/>
          <p14:tracePt t="14006" x="7061200" y="2794000"/>
          <p14:tracePt t="14022" x="7067550" y="2768600"/>
          <p14:tracePt t="14039" x="7067550" y="2746375"/>
          <p14:tracePt t="14056" x="7080250" y="2717800"/>
          <p14:tracePt t="14072" x="7096125" y="2682875"/>
          <p14:tracePt t="14088" x="7102475" y="2651125"/>
          <p14:tracePt t="14105" x="7115175" y="2628900"/>
          <p14:tracePt t="14107" x="7118350" y="2625725"/>
          <p14:tracePt t="14122" x="7124700" y="2597150"/>
          <p14:tracePt t="14139" x="7143750" y="2571750"/>
          <p14:tracePt t="14156" x="7156450" y="2533650"/>
          <p14:tracePt t="14172" x="7175500" y="2486025"/>
          <p14:tracePt t="14189" x="7200900" y="2460625"/>
          <p14:tracePt t="14206" x="7223125" y="2428875"/>
          <p14:tracePt t="14222" x="7267575" y="2390775"/>
          <p14:tracePt t="14238" x="7292975" y="2359025"/>
          <p14:tracePt t="14255" x="7308850" y="2343150"/>
          <p14:tracePt t="14272" x="7331075" y="2327275"/>
          <p14:tracePt t="14289" x="7340600" y="2311400"/>
          <p14:tracePt t="14306" x="7350125" y="2301875"/>
          <p14:tracePt t="14322" x="7372350" y="2286000"/>
          <p14:tracePt t="14339" x="7378700" y="2257425"/>
          <p14:tracePt t="14355" x="7378700" y="2247900"/>
          <p14:tracePt t="14371" x="7378700" y="2232025"/>
          <p14:tracePt t="14388" x="7366000" y="2222500"/>
          <p14:tracePt t="14405" x="7356475" y="2212975"/>
          <p14:tracePt t="14422" x="7340600" y="2193925"/>
          <p14:tracePt t="14439" x="7324725" y="2187575"/>
          <p14:tracePt t="14456" x="7296150" y="2187575"/>
          <p14:tracePt t="14472" x="7254875" y="2187575"/>
          <p14:tracePt t="14488" x="7232650" y="2181225"/>
          <p14:tracePt t="14505" x="7210425" y="2181225"/>
          <p14:tracePt t="14522" x="7169150" y="2174875"/>
          <p14:tracePt t="14539" x="7134225" y="2174875"/>
          <p14:tracePt t="14555" x="7112000" y="2174875"/>
          <p14:tracePt t="14573" x="7077075" y="2174875"/>
          <p14:tracePt t="14589" x="7067550" y="2174875"/>
          <p14:tracePt t="14606" x="7058025" y="2174875"/>
          <p14:tracePt t="14608" x="7051675" y="2174875"/>
          <p14:tracePt t="14622" x="7042150" y="2174875"/>
          <p14:tracePt t="14638" x="7026275" y="2174875"/>
          <p14:tracePt t="14655" x="7016750" y="2174875"/>
          <p14:tracePt t="14672" x="7013575" y="2174875"/>
          <p14:tracePt t="14689" x="7013575" y="2178050"/>
          <p14:tracePt t="14706" x="7013575" y="2187575"/>
          <p14:tracePt t="14723" x="7013575" y="2206625"/>
          <p14:tracePt t="14739" x="7013575" y="2216150"/>
          <p14:tracePt t="14755" x="7013575" y="2225675"/>
          <p14:tracePt t="14772" x="7013575" y="2241550"/>
          <p14:tracePt t="14788" x="7013575" y="2251075"/>
          <p14:tracePt t="14806" x="7013575" y="2266950"/>
          <p14:tracePt t="14823" x="7013575" y="2282825"/>
          <p14:tracePt t="14839" x="7013575" y="2292350"/>
          <p14:tracePt t="14855" x="7013575" y="2301875"/>
          <p14:tracePt t="14872" x="7042150" y="2320925"/>
          <p14:tracePt t="14888" x="7064375" y="2333625"/>
          <p14:tracePt t="14905" x="7089775" y="2352675"/>
          <p14:tracePt t="14922" x="7131050" y="2374900"/>
          <p14:tracePt t="14938" x="7146925" y="2387600"/>
          <p14:tracePt t="14955" x="7178675" y="2397125"/>
          <p14:tracePt t="14973" x="7219950" y="2416175"/>
          <p14:tracePt t="14989" x="7245350" y="2435225"/>
          <p14:tracePt t="15006" x="7267575" y="2444750"/>
          <p14:tracePt t="15022" x="7308850" y="2463800"/>
          <p14:tracePt t="15038" x="7318375" y="2473325"/>
          <p14:tracePt t="15055" x="7337425" y="2489200"/>
          <p14:tracePt t="15072" x="7350125" y="2505075"/>
          <p14:tracePt t="15089" x="7350125" y="2514600"/>
          <p14:tracePt t="15106" x="7356475" y="2524125"/>
          <p14:tracePt t="15139" x="7366000" y="2536825"/>
          <p14:tracePt t="15156" x="7372350" y="2536825"/>
          <p14:tracePt t="15172" x="7375525" y="2536825"/>
          <p14:tracePt t="15204" x="7385050" y="2536825"/>
          <p14:tracePt t="15253" x="7391400" y="2536825"/>
          <p14:tracePt t="15323" x="7391400" y="2527300"/>
          <p14:tracePt t="17018" x="7340600" y="2533650"/>
          <p14:tracePt t="17024" x="7270750" y="2540000"/>
          <p14:tracePt t="17039" x="7096125" y="2578100"/>
          <p14:tracePt t="17055" x="6908800" y="2635250"/>
          <p14:tracePt t="17073" x="6527800" y="2759075"/>
          <p14:tracePt t="17096" x="6096000" y="2867025"/>
          <p14:tracePt t="17123" x="5429250" y="2984500"/>
          <p14:tracePt t="17157" x="4953000" y="3054350"/>
          <p14:tracePt t="17174" x="4699000" y="3079750"/>
          <p14:tracePt t="17190" x="4581525" y="3098800"/>
          <p14:tracePt t="17206" x="4464050" y="3105150"/>
          <p14:tracePt t="17221" x="4359275" y="3105150"/>
          <p14:tracePt t="17238" x="4232275" y="3105150"/>
          <p14:tracePt t="17254" x="4181475" y="3105150"/>
          <p14:tracePt t="17272" x="4086225" y="3105150"/>
          <p14:tracePt t="17289" x="4051300" y="3101975"/>
          <p14:tracePt t="17305" x="4006850" y="3101975"/>
          <p14:tracePt t="17323" x="3956050" y="3092450"/>
          <p14:tracePt t="17339" x="3933825" y="3086100"/>
          <p14:tracePt t="17355" x="3895725" y="3079750"/>
          <p14:tracePt t="17373" x="3835400" y="3073400"/>
          <p14:tracePt t="17388" x="3803650" y="3073400"/>
          <p14:tracePt t="17404" x="3768725" y="3067050"/>
          <p14:tracePt t="17421" x="3721100" y="3048000"/>
          <p14:tracePt t="17438" x="3679825" y="3035300"/>
          <p14:tracePt t="17455" x="3635375" y="3022600"/>
          <p14:tracePt t="17474" x="3587750" y="3009900"/>
          <p14:tracePt t="17489" x="3543300" y="3003550"/>
          <p14:tracePt t="17505" x="3505200" y="2990850"/>
          <p14:tracePt t="17521" x="3460750" y="2984500"/>
          <p14:tracePt t="17538" x="3397250" y="2984500"/>
          <p14:tracePt t="17555" x="3375025" y="2984500"/>
          <p14:tracePt t="17572" x="3346450" y="2984500"/>
          <p14:tracePt t="17589" x="3314700" y="2984500"/>
          <p14:tracePt t="17605" x="3292475" y="2984500"/>
          <p14:tracePt t="17622" x="3276600" y="2978150"/>
          <p14:tracePt t="17639" x="3235325" y="2971800"/>
          <p14:tracePt t="17655" x="3213100" y="2971800"/>
          <p14:tracePt t="17671" x="3184525" y="2968625"/>
          <p14:tracePt t="17688" x="3149600" y="2955925"/>
          <p14:tracePt t="17704" x="3117850" y="2949575"/>
          <p14:tracePt t="17723" x="3086100" y="2943225"/>
          <p14:tracePt t="17739" x="3054350" y="2924175"/>
          <p14:tracePt t="17755" x="3032125" y="2914650"/>
          <p14:tracePt t="17772" x="2994025" y="2901950"/>
          <p14:tracePt t="17789" x="2936875" y="2882900"/>
          <p14:tracePt t="17805" x="2898775" y="2863850"/>
          <p14:tracePt t="17821" x="2844800" y="2851150"/>
          <p14:tracePt t="17838" x="2743200" y="2813050"/>
          <p14:tracePt t="17855" x="2682875" y="2774950"/>
          <p14:tracePt t="17872" x="2619375" y="2755900"/>
          <p14:tracePt t="17889" x="2514600" y="2717800"/>
          <p14:tracePt t="17905" x="2447925" y="2695575"/>
          <p14:tracePt t="17922" x="2409825" y="2682875"/>
          <p14:tracePt t="17938" x="2346325" y="2657475"/>
          <p14:tracePt t="17954" x="2301875" y="2644775"/>
          <p14:tracePt t="17971" x="2276475" y="2632075"/>
          <p14:tracePt t="17988" x="2235200" y="2606675"/>
          <p14:tracePt t="18005" x="2225675" y="2603500"/>
          <p14:tracePt t="18022" x="2216150" y="2597150"/>
          <p14:tracePt t="18039" x="2193925" y="2584450"/>
          <p14:tracePt t="18055" x="2184400" y="2574925"/>
          <p14:tracePt t="18071" x="2174875" y="2559050"/>
          <p14:tracePt t="18088" x="2159000" y="2543175"/>
          <p14:tracePt t="18104" x="2149475" y="2533650"/>
          <p14:tracePt t="18122" x="2143125" y="2524125"/>
          <p14:tracePt t="18139" x="2139950" y="2501900"/>
          <p14:tracePt t="18155" x="2139950" y="2492375"/>
          <p14:tracePt t="18172" x="2139950" y="2482850"/>
          <p14:tracePt t="18189" x="2133600" y="2466975"/>
          <p14:tracePt t="18205" x="2133600" y="2454275"/>
          <p14:tracePt t="18222" x="2133600" y="2444750"/>
          <p14:tracePt t="18238" x="2133600" y="2428875"/>
          <p14:tracePt t="18254" x="2133600" y="2419350"/>
          <p14:tracePt t="18272" x="2133600" y="2403475"/>
          <p14:tracePt t="18289" x="2133600" y="2400300"/>
          <p14:tracePt t="18322" x="2133600" y="2393950"/>
          <p14:tracePt t="18339" x="2133600" y="2384425"/>
          <p14:tracePt t="18355" x="2133600" y="2378075"/>
          <p14:tracePt t="18371" x="2133600" y="2374900"/>
          <p14:tracePt t="18388" x="2133600" y="2355850"/>
          <p14:tracePt t="18404" x="2133600" y="2346325"/>
          <p14:tracePt t="18421" x="2139950" y="2330450"/>
          <p14:tracePt t="18437" x="2165350" y="2286000"/>
          <p14:tracePt t="18455" x="2171700" y="2270125"/>
          <p14:tracePt t="18472" x="2178050" y="2247900"/>
          <p14:tracePt t="18489" x="2181225" y="2232025"/>
          <p14:tracePt t="18505" x="2187575" y="2222500"/>
          <p14:tracePt t="18521" x="2197100" y="2212975"/>
          <p14:tracePt t="18537" x="2219325" y="2190750"/>
          <p14:tracePt t="18555" x="2228850" y="2187575"/>
          <p14:tracePt t="18572" x="2238375" y="2178050"/>
          <p14:tracePt t="18589" x="2257425" y="2162175"/>
          <p14:tracePt t="18605" x="2273300" y="2152650"/>
          <p14:tracePt t="18622" x="2282825" y="2152650"/>
          <p14:tracePt t="18637" x="2292350" y="2152650"/>
          <p14:tracePt t="19181" x="2292350" y="2146300"/>
          <p14:tracePt t="19188" x="2292350" y="2143125"/>
          <p14:tracePt t="19195" x="2292350" y="2136775"/>
          <p14:tracePt t="19204" x="2292350" y="2133600"/>
          <p14:tracePt t="19918" x="2298700" y="2127250"/>
          <p14:tracePt t="19925" x="2301875" y="2124075"/>
          <p14:tracePt t="19939" x="2311400" y="2114550"/>
          <p14:tracePt t="19955" x="2320925" y="2101850"/>
          <p14:tracePt t="19971" x="2333625" y="2092325"/>
          <p14:tracePt t="19989" x="2349500" y="2082800"/>
          <p14:tracePt t="20004" x="2359025" y="2082800"/>
          <p14:tracePt t="20038" x="2368550" y="2082800"/>
          <p14:tracePt t="20072" x="2371725" y="2073275"/>
          <p14:tracePt t="20089" x="2371725" y="2063750"/>
          <p14:tracePt t="20105" x="2371725" y="2057400"/>
          <p14:tracePt t="20122" x="2371725" y="2054225"/>
          <p14:tracePt t="20138" x="2371725" y="2044700"/>
          <p14:tracePt t="20204" x="2371725" y="2032000"/>
          <p14:tracePt t="20445" x="2378075" y="2032000"/>
          <p14:tracePt t="20453" x="2381250" y="2028825"/>
          <p14:tracePt t="20461" x="2393950" y="2022475"/>
          <p14:tracePt t="20488" x="2454275" y="1993900"/>
          <p14:tracePt t="20522" x="2536825" y="1968500"/>
          <p14:tracePt t="20538" x="2593975" y="1949450"/>
          <p14:tracePt t="20555" x="2625725" y="1930400"/>
          <p14:tracePt t="20571" x="2663825" y="1917700"/>
          <p14:tracePt t="20588" x="2717800" y="1905000"/>
          <p14:tracePt t="20605" x="2740025" y="1905000"/>
          <p14:tracePt t="20622" x="2771775" y="1905000"/>
          <p14:tracePt t="20638" x="2784475" y="1905000"/>
          <p14:tracePt t="20655" x="2794000" y="1905000"/>
          <p14:tracePt t="20672" x="2800350" y="1905000"/>
          <p14:tracePt t="20688" x="2803525" y="1905000"/>
          <p14:tracePt t="20776" x="2803525" y="1898650"/>
          <p14:tracePt t="20783" x="2803525" y="1895475"/>
          <p14:tracePt t="20797" x="2803525" y="1889125"/>
          <p14:tracePt t="20805" x="2803525" y="1879600"/>
          <p14:tracePt t="20821" x="2803525" y="1870075"/>
          <p14:tracePt t="20838" x="2819400" y="1854200"/>
          <p14:tracePt t="20854" x="2832100" y="1825625"/>
          <p14:tracePt t="20871" x="2838450" y="1803400"/>
          <p14:tracePt t="20889" x="2838450" y="1755775"/>
          <p14:tracePt t="20905" x="2838450" y="1733550"/>
          <p14:tracePt t="20922" x="2832100" y="1724025"/>
          <p14:tracePt t="20939" x="2809875" y="1701800"/>
          <p14:tracePt t="20955" x="2800350" y="1692275"/>
          <p14:tracePt t="20971" x="2790825" y="1685925"/>
          <p14:tracePt t="20988" x="2774950" y="1685925"/>
          <p14:tracePt t="21004" x="2762250" y="1685925"/>
          <p14:tracePt t="21021" x="2746375" y="1685925"/>
          <p14:tracePt t="21039" x="2705100" y="1685925"/>
          <p14:tracePt t="21055" x="2682875" y="1685925"/>
          <p14:tracePt t="21072" x="2673350" y="1695450"/>
          <p14:tracePt t="21089" x="2654300" y="1704975"/>
          <p14:tracePt t="21105" x="2641600" y="1720850"/>
          <p14:tracePt t="21121" x="2632075" y="1730375"/>
          <p14:tracePt t="21137" x="2622550" y="1739900"/>
          <p14:tracePt t="21154" x="2603500" y="1755775"/>
          <p14:tracePt t="21171" x="2597150" y="1768475"/>
          <p14:tracePt t="21189" x="2597150" y="1778000"/>
          <p14:tracePt t="21533" x="2597150" y="1784350"/>
          <p14:tracePt t="21547" x="2597150" y="1790700"/>
          <p14:tracePt t="21554" x="2597150" y="1800225"/>
          <p14:tracePt t="21571" x="2597150" y="1809750"/>
          <p14:tracePt t="21587" x="2597150" y="1819275"/>
          <p14:tracePt t="21604" x="2597150" y="1835150"/>
          <p14:tracePt t="21639" x="2597150" y="1870075"/>
          <p14:tracePt t="21671" x="2597150" y="1889125"/>
          <p14:tracePt t="21688" x="2597150" y="1908175"/>
          <p14:tracePt t="21705" x="2597150" y="1917700"/>
          <p14:tracePt t="21721" x="2597150" y="1927225"/>
          <p14:tracePt t="21737" x="2597150" y="1936750"/>
          <p14:tracePt t="21755" x="2597150" y="1958975"/>
          <p14:tracePt t="21772" x="2597150" y="1968500"/>
          <p14:tracePt t="21789" x="2597150" y="1981200"/>
          <p14:tracePt t="22077" x="2597150" y="1993900"/>
          <p14:tracePt t="22104" x="2597150" y="1997075"/>
          <p14:tracePt t="22119" x="2597150" y="2003425"/>
          <p14:tracePt t="22132" x="2600325" y="2003425"/>
          <p14:tracePt t="22139" x="2609850" y="2006600"/>
          <p14:tracePt t="22155" x="2619375" y="2012950"/>
          <p14:tracePt t="22171" x="2628900" y="2019300"/>
          <p14:tracePt t="22188" x="2638425" y="2022475"/>
          <p14:tracePt t="22205" x="2660650" y="2032000"/>
          <p14:tracePt t="22222" x="2670175" y="2032000"/>
          <p14:tracePt t="22225" x="2673350" y="2032000"/>
          <p14:tracePt t="22238" x="2679700" y="2032000"/>
          <p14:tracePt t="22255" x="2689225" y="2032000"/>
          <p14:tracePt t="22271" x="2695575" y="2032000"/>
          <p14:tracePt t="22304" x="2711450" y="2044700"/>
          <p14:tracePt t="22322" x="2714625" y="2044700"/>
          <p14:tracePt t="22340" x="2720975" y="2047875"/>
          <p14:tracePt t="22355" x="2724150" y="2054225"/>
          <p14:tracePt t="22372" x="2733675" y="2057400"/>
          <p14:tracePt t="22389" x="2743200" y="2063750"/>
          <p14:tracePt t="22404" x="2759075" y="2070100"/>
          <p14:tracePt t="22421" x="2768600" y="2073275"/>
          <p14:tracePt t="22437" x="2778125" y="2082800"/>
          <p14:tracePt t="22455" x="2794000" y="2092325"/>
          <p14:tracePt t="22471" x="2822575" y="2098675"/>
          <p14:tracePt t="22488" x="2838450" y="2105025"/>
          <p14:tracePt t="22505" x="2857500" y="2117725"/>
          <p14:tracePt t="22521" x="2876550" y="2136775"/>
          <p14:tracePt t="22538" x="2886075" y="2146300"/>
          <p14:tracePt t="22554" x="2905125" y="2155825"/>
          <p14:tracePt t="22571" x="2927350" y="2165350"/>
          <p14:tracePt t="22587" x="2936875" y="2174875"/>
          <p14:tracePt t="22605" x="2955925" y="2190750"/>
          <p14:tracePt t="22622" x="2971800" y="2197100"/>
          <p14:tracePt t="22640" x="2987675" y="2200275"/>
          <p14:tracePt t="22655" x="2997200" y="2206625"/>
          <p14:tracePt t="22671" x="3006725" y="2209800"/>
          <p14:tracePt t="22687" x="3022600" y="2216150"/>
          <p14:tracePt t="22704" x="3035300" y="2225675"/>
          <p14:tracePt t="22721" x="3048000" y="2225675"/>
          <p14:tracePt t="23084" x="3057525" y="2232025"/>
          <p14:tracePt t="23091" x="3070225" y="2244725"/>
          <p14:tracePt t="23105" x="3108325" y="2257425"/>
          <p14:tracePt t="23121" x="3136900" y="2276475"/>
          <p14:tracePt t="23137" x="3187700" y="2317750"/>
          <p14:tracePt t="23155" x="3298825" y="2454275"/>
          <p14:tracePt t="23171" x="3397250" y="2581275"/>
          <p14:tracePt t="23188" x="3505200" y="2708275"/>
          <p14:tracePt t="23205" x="3724275" y="2955925"/>
          <p14:tracePt t="23222" x="3930650" y="3130550"/>
          <p14:tracePt t="23240" x="4349750" y="3549650"/>
          <p14:tracePt t="23256" x="4737100" y="3851275"/>
          <p14:tracePt t="23273" x="5153025" y="4210050"/>
          <p14:tracePt t="23289" x="5803900" y="4746625"/>
          <p14:tracePt t="23306" x="6197600" y="5095875"/>
          <p14:tracePt t="23323" x="6521450" y="5381625"/>
          <p14:tracePt t="23341" x="6915150" y="5695950"/>
          <p14:tracePt t="23358" x="7099300" y="5842000"/>
          <p14:tracePt t="23373" x="7245350" y="5934075"/>
          <p14:tracePt t="23388" x="7327900" y="5981700"/>
          <p14:tracePt t="23404" x="7419975" y="6010275"/>
          <p14:tracePt t="23420" x="7448550" y="6010275"/>
          <p14:tracePt t="23437" x="7480300" y="6000750"/>
          <p14:tracePt t="23454" x="7493000" y="5981700"/>
          <p14:tracePt t="23471" x="7499350" y="5969000"/>
          <p14:tracePt t="23818" x="7553325" y="5962650"/>
          <p14:tracePt t="23826" x="7645400" y="5943600"/>
          <p14:tracePt t="23837" x="7750175" y="5924550"/>
          <p14:tracePt t="23855" x="8054975" y="5829300"/>
          <p14:tracePt t="23888" x="8375650" y="5721350"/>
          <p14:tracePt t="23922" x="8524875" y="5648325"/>
          <p14:tracePt t="23940" x="8550275" y="5626100"/>
          <p14:tracePt t="23954" x="8556625" y="5616575"/>
          <p14:tracePt t="23971" x="8556625" y="5610225"/>
          <p14:tracePt t="24042" x="8556625" y="5607050"/>
          <p14:tracePt t="24112" x="8556625" y="5600700"/>
          <p14:tracePt t="24126" x="8556625" y="5597525"/>
          <p14:tracePt t="24141" x="8556625" y="5591175"/>
          <p14:tracePt t="24156" x="8556625" y="5588000"/>
          <p14:tracePt t="24163" x="8559800" y="5588000"/>
          <p14:tracePt t="24171" x="8566150" y="5588000"/>
          <p14:tracePt t="24188" x="8575675" y="5572125"/>
          <p14:tracePt t="24205" x="8591550" y="5556250"/>
          <p14:tracePt t="24221" x="8613775" y="5543550"/>
          <p14:tracePt t="24238" x="8636000" y="5534025"/>
          <p14:tracePt t="24254" x="8702675" y="5508625"/>
          <p14:tracePt t="24271" x="8747125" y="5492750"/>
          <p14:tracePt t="24288" x="8791575" y="5480050"/>
          <p14:tracePt t="24305" x="8855075" y="5454650"/>
          <p14:tracePt t="24321" x="8893175" y="5441950"/>
          <p14:tracePt t="24338" x="8931275" y="5429250"/>
          <p14:tracePt t="24355" x="8953500" y="5419725"/>
          <p14:tracePt t="24371" x="8963025" y="541972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herbier.sesa-aude.com/IMG/jpg/Euphorbia-helioscopia-56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01063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1143000" y="6088063"/>
            <a:ext cx="7143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      Euphorbia helioscopia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21"/>
    </mc:Choice>
    <mc:Fallback>
      <p:transition spd="slow" advTm="5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32" x="8896350" y="5403850"/>
          <p14:tracePt t="2039" x="8791575" y="5387975"/>
          <p14:tracePt t="2046" x="8677275" y="5378450"/>
          <p14:tracePt t="2062" x="8461375" y="5368925"/>
          <p14:tracePt t="2079" x="8156575" y="5375275"/>
          <p14:tracePt t="2096" x="7699375" y="5451475"/>
          <p14:tracePt t="2129" x="6921500" y="5629275"/>
          <p14:tracePt t="2164" x="6013450" y="5937250"/>
          <p14:tracePt t="2181" x="5657850" y="6102350"/>
          <p14:tracePt t="2198" x="5499100" y="6203950"/>
          <p14:tracePt t="2213" x="5384800" y="6302375"/>
          <p14:tracePt t="2228" x="5276850" y="6419850"/>
          <p14:tracePt t="2245" x="5121275" y="6610350"/>
          <p14:tracePt t="2262" x="5041900" y="6737350"/>
          <p14:tracePt t="2278" x="4991100" y="6838950"/>
          <p14:tracePt t="2296" x="4927600" y="6854825"/>
          <p14:tracePt t="2312" x="4902200" y="6854825"/>
          <p14:tracePt t="2329" x="4892675" y="6854825"/>
          <p14:tracePt t="2618" x="4864100" y="6845300"/>
          <p14:tracePt t="2624" x="4835525" y="6829425"/>
          <p14:tracePt t="2632" x="4797425" y="6807200"/>
          <p14:tracePt t="2646" x="4733925" y="6753225"/>
          <p14:tracePt t="2662" x="4679950" y="6683375"/>
          <p14:tracePt t="2678" x="4616450" y="6610350"/>
          <p14:tracePt t="2712" x="4483100" y="6435725"/>
          <p14:tracePt t="2746" x="4391025" y="6261100"/>
          <p14:tracePt t="2761" x="4362450" y="6203950"/>
          <p14:tracePt t="2778" x="4343400" y="6178550"/>
          <p14:tracePt t="2796" x="4327525" y="6149975"/>
          <p14:tracePt t="2812" x="4318000" y="6140450"/>
          <p14:tracePt t="2829" x="4308475" y="6130925"/>
          <p14:tracePt t="2846" x="4286250" y="6108700"/>
          <p14:tracePt t="2862" x="4276725" y="6099175"/>
          <p14:tracePt t="2879" x="4267200" y="6089650"/>
          <p14:tracePt t="2895" x="4241800" y="6073775"/>
          <p14:tracePt t="2911" x="4216400" y="6057900"/>
          <p14:tracePt t="2929" x="4171950" y="6045200"/>
          <p14:tracePt t="2946" x="4083050" y="6029325"/>
          <p14:tracePt t="2961" x="4038600" y="6029325"/>
          <p14:tracePt t="2979" x="3978275" y="6029325"/>
          <p14:tracePt t="2996" x="3902075" y="6029325"/>
          <p14:tracePt t="3012" x="3848100" y="6029325"/>
          <p14:tracePt t="3029" x="3813175" y="6029325"/>
          <p14:tracePt t="3046" x="3749675" y="6029325"/>
          <p14:tracePt t="3062" x="3721100" y="6032500"/>
          <p14:tracePt t="3079" x="3689350" y="6038850"/>
          <p14:tracePt t="3096" x="3632200" y="6064250"/>
          <p14:tracePt t="3113" x="3597275" y="6070600"/>
          <p14:tracePt t="3129" x="3565525" y="6076950"/>
          <p14:tracePt t="3145" x="3524250" y="6083300"/>
          <p14:tracePt t="3162" x="3508375" y="6083300"/>
          <p14:tracePt t="3178" x="3498850" y="6086475"/>
          <p14:tracePt t="3196" x="3473450" y="6102350"/>
          <p14:tracePt t="3212" x="3457575" y="6108700"/>
          <p14:tracePt t="3228" x="3448050" y="6124575"/>
          <p14:tracePt t="3246" x="3425825" y="6140450"/>
          <p14:tracePt t="3262" x="3416300" y="6156325"/>
          <p14:tracePt t="3279" x="3403600" y="6184900"/>
          <p14:tracePt t="3296" x="3381375" y="6223000"/>
          <p14:tracePt t="3312" x="3368675" y="6251575"/>
          <p14:tracePt t="3328" x="3355975" y="6276975"/>
          <p14:tracePt t="3346" x="3340100" y="6308725"/>
          <p14:tracePt t="3362" x="3321050" y="6334125"/>
          <p14:tracePt t="3379" x="3321050" y="6362700"/>
          <p14:tracePt t="3396" x="3314700" y="6394450"/>
          <p14:tracePt t="3412" x="3314700" y="6426200"/>
          <p14:tracePt t="3429" x="3314700" y="6445250"/>
          <p14:tracePt t="3446" x="3314700" y="6480175"/>
          <p14:tracePt t="3462" x="3314700" y="6489700"/>
          <p14:tracePt t="3479" x="3314700" y="6499225"/>
          <p14:tracePt t="3496" x="3314700" y="6515100"/>
          <p14:tracePt t="3512" x="3314700" y="6530975"/>
          <p14:tracePt t="3529" x="3317875" y="6540500"/>
          <p14:tracePt t="3546" x="3340100" y="6562725"/>
          <p14:tracePt t="3562" x="3362325" y="6588125"/>
          <p14:tracePt t="3578" x="3406775" y="6600825"/>
          <p14:tracePt t="3596" x="3470275" y="6619875"/>
          <p14:tracePt t="3612" x="3495675" y="6623050"/>
          <p14:tracePt t="3628" x="3530600" y="6623050"/>
          <p14:tracePt t="3646" x="3594100" y="6623050"/>
          <p14:tracePt t="3662" x="3638550" y="6623050"/>
          <p14:tracePt t="3679" x="3692525" y="6645275"/>
          <p14:tracePt t="3696" x="3787775" y="6645275"/>
          <p14:tracePt t="3712" x="3848100" y="6645275"/>
          <p14:tracePt t="3728" x="3905250" y="6645275"/>
          <p14:tracePt t="3746" x="3990975" y="6645275"/>
          <p14:tracePt t="3762" x="4089400" y="6632575"/>
          <p14:tracePt t="3779" x="4194175" y="6632575"/>
          <p14:tracePt t="3797" x="4330700" y="6632575"/>
          <p14:tracePt t="3812" x="4448175" y="6632575"/>
          <p14:tracePt t="3829" x="4540250" y="6632575"/>
          <p14:tracePt t="3846" x="4625975" y="6632575"/>
          <p14:tracePt t="3862" x="4670425" y="6626225"/>
          <p14:tracePt t="3878" x="4699000" y="6626225"/>
          <p14:tracePt t="3896" x="4756150" y="6607175"/>
          <p14:tracePt t="3912" x="4810125" y="6594475"/>
          <p14:tracePt t="3929" x="4864100" y="6581775"/>
          <p14:tracePt t="3947" x="4937125" y="6556375"/>
          <p14:tracePt t="3962" x="4975225" y="6543675"/>
          <p14:tracePt t="3979" x="4997450" y="6530975"/>
          <p14:tracePt t="3996" x="5041900" y="6505575"/>
          <p14:tracePt t="4012" x="5064125" y="6492875"/>
          <p14:tracePt t="4028" x="5073650" y="6483350"/>
          <p14:tracePt t="4045" x="5083175" y="6473825"/>
          <p14:tracePt t="4061" x="5105400" y="6461125"/>
          <p14:tracePt t="4079" x="5114925" y="6445250"/>
          <p14:tracePt t="4096" x="5124450" y="6429375"/>
          <p14:tracePt t="4112" x="5124450" y="6419850"/>
          <p14:tracePt t="4129" x="5124450" y="6410325"/>
          <p14:tracePt t="4146" x="5111750" y="6388100"/>
          <p14:tracePt t="4162" x="5095875" y="6378575"/>
          <p14:tracePt t="4178" x="5057775" y="6353175"/>
          <p14:tracePt t="4196" x="4962525" y="6302375"/>
          <p14:tracePt t="4212" x="4905375" y="6267450"/>
          <p14:tracePt t="4228" x="4826000" y="6235700"/>
          <p14:tracePt t="4246" x="4708525" y="6181725"/>
          <p14:tracePt t="4262" x="4622800" y="6156325"/>
          <p14:tracePt t="4278" x="4537075" y="6140450"/>
          <p14:tracePt t="4296" x="4448175" y="6127750"/>
          <p14:tracePt t="4312" x="4387850" y="6127750"/>
          <p14:tracePt t="4328" x="4327525" y="6127750"/>
          <p14:tracePt t="4347" x="4241800" y="6130925"/>
          <p14:tracePt t="4362" x="4178300" y="6146800"/>
          <p14:tracePt t="4379" x="4121150" y="6159500"/>
          <p14:tracePt t="4395" x="4076700" y="6172200"/>
          <p14:tracePt t="4411" x="4013200" y="6197600"/>
          <p14:tracePt t="4429" x="3975100" y="6210300"/>
          <p14:tracePt t="4445" x="3924300" y="6216650"/>
          <p14:tracePt t="4448" x="3905250" y="6223000"/>
          <p14:tracePt t="4462" x="3860800" y="6223000"/>
          <p14:tracePt t="4482" x="3797300" y="6229350"/>
          <p14:tracePt t="4497" x="3759200" y="6235700"/>
          <p14:tracePt t="4512" x="3736975" y="6242050"/>
          <p14:tracePt t="4529" x="3714750" y="6254750"/>
          <p14:tracePt t="4545" x="3683000" y="6261100"/>
          <p14:tracePt t="4561" x="3629025" y="6267450"/>
          <p14:tracePt t="4578" x="3597275" y="6273800"/>
          <p14:tracePt t="4595" x="3562350" y="6280150"/>
          <p14:tracePt t="4611" x="3521075" y="6286500"/>
          <p14:tracePt t="4628" x="3498850" y="6289675"/>
          <p14:tracePt t="4645" x="3476625" y="6296025"/>
          <p14:tracePt t="4662" x="3454400" y="6302375"/>
          <p14:tracePt t="4678" x="3444875" y="6302375"/>
          <p14:tracePt t="4695" x="3435350" y="6311900"/>
          <p14:tracePt t="4711" x="3413125" y="6318250"/>
          <p14:tracePt t="4728" x="3403600" y="6321425"/>
          <p14:tracePt t="4745" x="3394075" y="6321425"/>
          <p14:tracePt t="4762" x="3390900" y="6321425"/>
          <p14:tracePt t="4812" x="3390900" y="6327775"/>
          <p14:tracePt t="4826" x="3390900" y="6330950"/>
          <p14:tracePt t="4898" x="3390900" y="6337300"/>
          <p14:tracePt t="4905" x="3390900" y="6340475"/>
          <p14:tracePt t="4919" x="3390900" y="6346825"/>
          <p14:tracePt t="4928" x="3390900" y="6353175"/>
          <p14:tracePt t="4945" x="3390900" y="6365875"/>
          <p14:tracePt t="4962" x="3390900" y="6372225"/>
          <p14:tracePt t="4978" x="3397250" y="6375400"/>
          <p14:tracePt t="5012" x="3397250" y="6381750"/>
          <p14:tracePt t="5029" x="3397250" y="6384925"/>
          <p14:tracePt t="5046" x="3397250" y="6391275"/>
          <p14:tracePt t="5062" x="3397250" y="6400800"/>
          <p14:tracePt t="5095" x="3397250" y="6410325"/>
          <p14:tracePt t="5412" x="3400425" y="6410325"/>
          <p14:tracePt t="5427" x="3406775" y="6410325"/>
          <p14:tracePt t="5434" x="3409950" y="6410325"/>
          <p14:tracePt t="5445" x="3422650" y="6410325"/>
          <p14:tracePt t="5462" x="3432175" y="6410325"/>
          <p14:tracePt t="5479" x="3441700" y="6410325"/>
          <p14:tracePt t="5528" x="3460750" y="6410325"/>
          <p14:tracePt t="5561" x="3486150" y="6419850"/>
          <p14:tracePt t="5578" x="3495675" y="6419850"/>
          <p14:tracePt t="5596" x="3505200" y="6419850"/>
          <p14:tracePt t="5612" x="3524250" y="6419850"/>
          <p14:tracePt t="5628" x="3533775" y="6419850"/>
          <p14:tracePt t="5645" x="3549650" y="6419850"/>
          <p14:tracePt t="5661" x="3590925" y="6419850"/>
          <p14:tracePt t="5678" x="3635375" y="6419850"/>
          <p14:tracePt t="5696" x="3679825" y="6419850"/>
          <p14:tracePt t="5712" x="3775075" y="6435725"/>
          <p14:tracePt t="5729" x="3851275" y="6451600"/>
          <p14:tracePt t="5746" x="3914775" y="6464300"/>
          <p14:tracePt t="5762" x="4051300" y="6511925"/>
          <p14:tracePt t="5778" x="4191000" y="6530975"/>
          <p14:tracePt t="5795" x="4321175" y="6546850"/>
          <p14:tracePt t="5812" x="4562475" y="6575425"/>
          <p14:tracePt t="5828" x="4711700" y="6575425"/>
          <p14:tracePt t="5845" x="4806950" y="6575425"/>
          <p14:tracePt t="5862" x="4933950" y="6575425"/>
          <p14:tracePt t="5879" x="5003800" y="6575425"/>
          <p14:tracePt t="5896" x="5048250" y="6575425"/>
          <p14:tracePt t="5912" x="5105400" y="6572250"/>
          <p14:tracePt t="5928" x="5127625" y="6572250"/>
          <p14:tracePt t="5945" x="5143500" y="6559550"/>
          <p14:tracePt t="5962" x="5156200" y="6559550"/>
          <p14:tracePt t="5978" x="5172075" y="6559550"/>
          <p14:tracePt t="6012" x="5172075" y="6553200"/>
          <p14:tracePt t="6113" x="5172075" y="6550025"/>
          <p14:tracePt t="6128" x="5172075" y="6543675"/>
          <p14:tracePt t="6142" x="5172075" y="6540500"/>
          <p14:tracePt t="6149" x="5172075" y="6534150"/>
          <p14:tracePt t="6162" x="5172075" y="6524625"/>
          <p14:tracePt t="6178" x="5159375" y="6508750"/>
          <p14:tracePt t="6194" x="5143500" y="6492875"/>
          <p14:tracePt t="6211" x="5099050" y="6454775"/>
          <p14:tracePt t="6228" x="5032375" y="6419850"/>
          <p14:tracePt t="6245" x="4956175" y="6388100"/>
          <p14:tracePt t="6262" x="4794250" y="6327775"/>
          <p14:tracePt t="6279" x="4686300" y="6305550"/>
          <p14:tracePt t="6296" x="4600575" y="6280150"/>
          <p14:tracePt t="6312" x="4467225" y="6257925"/>
          <p14:tracePt t="6329" x="4381500" y="6242050"/>
          <p14:tracePt t="6345" x="4298950" y="6242050"/>
          <p14:tracePt t="6361" x="4213225" y="6242050"/>
          <p14:tracePt t="6379" x="4168775" y="6242050"/>
          <p14:tracePt t="6396" x="4133850" y="6242050"/>
          <p14:tracePt t="6412" x="4092575" y="6242050"/>
          <p14:tracePt t="6429" x="4064000" y="6242050"/>
          <p14:tracePt t="6445" x="4041775" y="6242050"/>
          <p14:tracePt t="6462" x="4000500" y="6242050"/>
          <p14:tracePt t="6478" x="3978275" y="6245225"/>
          <p14:tracePt t="6499" x="3940175" y="6245225"/>
          <p14:tracePt t="6512" x="3917950" y="6245225"/>
          <p14:tracePt t="6529" x="3886200" y="6245225"/>
          <p14:tracePt t="6545" x="3863975" y="6251575"/>
          <p14:tracePt t="6562" x="3822700" y="6261100"/>
          <p14:tracePt t="6579" x="3800475" y="6267450"/>
          <p14:tracePt t="6595" x="3768725" y="6280150"/>
          <p14:tracePt t="6611" x="3733800" y="6299200"/>
          <p14:tracePt t="6628" x="3705225" y="6308725"/>
          <p14:tracePt t="6646" x="3683000" y="6315075"/>
          <p14:tracePt t="6662" x="3660775" y="6337300"/>
          <p14:tracePt t="6679" x="3651250" y="6340475"/>
          <p14:tracePt t="6695" x="3641725" y="6346825"/>
          <p14:tracePt t="6712" x="3625850" y="6356350"/>
          <p14:tracePt t="6729" x="3609975" y="6365875"/>
          <p14:tracePt t="6744" x="3600450" y="6375400"/>
          <p14:tracePt t="6761" x="3587750" y="6397625"/>
          <p14:tracePt t="6778" x="3575050" y="6407150"/>
          <p14:tracePt t="6796" x="3562350" y="6416675"/>
          <p14:tracePt t="6812" x="3556000" y="6432550"/>
          <p14:tracePt t="6829" x="3556000" y="6445250"/>
          <p14:tracePt t="6845" x="3556000" y="6451600"/>
          <p14:tracePt t="6861" x="3556000" y="6461125"/>
          <p14:tracePt t="6878" x="3556000" y="6467475"/>
          <p14:tracePt t="6895" x="3556000" y="6470650"/>
          <p14:tracePt t="6912" x="3556000" y="6477000"/>
          <p14:tracePt t="6929" x="3556000" y="6480175"/>
          <p14:tracePt t="6946" x="3568700" y="6489700"/>
          <p14:tracePt t="6962" x="3597275" y="6502400"/>
          <p14:tracePt t="6979" x="3641725" y="6508750"/>
          <p14:tracePt t="6995" x="3676650" y="6515100"/>
          <p14:tracePt t="7011" x="3733800" y="6521450"/>
          <p14:tracePt t="7028" x="3762375" y="6527800"/>
          <p14:tracePt t="7045" x="3784600" y="6527800"/>
          <p14:tracePt t="7061" x="3825875" y="6534150"/>
          <p14:tracePt t="7079" x="3841750" y="6537325"/>
          <p14:tracePt t="7096" x="3873500" y="6550025"/>
          <p14:tracePt t="7112" x="3905250" y="6556375"/>
          <p14:tracePt t="7129" x="3943350" y="6556375"/>
          <p14:tracePt t="7145" x="3987800" y="6556375"/>
          <p14:tracePt t="7161" x="4035425" y="6556375"/>
          <p14:tracePt t="7178" x="4079875" y="6556375"/>
          <p14:tracePt t="7195" x="4121150" y="6556375"/>
          <p14:tracePt t="7212" x="4184650" y="6556375"/>
          <p14:tracePt t="7229" x="4244975" y="6556375"/>
          <p14:tracePt t="7245" x="4305300" y="6556375"/>
          <p14:tracePt t="7262" x="4375150" y="6556375"/>
          <p14:tracePt t="7279" x="4410075" y="6556375"/>
          <p14:tracePt t="7294" x="4438650" y="6556375"/>
          <p14:tracePt t="7312" x="4495800" y="6556375"/>
          <p14:tracePt t="7328" x="4524375" y="6556375"/>
          <p14:tracePt t="7346" x="4562475" y="6553200"/>
          <p14:tracePt t="7362" x="4597400" y="6534150"/>
          <p14:tracePt t="7379" x="4625975" y="6534150"/>
          <p14:tracePt t="7396" x="4641850" y="6534150"/>
          <p14:tracePt t="7412" x="4654550" y="6534150"/>
          <p14:tracePt t="7428" x="4670425" y="6534150"/>
          <p14:tracePt t="7469" x="4670425" y="6530975"/>
          <p14:tracePt t="7492" x="4670425" y="6524625"/>
          <p14:tracePt t="7576" x="4676775" y="6524625"/>
          <p14:tracePt t="7584" x="4676775" y="6521450"/>
          <p14:tracePt t="7594" x="4679950" y="6521450"/>
          <p14:tracePt t="7612" x="4686300" y="6511925"/>
          <p14:tracePt t="7628" x="4695825" y="6502400"/>
          <p14:tracePt t="7646" x="4705350" y="6486525"/>
          <p14:tracePt t="7662" x="4724400" y="6470650"/>
          <p14:tracePt t="7679" x="4733925" y="6461125"/>
          <p14:tracePt t="7695" x="4746625" y="6451600"/>
          <p14:tracePt t="7711" x="4746625" y="6432550"/>
          <p14:tracePt t="7728" x="4746625" y="6426200"/>
          <p14:tracePt t="7744" x="4746625" y="6419850"/>
          <p14:tracePt t="7762" x="4746625" y="6416675"/>
          <p14:tracePt t="7778" x="4746625" y="6410325"/>
          <p14:tracePt t="7812" x="4746625" y="6407150"/>
          <p14:tracePt t="7829" x="4746625" y="6400800"/>
          <p14:tracePt t="7845" x="4746625" y="6388100"/>
          <p14:tracePt t="7862" x="4746625" y="6375400"/>
          <p14:tracePt t="7879" x="4746625" y="6372225"/>
          <p14:tracePt t="7896" x="4743450" y="6365875"/>
          <p14:tracePt t="7912" x="4737100" y="6362700"/>
          <p14:tracePt t="7929" x="4733925" y="6362700"/>
          <p14:tracePt t="7990" x="4727575" y="6362700"/>
          <p14:tracePt t="7998" x="4724400" y="6362700"/>
          <p14:tracePt t="8012" x="4708525" y="6362700"/>
          <p14:tracePt t="8028" x="4699000" y="6362700"/>
          <p14:tracePt t="8045" x="4689475" y="6362700"/>
          <p14:tracePt t="8062" x="4673600" y="6356350"/>
          <p14:tracePt t="8079" x="4657725" y="6356350"/>
          <p14:tracePt t="8096" x="4648200" y="6356350"/>
          <p14:tracePt t="8112" x="4635500" y="6337300"/>
          <p14:tracePt t="8128" x="4625975" y="6337300"/>
          <p14:tracePt t="8144" x="4610100" y="6327775"/>
          <p14:tracePt t="8162" x="4594225" y="6327775"/>
          <p14:tracePt t="8178" x="4584700" y="6327775"/>
          <p14:tracePt t="8196" x="4575175" y="6327775"/>
          <p14:tracePt t="8213" x="4568825" y="6327775"/>
          <p14:tracePt t="8229" x="4556125" y="6327775"/>
          <p14:tracePt t="8245" x="4546600" y="6327775"/>
          <p14:tracePt t="8262" x="4530725" y="6327775"/>
          <p14:tracePt t="8278" x="4502150" y="6321425"/>
          <p14:tracePt t="8294" x="4454525" y="6308725"/>
          <p14:tracePt t="8312" x="4359275" y="6299200"/>
          <p14:tracePt t="8328" x="4298950" y="6299200"/>
          <p14:tracePt t="8345" x="4264025" y="6299200"/>
          <p14:tracePt t="8363" x="4194175" y="6299200"/>
          <p14:tracePt t="8379" x="4121150" y="6292850"/>
          <p14:tracePt t="8395" x="4038600" y="6286500"/>
          <p14:tracePt t="8411" x="3921125" y="6286500"/>
          <p14:tracePt t="8428" x="3860800" y="6286500"/>
          <p14:tracePt t="8444" x="3816350" y="6286500"/>
          <p14:tracePt t="8462" x="3768725" y="6286500"/>
          <p14:tracePt t="8478" x="3740150" y="6286500"/>
          <p14:tracePt t="8496" x="3730625" y="6286500"/>
          <p14:tracePt t="8512" x="3714750" y="6286500"/>
          <p14:tracePt t="8529" x="3698875" y="6286500"/>
          <p14:tracePt t="8545" x="3689350" y="6286500"/>
          <p14:tracePt t="8562" x="3679825" y="6292850"/>
          <p14:tracePt t="8578" x="3679825" y="6296025"/>
          <p14:tracePt t="8612" x="3676650" y="6305550"/>
          <p14:tracePt t="8628" x="3676650" y="6311900"/>
          <p14:tracePt t="8645" x="3676650" y="6315075"/>
          <p14:tracePt t="8662" x="3676650" y="6321425"/>
          <p14:tracePt t="8678" x="3676650" y="6337300"/>
          <p14:tracePt t="8695" x="3676650" y="6346825"/>
          <p14:tracePt t="8712" x="3676650" y="6359525"/>
          <p14:tracePt t="8728" x="3676650" y="6369050"/>
          <p14:tracePt t="8744" x="3676650" y="6384925"/>
          <p14:tracePt t="8762" x="3676650" y="6400800"/>
          <p14:tracePt t="8778" x="3676650" y="6410325"/>
          <p14:tracePt t="8795" x="3683000" y="6419850"/>
          <p14:tracePt t="8812" x="3692525" y="6435725"/>
          <p14:tracePt t="8828" x="3702050" y="6435725"/>
          <p14:tracePt t="8845" x="3717925" y="6442075"/>
          <p14:tracePt t="8862" x="3743325" y="6445250"/>
          <p14:tracePt t="8878" x="3775075" y="6451600"/>
          <p14:tracePt t="8894" x="3803650" y="6451600"/>
          <p14:tracePt t="8912" x="3851275" y="6451600"/>
          <p14:tracePt t="8929" x="3886200" y="6451600"/>
          <p14:tracePt t="8945" x="3908425" y="6451600"/>
          <p14:tracePt t="8963" x="3949700" y="6457950"/>
          <p14:tracePt t="8978" x="3971925" y="6457950"/>
          <p14:tracePt t="8994" x="4000500" y="6464300"/>
          <p14:tracePt t="9012" x="4035425" y="6464300"/>
          <p14:tracePt t="9028" x="4064000" y="6464300"/>
          <p14:tracePt t="9045" x="4092575" y="6464300"/>
          <p14:tracePt t="9063" x="4133850" y="6454775"/>
          <p14:tracePt t="9078" x="4152900" y="6445250"/>
          <p14:tracePt t="9095" x="4162425" y="6438900"/>
          <p14:tracePt t="9112" x="4181475" y="6438900"/>
          <p14:tracePt t="9128" x="4191000" y="6438900"/>
          <p14:tracePt t="9144" x="4200525" y="6438900"/>
          <p14:tracePt t="9162" x="4219575" y="6438900"/>
          <p14:tracePt t="9178" x="4232275" y="6423025"/>
          <p14:tracePt t="9195" x="4241800" y="6413500"/>
          <p14:tracePt t="9213" x="4260850" y="6397625"/>
          <p14:tracePt t="9229" x="4279900" y="6388100"/>
          <p14:tracePt t="9245" x="4289425" y="6372225"/>
          <p14:tracePt t="9262" x="4302125" y="6356350"/>
          <p14:tracePt t="9278" x="4314825" y="6356350"/>
          <p14:tracePt t="9294" x="4324350" y="6353175"/>
          <p14:tracePt t="9312" x="4324350" y="6346825"/>
          <p14:tracePt t="9328" x="4333875" y="6337300"/>
          <p14:tracePt t="9344" x="4333875" y="6321425"/>
          <p14:tracePt t="9362" x="4333875" y="6308725"/>
          <p14:tracePt t="9378" x="4333875" y="6299200"/>
          <p14:tracePt t="9395" x="4333875" y="6292850"/>
          <p14:tracePt t="9412" x="4333875" y="6286500"/>
          <p14:tracePt t="9526" x="4333875" y="6283325"/>
          <p14:tracePt t="9563" x="4333875" y="6273800"/>
          <p14:tracePt t="9577" x="4333875" y="6267450"/>
          <p14:tracePt t="9584" x="4333875" y="6264275"/>
          <p14:tracePt t="9594" x="4333875" y="6257925"/>
          <p14:tracePt t="9613" x="4343400" y="6248400"/>
          <p14:tracePt t="9629" x="4352925" y="6238875"/>
          <p14:tracePt t="9645" x="4362450" y="6223000"/>
          <p14:tracePt t="9662" x="4384675" y="6207125"/>
          <p14:tracePt t="9677" x="4406900" y="6191250"/>
          <p14:tracePt t="9694" x="4425950" y="6165850"/>
          <p14:tracePt t="9712" x="4460875" y="6149975"/>
          <p14:tracePt t="9728" x="4470400" y="6140450"/>
          <p14:tracePt t="9745" x="4479925" y="6130925"/>
          <p14:tracePt t="9762" x="4502150" y="6108700"/>
          <p14:tracePt t="9778" x="4511675" y="6092825"/>
          <p14:tracePt t="9795" x="4511675" y="6076950"/>
          <p14:tracePt t="9811" x="4508500" y="6054725"/>
          <p14:tracePt t="9828" x="4495800" y="6035675"/>
          <p14:tracePt t="9845" x="4476750" y="6022975"/>
          <p14:tracePt t="9863" x="4441825" y="6000750"/>
          <p14:tracePt t="9879" x="4413250" y="5981700"/>
          <p14:tracePt t="9895" x="4387850" y="5962650"/>
          <p14:tracePt t="9912" x="4346575" y="5940425"/>
          <p14:tracePt t="9928" x="4321175" y="5927725"/>
          <p14:tracePt t="9944" x="4292600" y="5915025"/>
          <p14:tracePt t="9961" x="4267200" y="5902325"/>
          <p14:tracePt t="9963" x="4257675" y="5902325"/>
          <p14:tracePt t="9977" x="4232275" y="5902325"/>
          <p14:tracePt t="9994" x="4213225" y="5902325"/>
          <p14:tracePt t="10012" x="4181475" y="5902325"/>
          <p14:tracePt t="10029" x="4159250" y="5902325"/>
          <p14:tracePt t="10045" x="4143375" y="5902325"/>
          <p14:tracePt t="10061" x="4121150" y="5902325"/>
          <p14:tracePt t="10078" x="4095750" y="5902325"/>
          <p14:tracePt t="10094" x="4064000" y="5902325"/>
          <p14:tracePt t="10112" x="4029075" y="5918200"/>
          <p14:tracePt t="10129" x="3984625" y="5930900"/>
          <p14:tracePt t="10145" x="3940175" y="5949950"/>
          <p14:tracePt t="10162" x="3889375" y="5969000"/>
          <p14:tracePt t="10178" x="3867150" y="5975350"/>
          <p14:tracePt t="10195" x="3851275" y="5981700"/>
          <p14:tracePt t="10211" x="3835400" y="5991225"/>
          <p14:tracePt t="10227" x="3819525" y="5991225"/>
          <p14:tracePt t="10244" x="3810000" y="6007100"/>
          <p14:tracePt t="10263" x="3794125" y="6010275"/>
          <p14:tracePt t="10278" x="3778250" y="6022975"/>
          <p14:tracePt t="10295" x="3775075" y="6032500"/>
          <p14:tracePt t="10313" x="3768725" y="6045200"/>
          <p14:tracePt t="10328" x="3768725" y="6061075"/>
          <p14:tracePt t="10344" x="3765550" y="6061075"/>
          <p14:tracePt t="10407" x="3765550" y="6067425"/>
          <p14:tracePt t="10428" x="3765550" y="6070600"/>
          <p14:tracePt t="10436" x="3759200" y="6070600"/>
          <p14:tracePt t="10449" x="3759200" y="6076950"/>
          <p14:tracePt t="10749" x="3749675" y="6080125"/>
          <p14:tracePt t="10756" x="3749675" y="6086475"/>
          <p14:tracePt t="10766" x="3749675" y="6089650"/>
          <p14:tracePt t="10782" x="3743325" y="6102350"/>
          <p14:tracePt t="10798" x="3740150" y="6102350"/>
          <p14:tracePt t="10818" x="3733800" y="6115050"/>
          <p14:tracePt t="10844" x="3733800" y="6127750"/>
          <p14:tracePt t="10878" x="3730625" y="6146800"/>
          <p14:tracePt t="10895" x="3730625" y="6156325"/>
          <p14:tracePt t="10912" x="3730625" y="6172200"/>
          <p14:tracePt t="10928" x="3730625" y="6184900"/>
          <p14:tracePt t="10944" x="3775075" y="6184900"/>
          <p14:tracePt t="10961" x="3959225" y="6178550"/>
          <p14:tracePt t="10963" x="4064000" y="6159500"/>
          <p14:tracePt t="10977" x="4425950" y="6051550"/>
          <p14:tracePt t="10995" x="4768850" y="5915025"/>
          <p14:tracePt t="11013" x="5260975" y="5711825"/>
          <p14:tracePt t="11029" x="5476875" y="5603875"/>
          <p14:tracePt t="11046" x="5737225" y="5419725"/>
          <p14:tracePt t="11063" x="6038850" y="5181600"/>
          <p14:tracePt t="11079" x="6315075" y="4940300"/>
          <p14:tracePt t="11097" x="6565900" y="4679950"/>
          <p14:tracePt t="11115" x="6892925" y="4349750"/>
          <p14:tracePt t="11131" x="7058025" y="4178300"/>
          <p14:tracePt t="11147" x="7210425" y="4025900"/>
          <p14:tracePt t="11161" x="7327900" y="3895725"/>
          <p14:tracePt t="11179" x="7458075" y="3676650"/>
          <p14:tracePt t="11195" x="7480300" y="3600450"/>
          <p14:tracePt t="11211" x="7486650" y="3575050"/>
          <p14:tracePt t="11548" x="7451725" y="3479800"/>
          <p14:tracePt t="11556" x="7413625" y="3384550"/>
          <p14:tracePt t="11563" x="7366000" y="3302000"/>
          <p14:tracePt t="11577" x="7261225" y="3108325"/>
          <p14:tracePt t="11594" x="7153275" y="2889250"/>
          <p14:tracePt t="11613" x="7051675" y="2743200"/>
          <p14:tracePt t="11628" x="6861175" y="2495550"/>
          <p14:tracePt t="11661" x="6626225" y="2251075"/>
          <p14:tracePt t="11696" x="6337300" y="1981200"/>
          <p14:tracePt t="11714" x="6188075" y="1851025"/>
          <p14:tracePt t="11730" x="6108700" y="1793875"/>
          <p14:tracePt t="11745" x="6029325" y="1746250"/>
          <p14:tracePt t="11762" x="5946775" y="1679575"/>
          <p14:tracePt t="11778" x="5832475" y="1574800"/>
          <p14:tracePt t="11795" x="5765800" y="1501775"/>
          <p14:tracePt t="11812" x="5724525" y="1450975"/>
          <p14:tracePt t="11827" x="5654675" y="1397000"/>
          <p14:tracePt t="11844" x="5575300" y="1349375"/>
          <p14:tracePt t="11862" x="5464175" y="1289050"/>
          <p14:tracePt t="11878" x="5299075" y="1184275"/>
          <p14:tracePt t="11894" x="5127625" y="1079500"/>
          <p14:tracePt t="11913" x="4873625" y="930275"/>
          <p14:tracePt t="11929" x="4695825" y="835025"/>
          <p14:tracePt t="11945" x="4508500" y="790575"/>
          <p14:tracePt t="11961" x="4302125" y="781050"/>
          <p14:tracePt t="11963" x="4200525" y="762000"/>
          <p14:tracePt t="11977" x="3971925" y="758825"/>
          <p14:tracePt t="11994" x="3771900" y="803275"/>
          <p14:tracePt t="12011" x="3552825" y="873125"/>
          <p14:tracePt t="12028" x="3333750" y="990600"/>
          <p14:tracePt t="12044" x="3184525" y="1092200"/>
          <p14:tracePt t="12062" x="3057525" y="1181100"/>
          <p14:tracePt t="12078" x="2914650" y="1292225"/>
          <p14:tracePt t="12095" x="2819400" y="1368425"/>
          <p14:tracePt t="12111" x="2695575" y="1450975"/>
          <p14:tracePt t="12127" x="2552700" y="1543050"/>
          <p14:tracePt t="12144" x="2470150" y="1590675"/>
          <p14:tracePt t="12161" x="2403475" y="1628775"/>
          <p14:tracePt t="12179" x="2311400" y="1698625"/>
          <p14:tracePt t="12195" x="2260600" y="1749425"/>
          <p14:tracePt t="12211" x="2206625" y="1828800"/>
          <p14:tracePt t="12227" x="2149475" y="1958975"/>
          <p14:tracePt t="12243" x="2095500" y="2079625"/>
          <p14:tracePt t="12261" x="2032000" y="2247900"/>
          <p14:tracePt t="12277" x="1981200" y="2438400"/>
          <p14:tracePt t="12294" x="1933575" y="2581275"/>
          <p14:tracePt t="12310" x="1908175" y="2733675"/>
          <p14:tracePt t="12327" x="1882775" y="2911475"/>
          <p14:tracePt t="12344" x="1854200" y="3073400"/>
          <p14:tracePt t="12360" x="1838325" y="3235325"/>
          <p14:tracePt t="12377" x="1809750" y="3457575"/>
          <p14:tracePt t="12394" x="1765300" y="3600450"/>
          <p14:tracePt t="12410" x="1749425" y="3717925"/>
          <p14:tracePt t="12427" x="1739900" y="3892550"/>
          <p14:tracePt t="12444" x="1746250" y="3987800"/>
          <p14:tracePt t="12460" x="1768475" y="4073525"/>
          <p14:tracePt t="12477" x="1822450" y="4168775"/>
          <p14:tracePt t="12493" x="1870075" y="4238625"/>
          <p14:tracePt t="12510" x="1917700" y="4318000"/>
          <p14:tracePt t="12527" x="1997075" y="4429125"/>
          <p14:tracePt t="12543" x="2060575" y="4502150"/>
          <p14:tracePt t="12560" x="2124075" y="4575175"/>
          <p14:tracePt t="12577" x="2216150" y="4657725"/>
          <p14:tracePt t="12593" x="2289175" y="4724400"/>
          <p14:tracePt t="12611" x="2390775" y="4791075"/>
          <p14:tracePt t="12628" x="2555875" y="4876800"/>
          <p14:tracePt t="12644" x="2654300" y="4918075"/>
          <p14:tracePt t="12661" x="2790825" y="4981575"/>
          <p14:tracePt t="12678" x="2994025" y="5051425"/>
          <p14:tracePt t="12695" x="3101975" y="5086350"/>
          <p14:tracePt t="12712" x="3244850" y="5121275"/>
          <p14:tracePt t="12728" x="3492500" y="5184775"/>
          <p14:tracePt t="12744" x="3648075" y="5241925"/>
          <p14:tracePt t="12761" x="3844925" y="5289550"/>
          <p14:tracePt t="12777" x="4114800" y="5362575"/>
          <p14:tracePt t="12794" x="4289425" y="5400675"/>
          <p14:tracePt t="12811" x="4441825" y="5445125"/>
          <p14:tracePt t="12828" x="4667250" y="5489575"/>
          <p14:tracePt t="12844" x="4829175" y="5518150"/>
          <p14:tracePt t="12862" x="4978400" y="5524500"/>
          <p14:tracePt t="12878" x="5229225" y="5524500"/>
          <p14:tracePt t="12895" x="5387975" y="5524500"/>
          <p14:tracePt t="12911" x="5572125" y="5521325"/>
          <p14:tracePt t="12928" x="5851525" y="5464175"/>
          <p14:tracePt t="12944" x="6016625" y="5419725"/>
          <p14:tracePt t="12961" x="6194425" y="5343525"/>
          <p14:tracePt t="12978" x="6410325" y="5251450"/>
          <p14:tracePt t="12996" x="6569075" y="5159375"/>
          <p14:tracePt t="13012" x="6750050" y="5054600"/>
          <p14:tracePt t="13027" x="7004050" y="4895850"/>
          <p14:tracePt t="13045" x="7194550" y="4791075"/>
          <p14:tracePt t="13062" x="7343775" y="4679950"/>
          <p14:tracePt t="13078" x="7553325" y="4422775"/>
          <p14:tracePt t="13095" x="7702550" y="4133850"/>
          <p14:tracePt t="13114" x="7807325" y="3727450"/>
          <p14:tracePt t="13129" x="7839075" y="3473450"/>
          <p14:tracePt t="13146" x="7864475" y="3324225"/>
          <p14:tracePt t="13161" x="7880350" y="3203575"/>
          <p14:tracePt t="13178" x="7899400" y="3006725"/>
          <p14:tracePt t="13194" x="7899400" y="2892425"/>
          <p14:tracePt t="13211" x="7899400" y="2809875"/>
          <p14:tracePt t="13228" x="7883525" y="2622550"/>
          <p14:tracePt t="13245" x="7842250" y="2501900"/>
          <p14:tracePt t="13261" x="7800975" y="2422525"/>
          <p14:tracePt t="13278" x="7712075" y="2289175"/>
          <p14:tracePt t="13294" x="7626350" y="2193925"/>
          <p14:tracePt t="13311" x="7531100" y="2108200"/>
          <p14:tracePt t="13327" x="7331075" y="1990725"/>
          <p14:tracePt t="13344" x="7210425" y="1930400"/>
          <p14:tracePt t="13361" x="7029450" y="1854200"/>
          <p14:tracePt t="13377" x="6784975" y="1790700"/>
          <p14:tracePt t="13394" x="6584950" y="1743075"/>
          <p14:tracePt t="13411" x="6388100" y="1708150"/>
          <p14:tracePt t="13428" x="6067425" y="1641475"/>
          <p14:tracePt t="13444" x="5845175" y="1584325"/>
          <p14:tracePt t="13461" x="5613400" y="1524000"/>
          <p14:tracePt t="13478" x="5289550" y="1457325"/>
          <p14:tracePt t="13495" x="5073650" y="1438275"/>
          <p14:tracePt t="13512" x="4879975" y="1422400"/>
          <p14:tracePt t="13528" x="4603750" y="1412875"/>
          <p14:tracePt t="13545" x="4432300" y="1412875"/>
          <p14:tracePt t="13561" x="4308475" y="1412875"/>
          <p14:tracePt t="13578" x="4117975" y="1435100"/>
          <p14:tracePt t="13594" x="4032250" y="1450975"/>
          <p14:tracePt t="13611" x="3968750" y="1463675"/>
          <p14:tracePt t="13628" x="3905250" y="1489075"/>
          <p14:tracePt t="13644" x="3867150" y="1514475"/>
          <p14:tracePt t="13661" x="3835400" y="1546225"/>
          <p14:tracePt t="13678" x="3790950" y="1584325"/>
          <p14:tracePt t="13695" x="3759200" y="1616075"/>
          <p14:tracePt t="13711" x="3733800" y="1641475"/>
          <p14:tracePt t="13727" x="3689350" y="1679575"/>
          <p14:tracePt t="13744" x="3667125" y="1695450"/>
          <p14:tracePt t="13761" x="3654425" y="1720850"/>
          <p14:tracePt t="13778" x="3629025" y="1768475"/>
          <p14:tracePt t="13795" x="3616325" y="1816100"/>
          <p14:tracePt t="13812" x="3603625" y="1860550"/>
          <p14:tracePt t="13828" x="3587750" y="1895475"/>
          <p14:tracePt t="13845" x="3565525" y="1933575"/>
          <p14:tracePt t="13861" x="3556000" y="1958975"/>
          <p14:tracePt t="13878" x="3536950" y="2000250"/>
          <p14:tracePt t="13894" x="3524250" y="2028825"/>
          <p14:tracePt t="13911" x="3505200" y="2066925"/>
          <p14:tracePt t="13928" x="3473450" y="2143125"/>
          <p14:tracePt t="13945" x="3438525" y="2200275"/>
          <p14:tracePt t="13962" x="3394075" y="2257425"/>
          <p14:tracePt t="13979" x="3321050" y="2339975"/>
          <p14:tracePt t="13995" x="3254375" y="2413000"/>
          <p14:tracePt t="14011" x="3187700" y="2505075"/>
          <p14:tracePt t="14027" x="3098800" y="2628900"/>
          <p14:tracePt t="14044" x="3038475" y="2720975"/>
          <p14:tracePt t="14061" x="2987675" y="2822575"/>
          <p14:tracePt t="14078" x="2898775" y="3016250"/>
          <p14:tracePt t="14094" x="2857500" y="3127375"/>
          <p14:tracePt t="14111" x="2838450" y="3289300"/>
          <p14:tracePt t="14128" x="2813050" y="3498850"/>
          <p14:tracePt t="14144" x="2813050" y="3638550"/>
          <p14:tracePt t="14161" x="2813050" y="3752850"/>
          <p14:tracePt t="14178" x="2813050" y="3879850"/>
          <p14:tracePt t="14195" x="2825750" y="3946525"/>
          <p14:tracePt t="14211" x="2838450" y="3997325"/>
          <p14:tracePt t="14228" x="2857500" y="4048125"/>
          <p14:tracePt t="14245" x="2879725" y="4079875"/>
          <p14:tracePt t="16758" x="2908300" y="4086225"/>
          <p14:tracePt t="16765" x="2955925" y="4092575"/>
          <p14:tracePt t="16777" x="2994025" y="4102100"/>
          <p14:tracePt t="16794" x="3136900" y="4124325"/>
          <p14:tracePt t="16810" x="3222625" y="4140200"/>
          <p14:tracePt t="16828" x="3289300" y="4162425"/>
          <p14:tracePt t="16861" x="3460750" y="4238625"/>
          <p14:tracePt t="16894" x="3651250" y="4365625"/>
          <p14:tracePt t="16911" x="3711575" y="4416425"/>
          <p14:tracePt t="16927" x="3794125" y="4473575"/>
          <p14:tracePt t="16945" x="3933825" y="4549775"/>
          <p14:tracePt t="16961" x="4022725" y="4591050"/>
          <p14:tracePt t="16978" x="4092575" y="4635500"/>
          <p14:tracePt t="16994" x="4171950" y="4676775"/>
          <p14:tracePt t="17011" x="4219575" y="4711700"/>
          <p14:tracePt t="17028" x="4248150" y="4730750"/>
          <p14:tracePt t="17044" x="4292600" y="4749800"/>
          <p14:tracePt t="17060" x="4321175" y="4765675"/>
          <p14:tracePt t="17077" x="4359275" y="4778375"/>
          <p14:tracePt t="17094" x="4422775" y="4797425"/>
          <p14:tracePt t="17111" x="4476750" y="4813300"/>
          <p14:tracePt t="17128" x="4543425" y="4835525"/>
          <p14:tracePt t="17145" x="4660900" y="4841875"/>
          <p14:tracePt t="17161" x="4752975" y="4841875"/>
          <p14:tracePt t="17177" x="4835525" y="4841875"/>
          <p14:tracePt t="17193" x="4965700" y="4841875"/>
          <p14:tracePt t="17210" x="5102225" y="4835525"/>
          <p14:tracePt t="17228" x="5229225" y="4835525"/>
          <p14:tracePt t="17245" x="5495925" y="4800600"/>
          <p14:tracePt t="17261" x="5667375" y="4781550"/>
          <p14:tracePt t="17278" x="5832475" y="4743450"/>
          <p14:tracePt t="17294" x="6067425" y="4679950"/>
          <p14:tracePt t="17311" x="6169025" y="4648200"/>
          <p14:tracePt t="17328" x="6245225" y="4610100"/>
          <p14:tracePt t="17345" x="6327775" y="4587875"/>
          <p14:tracePt t="17361" x="6375400" y="4575175"/>
          <p14:tracePt t="17378" x="6394450" y="4575175"/>
          <p14:tracePt t="17394" x="6410325" y="4575175"/>
          <p14:tracePt t="17410" x="6426200" y="4575175"/>
          <p14:tracePt t="17444" x="6426200" y="4556125"/>
          <p14:tracePt t="17461" x="6426200" y="4546600"/>
          <p14:tracePt t="17477" x="6426200" y="4524375"/>
          <p14:tracePt t="17494" x="6426200" y="4460875"/>
          <p14:tracePt t="17511" x="6407150" y="4406900"/>
          <p14:tracePt t="17515" x="6400800" y="4368800"/>
          <p14:tracePt t="17528" x="6394450" y="4352925"/>
          <p14:tracePt t="17545" x="6375400" y="4279900"/>
          <p14:tracePt t="17561" x="6362700" y="4225925"/>
          <p14:tracePt t="17578" x="6356350" y="4162425"/>
          <p14:tracePt t="17594" x="6343650" y="4108450"/>
          <p14:tracePt t="17610" x="6337300" y="4086225"/>
          <p14:tracePt t="17627" x="6330950" y="4070350"/>
          <p14:tracePt t="17644" x="6330950" y="4060825"/>
          <p14:tracePt t="17662" x="6327775" y="4054475"/>
          <p14:tracePt t="17678" x="6321425" y="4044950"/>
          <p14:tracePt t="17695" x="6311900" y="4032250"/>
          <p14:tracePt t="17711" x="6308725" y="4016375"/>
          <p14:tracePt t="17728" x="6308725" y="4006850"/>
          <p14:tracePt t="17744" x="6302375" y="3990975"/>
          <p14:tracePt t="17760" x="6302375" y="3987800"/>
          <p14:tracePt t="17777" x="6302375" y="3981450"/>
          <p14:tracePt t="17988" x="6296025" y="3981450"/>
          <p14:tracePt t="17995" x="6292850" y="3981450"/>
          <p14:tracePt t="18011" x="6283325" y="3981450"/>
          <p14:tracePt t="18027" x="6273800" y="3984625"/>
          <p14:tracePt t="18044" x="6251575" y="3997325"/>
          <p14:tracePt t="18061" x="6242050" y="4006850"/>
          <p14:tracePt t="18077" x="6238875" y="4006850"/>
          <p14:tracePt t="18152" x="6238875" y="4000500"/>
          <p14:tracePt t="18159" x="6238875" y="3997325"/>
          <p14:tracePt t="18166" x="6238875" y="3990975"/>
          <p14:tracePt t="18177" x="6238875" y="3987800"/>
          <p14:tracePt t="18194" x="6238875" y="3965575"/>
          <p14:tracePt t="18210" x="6238875" y="3962400"/>
          <p14:tracePt t="18227" x="6238875" y="3956050"/>
          <p14:tracePt t="18274" x="6232525" y="3952875"/>
          <p14:tracePt t="18281" x="6229350" y="3946525"/>
          <p14:tracePt t="18295" x="6213475" y="3937000"/>
          <p14:tracePt t="18311" x="6181725" y="3917950"/>
          <p14:tracePt t="18327" x="6124575" y="3883025"/>
          <p14:tracePt t="18344" x="6000750" y="3775075"/>
          <p14:tracePt t="18360" x="5905500" y="3698875"/>
          <p14:tracePt t="18378" x="5822950" y="3632200"/>
          <p14:tracePt t="18394" x="5743575" y="3565525"/>
          <p14:tracePt t="18411" x="5711825" y="3546475"/>
          <p14:tracePt t="18428" x="5686425" y="3536950"/>
          <p14:tracePt t="18444" x="5657850" y="3517900"/>
          <p14:tracePt t="18460" x="5648325" y="3517900"/>
          <p14:tracePt t="18477" x="5638800" y="3517900"/>
          <p14:tracePt t="18494" x="5619750" y="3517900"/>
          <p14:tracePt t="18511" x="5610225" y="3517900"/>
          <p14:tracePt t="18527" x="5603875" y="3517900"/>
          <p14:tracePt t="18544" x="5603875" y="3508375"/>
          <p14:tracePt t="18560" x="5603875" y="3498850"/>
          <p14:tracePt t="18577" x="5600700" y="3489325"/>
          <p14:tracePt t="18594" x="5584825" y="3467100"/>
          <p14:tracePt t="18610" x="5578475" y="3457575"/>
          <p14:tracePt t="18627" x="5568950" y="3454400"/>
          <p14:tracePt t="18681" x="5565775" y="3454400"/>
          <p14:tracePt t="18688" x="5559425" y="3454400"/>
          <p14:tracePt t="18696" x="5553075" y="3448050"/>
          <p14:tracePt t="18711" x="5549900" y="3444875"/>
          <p14:tracePt t="18728" x="5543550" y="3438525"/>
          <p14:tracePt t="18744" x="5543550" y="3435350"/>
          <p14:tracePt t="18803" x="5540375" y="3435350"/>
          <p14:tracePt t="18816" x="5534025" y="3435350"/>
          <p14:tracePt t="18831" x="5530850" y="3435350"/>
          <p14:tracePt t="18838" x="5524500" y="3435350"/>
          <p14:tracePt t="18852" x="5514975" y="3435350"/>
          <p14:tracePt t="18861" x="5508625" y="3435350"/>
          <p14:tracePt t="18877" x="5505450" y="3435350"/>
          <p14:tracePt t="18894" x="5499100" y="3435350"/>
          <p14:tracePt t="18938" x="5495925" y="3435350"/>
          <p14:tracePt t="19138" x="5524500" y="3429000"/>
          <p14:tracePt t="19145" x="5549900" y="3419475"/>
          <p14:tracePt t="19160" x="5680075" y="3394075"/>
          <p14:tracePt t="19177" x="5829300" y="3378200"/>
          <p14:tracePt t="19194" x="6007100" y="3352800"/>
          <p14:tracePt t="19210" x="6146800" y="3333750"/>
          <p14:tracePt t="19227" x="6289675" y="3308350"/>
          <p14:tracePt t="19244" x="6413500" y="3276600"/>
          <p14:tracePt t="19261" x="6477000" y="3263900"/>
          <p14:tracePt t="19277" x="6530975" y="3248025"/>
          <p14:tracePt t="19294" x="6588125" y="3222625"/>
          <p14:tracePt t="19310" x="6607175" y="3213100"/>
          <p14:tracePt t="19327" x="6616700" y="3213100"/>
          <p14:tracePt t="19344" x="6619875" y="3213100"/>
          <p14:tracePt t="19431" x="6619875" y="3216275"/>
          <p14:tracePt t="19438" x="6619875" y="3219450"/>
          <p14:tracePt t="19796" x="6657975" y="3219450"/>
          <p14:tracePt t="19803" x="6727825" y="3219450"/>
          <p14:tracePt t="19811" x="6797675" y="3206750"/>
          <p14:tracePt t="19828" x="6943725" y="3152775"/>
          <p14:tracePt t="19844" x="7121525" y="3028950"/>
          <p14:tracePt t="19860" x="7204075" y="2952750"/>
          <p14:tracePt t="19877" x="7283450" y="2847975"/>
          <p14:tracePt t="19911" x="7385050" y="2587625"/>
          <p14:tracePt t="19945" x="7372350" y="2365375"/>
          <p14:tracePt t="19961" x="7356475" y="2247900"/>
          <p14:tracePt t="19977" x="7340600" y="2152650"/>
          <p14:tracePt t="19994" x="7286625" y="1971675"/>
          <p14:tracePt t="20010" x="7251700" y="1819275"/>
          <p14:tracePt t="20027" x="7210425" y="1717675"/>
          <p14:tracePt t="20044" x="7146925" y="1600200"/>
          <p14:tracePt t="20060" x="7080250" y="1504950"/>
          <p14:tracePt t="20077" x="7023100" y="1416050"/>
          <p14:tracePt t="20095" x="6953250" y="1314450"/>
          <p14:tracePt t="20111" x="6924675" y="1266825"/>
          <p14:tracePt t="20127" x="6889750" y="1212850"/>
          <p14:tracePt t="20144" x="6845300" y="1117600"/>
          <p14:tracePt t="20161" x="6807200" y="1038225"/>
          <p14:tracePt t="20176" x="6778625" y="971550"/>
          <p14:tracePt t="20195" x="6734175" y="920750"/>
          <p14:tracePt t="20211" x="6708775" y="895350"/>
          <p14:tracePt t="20227" x="6686550" y="882650"/>
          <p14:tracePt t="20244" x="6664325" y="860425"/>
          <p14:tracePt t="20261" x="6648450" y="850900"/>
          <p14:tracePt t="20277" x="6638925" y="841375"/>
          <p14:tracePt t="20294" x="6616700" y="831850"/>
          <p14:tracePt t="20310" x="6584950" y="812800"/>
          <p14:tracePt t="20327" x="6562725" y="800100"/>
          <p14:tracePt t="20344" x="6489700" y="781050"/>
          <p14:tracePt t="20361" x="6426200" y="768350"/>
          <p14:tracePt t="20377" x="6350000" y="742950"/>
          <p14:tracePt t="20394" x="6229350" y="720725"/>
          <p14:tracePt t="20410" x="6111875" y="704850"/>
          <p14:tracePt t="20426" x="5972175" y="685800"/>
          <p14:tracePt t="20444" x="5848350" y="657225"/>
          <p14:tracePt t="20460" x="5740400" y="641350"/>
          <p14:tracePt t="20477" x="5632450" y="622300"/>
          <p14:tracePt t="20495" x="5514975" y="622300"/>
          <p14:tracePt t="20511" x="5441950" y="622300"/>
          <p14:tracePt t="20527" x="5353050" y="622300"/>
          <p14:tracePt t="20544" x="5235575" y="622300"/>
          <p14:tracePt t="20560" x="5162550" y="635000"/>
          <p14:tracePt t="20576" x="5099050" y="647700"/>
          <p14:tracePt t="20593" x="5045075" y="663575"/>
          <p14:tracePt t="20610" x="4962525" y="682625"/>
          <p14:tracePt t="20626" x="4895850" y="682625"/>
          <p14:tracePt t="20645" x="4775200" y="698500"/>
          <p14:tracePt t="20661" x="4724400" y="698500"/>
          <p14:tracePt t="20677" x="4632325" y="704850"/>
          <p14:tracePt t="20694" x="4511675" y="711200"/>
          <p14:tracePt t="20710" x="4419600" y="711200"/>
          <p14:tracePt t="20727" x="4327525" y="711200"/>
          <p14:tracePt t="20743" x="4273550" y="727075"/>
          <p14:tracePt t="20761" x="4146550" y="727075"/>
          <p14:tracePt t="20777" x="4060825" y="733425"/>
          <p14:tracePt t="20795" x="3952875" y="749300"/>
          <p14:tracePt t="20811" x="3870325" y="749300"/>
          <p14:tracePt t="20827" x="3787775" y="755650"/>
          <p14:tracePt t="20844" x="3641725" y="777875"/>
          <p14:tracePt t="20860" x="3571875" y="787400"/>
          <p14:tracePt t="20877" x="3508375" y="800100"/>
          <p14:tracePt t="20895" x="3425825" y="822325"/>
          <p14:tracePt t="20911" x="3371850" y="835025"/>
          <p14:tracePt t="20927" x="3317875" y="847725"/>
          <p14:tracePt t="20945" x="3254375" y="866775"/>
          <p14:tracePt t="20961" x="3206750" y="901700"/>
          <p14:tracePt t="20977" x="3162300" y="927100"/>
          <p14:tracePt t="20994" x="3108325" y="981075"/>
          <p14:tracePt t="21010" x="3067050" y="1028700"/>
          <p14:tracePt t="21026" x="3016250" y="1073150"/>
          <p14:tracePt t="21045" x="2933700" y="1155700"/>
          <p14:tracePt t="21061" x="2867025" y="1238250"/>
          <p14:tracePt t="21077" x="2816225" y="1339850"/>
          <p14:tracePt t="21095" x="2752725" y="1457325"/>
          <p14:tracePt t="21111" x="2711450" y="1536700"/>
          <p14:tracePt t="21127" x="2698750" y="1622425"/>
          <p14:tracePt t="21143" x="2682875" y="1717675"/>
          <p14:tracePt t="21160" x="2673350" y="1847850"/>
          <p14:tracePt t="21177" x="2657475" y="1943100"/>
          <p14:tracePt t="21195" x="2632075" y="2143125"/>
          <p14:tracePt t="21211" x="2622550" y="2247900"/>
          <p14:tracePt t="21227" x="2616200" y="2352675"/>
          <p14:tracePt t="21245" x="2616200" y="2536825"/>
          <p14:tracePt t="21260" x="2616200" y="2641600"/>
          <p14:tracePt t="21276" x="2616200" y="2733675"/>
          <p14:tracePt t="21294" x="2616200" y="2816225"/>
          <p14:tracePt t="21311" x="2616200" y="2933700"/>
          <p14:tracePt t="21327" x="2616200" y="2994025"/>
          <p14:tracePt t="21345" x="2616200" y="3089275"/>
          <p14:tracePt t="21361" x="2603500" y="3143250"/>
          <p14:tracePt t="21377" x="2587625" y="3206750"/>
          <p14:tracePt t="21394" x="2587625" y="3282950"/>
          <p14:tracePt t="21410" x="2581275" y="3321050"/>
          <p14:tracePt t="21426" x="2581275" y="3365500"/>
          <p14:tracePt t="21443" x="2581275" y="3400425"/>
          <p14:tracePt t="21460" x="2581275" y="3457575"/>
          <p14:tracePt t="21477" x="2581275" y="3492500"/>
          <p14:tracePt t="21494" x="2581275" y="3556000"/>
          <p14:tracePt t="21510" x="2581275" y="3600450"/>
          <p14:tracePt t="21526" x="2581275" y="3660775"/>
          <p14:tracePt t="21544" x="2581275" y="3721100"/>
          <p14:tracePt t="21560" x="2581275" y="3743325"/>
          <p14:tracePt t="21577" x="2581275" y="3771900"/>
          <p14:tracePt t="21581" x="2584450" y="3784600"/>
          <p14:tracePt t="21594" x="2584450" y="3794125"/>
          <p14:tracePt t="21611" x="2597150" y="3844925"/>
          <p14:tracePt t="21627" x="2597150" y="3867150"/>
          <p14:tracePt t="21644" x="2597150" y="3895725"/>
          <p14:tracePt t="21660" x="2600325" y="3911600"/>
          <p14:tracePt t="22004" x="2625725" y="3937000"/>
          <p14:tracePt t="22011" x="2657475" y="3965575"/>
          <p14:tracePt t="22027" x="2711450" y="4038600"/>
          <p14:tracePt t="22045" x="2790825" y="4149725"/>
          <p14:tracePt t="22060" x="2822575" y="4187825"/>
          <p14:tracePt t="22077" x="2851150" y="4235450"/>
          <p14:tracePt t="22109" x="2921000" y="4302125"/>
          <p14:tracePt t="22143" x="2949575" y="4365625"/>
          <p14:tracePt t="22160" x="2968625" y="4422775"/>
          <p14:tracePt t="22177" x="2974975" y="4467225"/>
          <p14:tracePt t="22194" x="2974975" y="4489450"/>
          <p14:tracePt t="22210" x="2965450" y="4552950"/>
          <p14:tracePt t="22227" x="2952750" y="4597400"/>
          <p14:tracePt t="22243" x="2933700" y="4641850"/>
          <p14:tracePt t="22260" x="2911475" y="4743450"/>
          <p14:tracePt t="22276" x="2905125" y="4806950"/>
          <p14:tracePt t="22293" x="2905125" y="4848225"/>
          <p14:tracePt t="22310" x="2936875" y="4924425"/>
          <p14:tracePt t="22327" x="2997200" y="4991100"/>
          <p14:tracePt t="22344" x="3101975" y="5089525"/>
          <p14:tracePt t="22360" x="3302000" y="5235575"/>
          <p14:tracePt t="22377" x="3451225" y="5327650"/>
          <p14:tracePt t="22394" x="3584575" y="5391150"/>
          <p14:tracePt t="22410" x="3790950" y="5480050"/>
          <p14:tracePt t="22427" x="3921125" y="5514975"/>
          <p14:tracePt t="22445" x="4092575" y="5575300"/>
          <p14:tracePt t="22460" x="4219575" y="5591175"/>
          <p14:tracePt t="22476" x="4349750" y="5600700"/>
          <p14:tracePt t="22493" x="4476750" y="5600700"/>
          <p14:tracePt t="22510" x="4648200" y="5600700"/>
          <p14:tracePt t="22526" x="4752975" y="5594350"/>
          <p14:tracePt t="22544" x="4838700" y="5581650"/>
          <p14:tracePt t="22561" x="4940300" y="5549900"/>
          <p14:tracePt t="22577" x="5006975" y="5537200"/>
          <p14:tracePt t="22594" x="5080000" y="5521325"/>
          <p14:tracePt t="22598" x="5118100" y="5514975"/>
          <p14:tracePt t="22610" x="5203825" y="5499100"/>
          <p14:tracePt t="22627" x="5270500" y="5470525"/>
          <p14:tracePt t="22644" x="5334000" y="5448300"/>
          <p14:tracePt t="22660" x="5432425" y="5394325"/>
          <p14:tracePt t="22677" x="5508625" y="5365750"/>
          <p14:tracePt t="22694" x="5581650" y="5308600"/>
          <p14:tracePt t="22711" x="5664200" y="5267325"/>
          <p14:tracePt t="22727" x="5715000" y="5232400"/>
          <p14:tracePt t="22744" x="5778500" y="5203825"/>
          <p14:tracePt t="22760" x="5908675" y="5146675"/>
          <p14:tracePt t="22777" x="6016625" y="5114925"/>
          <p14:tracePt t="22793" x="6105525" y="5073650"/>
          <p14:tracePt t="22810" x="6292850" y="4987925"/>
          <p14:tracePt t="22827" x="6438900" y="4905375"/>
          <p14:tracePt t="22844" x="6553200" y="4826000"/>
          <p14:tracePt t="22861" x="6762750" y="4695825"/>
          <p14:tracePt t="22877" x="6899275" y="4578350"/>
          <p14:tracePt t="22894" x="7019925" y="4448175"/>
          <p14:tracePt t="22910" x="7197725" y="4305300"/>
          <p14:tracePt t="22926" x="7315200" y="4225925"/>
          <p14:tracePt t="22943" x="7397750" y="4149725"/>
          <p14:tracePt t="22960" x="7524750" y="4013200"/>
          <p14:tracePt t="22977" x="7569200" y="3956050"/>
          <p14:tracePt t="22994" x="7604125" y="3905250"/>
          <p14:tracePt t="23011" x="7635875" y="3863975"/>
          <p14:tracePt t="23027" x="7654925" y="3838575"/>
          <p14:tracePt t="23044" x="7658100" y="3829050"/>
          <p14:tracePt t="23060" x="7658100" y="3810000"/>
          <p14:tracePt t="23077" x="7658100" y="3803650"/>
          <p14:tracePt t="23094" x="7658100" y="3800475"/>
          <p14:tracePt t="23097" x="7658100" y="3794125"/>
          <p14:tracePt t="23112" x="7658100" y="3790950"/>
          <p14:tracePt t="23127" x="7658100" y="3784600"/>
          <p14:tracePt t="27013" x="7639050" y="3787775"/>
          <p14:tracePt t="27019" x="7613650" y="3794125"/>
          <p14:tracePt t="27026" x="7575550" y="3800475"/>
          <p14:tracePt t="27043" x="7527925" y="3829050"/>
          <p14:tracePt t="27060" x="7489825" y="3860800"/>
          <p14:tracePt t="27077" x="7445375" y="3898900"/>
          <p14:tracePt t="27093" x="7419975" y="3943350"/>
          <p14:tracePt t="27126" x="7413625" y="4184650"/>
          <p14:tracePt t="27160" x="7502525" y="4435475"/>
          <p14:tracePt t="27176" x="7607300" y="4622800"/>
          <p14:tracePt t="27193" x="7686675" y="4727575"/>
          <p14:tracePt t="27209" x="7750175" y="4810125"/>
          <p14:tracePt t="27226" x="7832725" y="4886325"/>
          <p14:tracePt t="27243" x="7854950" y="4908550"/>
          <p14:tracePt t="27260" x="7864475" y="4914900"/>
          <p14:tracePt t="27277" x="7864475" y="4911725"/>
          <p14:tracePt t="27293" x="7848600" y="4841875"/>
          <p14:tracePt t="27310" x="7785100" y="4708525"/>
          <p14:tracePt t="27326" x="7600950" y="4429125"/>
          <p14:tracePt t="27343" x="7467600" y="4248150"/>
          <p14:tracePt t="27361" x="7251700" y="4064000"/>
          <p14:tracePt t="27377" x="7105650" y="3949700"/>
          <p14:tracePt t="27394" x="6978650" y="3870325"/>
          <p14:tracePt t="27410" x="6845300" y="3816350"/>
          <p14:tracePt t="27426" x="6677025" y="3775075"/>
          <p14:tracePt t="27443" x="6594475" y="3765550"/>
          <p14:tracePt t="27459" x="6511925" y="3765550"/>
          <p14:tracePt t="27476" x="6413500" y="3765550"/>
          <p14:tracePt t="27492" x="6353175" y="3765550"/>
          <p14:tracePt t="27509" x="6302375" y="3765550"/>
          <p14:tracePt t="27526" x="6242050" y="3765550"/>
          <p14:tracePt t="27542" x="6197600" y="3759200"/>
          <p14:tracePt t="27560" x="6159500" y="3746500"/>
          <p14:tracePt t="27576" x="6076950" y="3721100"/>
          <p14:tracePt t="27593" x="6038850" y="3708400"/>
          <p14:tracePt t="27609" x="5994400" y="3695700"/>
          <p14:tracePt t="27627" x="5943600" y="3676650"/>
          <p14:tracePt t="27643" x="5921375" y="3663950"/>
          <p14:tracePt t="27660" x="5876925" y="3651250"/>
          <p14:tracePt t="27677" x="5803900" y="3632200"/>
          <p14:tracePt t="27693" x="5727700" y="3600450"/>
          <p14:tracePt t="27709" x="5641975" y="3584575"/>
          <p14:tracePt t="27726" x="5505450" y="3546475"/>
          <p14:tracePt t="27742" x="5426075" y="3505200"/>
          <p14:tracePt t="27759" x="5337175" y="3473450"/>
          <p14:tracePt t="27777" x="5241925" y="3422650"/>
          <p14:tracePt t="27793" x="5175250" y="3390900"/>
          <p14:tracePt t="27810" x="5111750" y="3378200"/>
          <p14:tracePt t="27827" x="5016500" y="3333750"/>
          <p14:tracePt t="27843" x="4956175" y="3311525"/>
          <p14:tracePt t="27859" x="4902200" y="3292475"/>
          <p14:tracePt t="27876" x="4838700" y="3273425"/>
          <p14:tracePt t="27892" x="4816475" y="3260725"/>
          <p14:tracePt t="27910" x="4784725" y="3254375"/>
          <p14:tracePt t="27926" x="4749800" y="3244850"/>
          <p14:tracePt t="27942" x="4711700" y="3225800"/>
          <p14:tracePt t="27959" x="4676775" y="3219450"/>
          <p14:tracePt t="27976" x="4625975" y="3213100"/>
          <p14:tracePt t="27993" x="4597400" y="3213100"/>
          <p14:tracePt t="28009" x="4581525" y="3213100"/>
          <p14:tracePt t="28026" x="4568825" y="3213100"/>
          <p14:tracePt t="28042" x="4552950" y="3213100"/>
          <p14:tracePt t="28060" x="4546600" y="3200400"/>
          <p14:tracePt t="28076" x="4543425" y="3190875"/>
          <p14:tracePt t="28093" x="4530725" y="3175000"/>
          <p14:tracePt t="28110" x="4521200" y="3165475"/>
          <p14:tracePt t="28127" x="4502150" y="3152775"/>
          <p14:tracePt t="28143" x="4492625" y="3152775"/>
          <p14:tracePt t="28159" x="4483100" y="3146425"/>
          <p14:tracePt t="28606" x="4533900" y="3149600"/>
          <p14:tracePt t="28614" x="4613275" y="3159125"/>
          <p14:tracePt t="28627" x="4787900" y="3168650"/>
          <p14:tracePt t="28643" x="4968875" y="3162300"/>
          <p14:tracePt t="28660" x="5143500" y="3133725"/>
          <p14:tracePt t="28677" x="5565775" y="3003550"/>
          <p14:tracePt t="28701" x="6051550" y="2825750"/>
          <p14:tracePt t="28732" x="6454775" y="2635250"/>
          <p14:tracePt t="28761" x="6686550" y="2447925"/>
          <p14:tracePt t="28778" x="6778625" y="2305050"/>
          <p14:tracePt t="28794" x="6823075" y="2162175"/>
          <p14:tracePt t="28810" x="6848475" y="2054225"/>
          <p14:tracePt t="28827" x="6838950" y="1952625"/>
          <p14:tracePt t="28843" x="6823075" y="1866900"/>
          <p14:tracePt t="28860" x="6788150" y="1749425"/>
          <p14:tracePt t="28876" x="6696075" y="1616075"/>
          <p14:tracePt t="28892" x="6623050" y="1543050"/>
          <p14:tracePt t="28909" x="6550025" y="1470025"/>
          <p14:tracePt t="28926" x="6442075" y="1333500"/>
          <p14:tracePt t="28943" x="6369050" y="1260475"/>
          <p14:tracePt t="28960" x="6305550" y="1206500"/>
          <p14:tracePt t="28977" x="6229350" y="1149350"/>
          <p14:tracePt t="28993" x="6181725" y="1114425"/>
          <p14:tracePt t="29009" x="6143625" y="1089025"/>
          <p14:tracePt t="29026" x="6048375" y="1038225"/>
          <p14:tracePt t="29042" x="5959475" y="1006475"/>
          <p14:tracePt t="29059" x="5857875" y="965200"/>
          <p14:tracePt t="29077" x="5724525" y="923925"/>
          <p14:tracePt t="29093" x="5638800" y="911225"/>
          <p14:tracePt t="29110" x="5540375" y="885825"/>
          <p14:tracePt t="29127" x="5387975" y="876300"/>
          <p14:tracePt t="29143" x="5305425" y="876300"/>
          <p14:tracePt t="29159" x="5191125" y="876300"/>
          <p14:tracePt t="29176" x="4959350" y="892175"/>
          <p14:tracePt t="29192" x="4829175" y="917575"/>
          <p14:tracePt t="29209" x="4689475" y="936625"/>
          <p14:tracePt t="29226" x="4467225" y="962025"/>
          <p14:tracePt t="29242" x="4359275" y="996950"/>
          <p14:tracePt t="29260" x="4241800" y="1012825"/>
          <p14:tracePt t="29277" x="4073525" y="1054100"/>
          <p14:tracePt t="29293" x="3971925" y="1095375"/>
          <p14:tracePt t="29310" x="3873500" y="1127125"/>
          <p14:tracePt t="29326" x="3689350" y="1216025"/>
          <p14:tracePt t="29342" x="3575050" y="1285875"/>
          <p14:tracePt t="29359" x="3482975" y="1346200"/>
          <p14:tracePt t="29377" x="3340100" y="1428750"/>
          <p14:tracePt t="29393" x="3248025" y="1485900"/>
          <p14:tracePt t="29410" x="3178175" y="1549400"/>
          <p14:tracePt t="29427" x="3076575" y="1676400"/>
          <p14:tracePt t="29443" x="3022600" y="1746250"/>
          <p14:tracePt t="29459" x="2949575" y="1809750"/>
          <p14:tracePt t="29476" x="2841625" y="1946275"/>
          <p14:tracePt t="29492" x="2771775" y="2038350"/>
          <p14:tracePt t="29509" x="2724150" y="2117725"/>
          <p14:tracePt t="29526" x="2654300" y="2216150"/>
          <p14:tracePt t="29542" x="2613025" y="2317750"/>
          <p14:tracePt t="29559" x="2581275" y="2416175"/>
          <p14:tracePt t="29576" x="2524125" y="2543175"/>
          <p14:tracePt t="29592" x="2501900" y="2619375"/>
          <p14:tracePt t="29609" x="2479675" y="2695575"/>
          <p14:tracePt t="29626" x="2447925" y="2822575"/>
          <p14:tracePt t="29643" x="2435225" y="2886075"/>
          <p14:tracePt t="29660" x="2428875" y="2946400"/>
          <p14:tracePt t="29677" x="2422525" y="3016250"/>
          <p14:tracePt t="29693" x="2422525" y="3060700"/>
          <p14:tracePt t="29709" x="2422525" y="3098800"/>
          <p14:tracePt t="29726" x="2438400" y="3168650"/>
          <p14:tracePt t="29742" x="2451100" y="3213100"/>
          <p14:tracePt t="29759" x="2470150" y="3260725"/>
          <p14:tracePt t="29776" x="2489200" y="3302000"/>
          <p14:tracePt t="29793" x="2508250" y="3343275"/>
          <p14:tracePt t="29810" x="2543175" y="3387725"/>
          <p14:tracePt t="29827" x="2581275" y="3454400"/>
          <p14:tracePt t="29843" x="2622550" y="3489325"/>
          <p14:tracePt t="29860" x="2657475" y="3536950"/>
          <p14:tracePt t="29875" x="2692400" y="3584575"/>
          <p14:tracePt t="29892" x="2736850" y="3635375"/>
          <p14:tracePt t="29909" x="2762250" y="3673475"/>
          <p14:tracePt t="29927" x="2787650" y="3724275"/>
          <p14:tracePt t="29943" x="2819400" y="3756025"/>
          <p14:tracePt t="29960" x="2844800" y="3787775"/>
          <p14:tracePt t="29977" x="2905125" y="3857625"/>
          <p14:tracePt t="29993" x="2974975" y="3905250"/>
          <p14:tracePt t="30009" x="3048000" y="3959225"/>
          <p14:tracePt t="30025" x="3117850" y="4013200"/>
          <p14:tracePt t="30043" x="3219450" y="4092575"/>
          <p14:tracePt t="30059" x="3289300" y="4137025"/>
          <p14:tracePt t="30077" x="3390900" y="4216400"/>
          <p14:tracePt t="30093" x="3470275" y="4254500"/>
          <p14:tracePt t="30109" x="3536950" y="4286250"/>
          <p14:tracePt t="30126" x="3673475" y="4343400"/>
          <p14:tracePt t="30142" x="3762375" y="4365625"/>
          <p14:tracePt t="30159" x="3860800" y="4391025"/>
          <p14:tracePt t="30176" x="3924300" y="4410075"/>
          <p14:tracePt t="30193" x="3997325" y="4432300"/>
          <p14:tracePt t="30210" x="4041775" y="4438650"/>
          <p14:tracePt t="30227" x="4117975" y="4445000"/>
          <p14:tracePt t="30243" x="4181475" y="4451350"/>
          <p14:tracePt t="30259" x="4241800" y="4457700"/>
          <p14:tracePt t="30275" x="4302125" y="4457700"/>
          <p14:tracePt t="30292" x="4391025" y="4470400"/>
          <p14:tracePt t="30309" x="4441825" y="4470400"/>
          <p14:tracePt t="30327" x="4498975" y="4470400"/>
          <p14:tracePt t="30343" x="4521200" y="4470400"/>
          <p14:tracePt t="30360" x="4530725" y="4470400"/>
          <p14:tracePt t="30376" x="4543425" y="4470400"/>
          <p14:tracePt t="30393" x="4552950" y="4470400"/>
          <p14:tracePt t="30409" x="4562475" y="4470400"/>
          <p14:tracePt t="30426" x="4572000" y="4470400"/>
          <p14:tracePt t="30442" x="4594225" y="4470400"/>
          <p14:tracePt t="30459" x="4603750" y="4470400"/>
          <p14:tracePt t="30477" x="4619625" y="4464050"/>
          <p14:tracePt t="32987" x="4664075" y="4467225"/>
          <p14:tracePt t="32993" x="4733925" y="4476750"/>
          <p14:tracePt t="33010" x="4879975" y="4476750"/>
          <p14:tracePt t="33026" x="5032375" y="4470400"/>
          <p14:tracePt t="33043" x="5232400" y="4435475"/>
          <p14:tracePt t="33060" x="5330825" y="4403725"/>
          <p14:tracePt t="33092" x="5521325" y="4276725"/>
          <p14:tracePt t="33126" x="5619750" y="4146550"/>
          <p14:tracePt t="33143" x="5673725" y="4048125"/>
          <p14:tracePt t="33160" x="5695950" y="3952875"/>
          <p14:tracePt t="33176" x="5715000" y="3844925"/>
          <p14:tracePt t="33193" x="5702300" y="3711575"/>
          <p14:tracePt t="33209" x="5680075" y="3648075"/>
          <p14:tracePt t="33226" x="5641975" y="3578225"/>
          <p14:tracePt t="33243" x="5543550" y="3502025"/>
          <p14:tracePt t="33258" x="5473700" y="3463925"/>
          <p14:tracePt t="33275" x="5416550" y="3425825"/>
          <p14:tracePt t="33278" x="5378450" y="3413125"/>
          <p14:tracePt t="33292" x="5311775" y="3397250"/>
          <p14:tracePt t="33309" x="5248275" y="3375025"/>
          <p14:tracePt t="33325" x="5194300" y="3362325"/>
          <p14:tracePt t="33342" x="5111750" y="3343275"/>
          <p14:tracePt t="33359" x="5073650" y="3330575"/>
          <p14:tracePt t="33376" x="5029200" y="3317875"/>
          <p14:tracePt t="33392" x="4965700" y="3282950"/>
          <p14:tracePt t="33408" x="4921250" y="3270250"/>
          <p14:tracePt t="33426" x="4895850" y="3260725"/>
          <p14:tracePt t="33443" x="4854575" y="3241675"/>
          <p14:tracePt t="33459" x="4832350" y="3241675"/>
          <p14:tracePt t="33475" x="4822825" y="3241675"/>
          <p14:tracePt t="33493" x="4806950" y="3241675"/>
          <p14:tracePt t="33509" x="4797425" y="3241675"/>
          <p14:tracePt t="33525" x="4787900" y="3241675"/>
          <p14:tracePt t="33622" x="4784725" y="3241675"/>
          <p14:tracePt t="33636" x="4778375" y="3241675"/>
          <p14:tracePt t="33644" x="4775200" y="3241675"/>
          <p14:tracePt t="33659" x="4759325" y="3241675"/>
          <p14:tracePt t="33675" x="4749800" y="3241675"/>
          <p14:tracePt t="33693" x="4733925" y="3225800"/>
          <p14:tracePt t="33709" x="4711700" y="3216275"/>
          <p14:tracePt t="33726" x="4686300" y="3178175"/>
          <p14:tracePt t="33743" x="4594225" y="3092450"/>
          <p14:tracePt t="33759" x="4502150" y="3025775"/>
          <p14:tracePt t="33776" x="4391025" y="2974975"/>
          <p14:tracePt t="33779" x="4340225" y="2949575"/>
          <p14:tracePt t="33792" x="4171950" y="2882900"/>
          <p14:tracePt t="33808" x="4019550" y="2828925"/>
          <p14:tracePt t="33825" x="3917950" y="2797175"/>
          <p14:tracePt t="33843" x="3819525" y="2774950"/>
          <p14:tracePt t="33859" x="3778250" y="2755900"/>
          <p14:tracePt t="33876" x="3762375" y="2755900"/>
          <p14:tracePt t="33893" x="3743325" y="2755900"/>
          <p14:tracePt t="33909" x="3736975" y="2755900"/>
          <p14:tracePt t="33926" x="3740150" y="2755900"/>
          <p14:tracePt t="33943" x="3778250" y="2755900"/>
          <p14:tracePt t="33959" x="3860800" y="2755900"/>
          <p14:tracePt t="33975" x="4006850" y="2755900"/>
          <p14:tracePt t="33993" x="4194175" y="2736850"/>
          <p14:tracePt t="34008" x="4333875" y="2720975"/>
          <p14:tracePt t="34026" x="4432300" y="2695575"/>
          <p14:tracePt t="34043" x="4530725" y="2644775"/>
          <p14:tracePt t="34059" x="4572000" y="2593975"/>
          <p14:tracePt t="34075" x="4603750" y="2527300"/>
          <p14:tracePt t="34093" x="4632325" y="2368550"/>
          <p14:tracePt t="34109" x="4632325" y="2241550"/>
          <p14:tracePt t="34126" x="4610100" y="2114550"/>
          <p14:tracePt t="34143" x="4562475" y="1974850"/>
          <p14:tracePt t="34159" x="4511675" y="1885950"/>
          <p14:tracePt t="34176" x="4473575" y="1816100"/>
          <p14:tracePt t="34193" x="4425950" y="1755775"/>
          <p14:tracePt t="34209" x="4410075" y="1743075"/>
          <p14:tracePt t="34716" x="4413250" y="1746250"/>
          <p14:tracePt t="34723" x="4416425" y="1746250"/>
          <p14:tracePt t="34730" x="4422775" y="1746250"/>
          <p14:tracePt t="34745" x="4425950" y="1746250"/>
          <p14:tracePt t="34765" x="4425950" y="1752600"/>
          <p14:tracePt t="35130" x="4432300" y="1755775"/>
          <p14:tracePt t="35137" x="4435475" y="1762125"/>
          <p14:tracePt t="35144" x="4454525" y="1765300"/>
          <p14:tracePt t="35159" x="4486275" y="1790700"/>
          <p14:tracePt t="35176" x="4549775" y="1828800"/>
          <p14:tracePt t="35192" x="4702175" y="1911350"/>
          <p14:tracePt t="35225" x="4895850" y="2022475"/>
          <p14:tracePt t="35259" x="5054600" y="2127250"/>
          <p14:tracePt t="35276" x="5086350" y="2149475"/>
          <p14:tracePt t="35293" x="5108575" y="2193925"/>
          <p14:tracePt t="35309" x="5121275" y="2216150"/>
          <p14:tracePt t="35326" x="5133975" y="2247900"/>
          <p14:tracePt t="35343" x="5146675" y="2270125"/>
          <p14:tracePt t="35358" x="5146675" y="2279650"/>
          <p14:tracePt t="35375" x="5146675" y="2289175"/>
          <p14:tracePt t="35392" x="5146675" y="2298700"/>
          <p14:tracePt t="40268" x="5140325" y="2381250"/>
          <p14:tracePt t="40275" x="5140325" y="2470150"/>
          <p14:tracePt t="40292" x="5146675" y="2676525"/>
          <p14:tracePt t="40310" x="5184775" y="2908300"/>
          <p14:tracePt t="40325" x="5260975" y="3209925"/>
          <p14:tracePt t="40341" x="5308600" y="3397250"/>
          <p14:tracePt t="40375" x="5438775" y="3810000"/>
          <p14:tracePt t="40411" x="5486400" y="4054475"/>
          <p14:tracePt t="40426" x="5486400" y="4070350"/>
          <p14:tracePt t="40711" x="5426075" y="4079875"/>
          <p14:tracePt t="40718" x="5311775" y="4108450"/>
          <p14:tracePt t="40726" x="5203825" y="4146550"/>
          <p14:tracePt t="40742" x="5048250" y="4229100"/>
          <p14:tracePt t="40758" x="4902200" y="4311650"/>
          <p14:tracePt t="40775" x="4724400" y="4435475"/>
          <p14:tracePt t="40791" x="4645025" y="4483100"/>
          <p14:tracePt t="40809" x="4581525" y="4537075"/>
          <p14:tracePt t="40826" x="4530725" y="4581525"/>
          <p14:tracePt t="40842" x="4508500" y="4600575"/>
          <p14:tracePt t="40859" x="4498975" y="4610100"/>
          <p14:tracePt t="40875" x="4476750" y="4625975"/>
          <p14:tracePt t="40892" x="4467225" y="4641850"/>
          <p14:tracePt t="40908" x="4457700" y="4645025"/>
          <p14:tracePt t="40925" x="4448175" y="4645025"/>
          <p14:tracePt t="40942" x="4441825" y="4645025"/>
          <p14:tracePt t="40959" x="4441825" y="4651375"/>
          <p14:tracePt t="40976" x="4438650" y="4667250"/>
          <p14:tracePt t="40992" x="4422775" y="4670425"/>
          <p14:tracePt t="41009" x="4413250" y="4679950"/>
          <p14:tracePt t="41025" x="4403725" y="4702175"/>
          <p14:tracePt t="41041" x="4403725" y="4711700"/>
          <p14:tracePt t="41058" x="4403725" y="4721225"/>
          <p14:tracePt t="41075" x="4391025" y="4746625"/>
          <p14:tracePt t="41092" x="4375150" y="4772025"/>
          <p14:tracePt t="41109" x="4359275" y="4816475"/>
          <p14:tracePt t="41125" x="4324350" y="4908550"/>
          <p14:tracePt t="41142" x="4289425" y="4956175"/>
          <p14:tracePt t="41158" x="4264025" y="4997450"/>
          <p14:tracePt t="41175" x="4241800" y="5038725"/>
          <p14:tracePt t="41191" x="4229100" y="5060950"/>
          <p14:tracePt t="41208" x="4219575" y="5080000"/>
          <p14:tracePt t="41225" x="4206875" y="5092700"/>
          <p14:tracePt t="41242" x="4206875" y="5102225"/>
          <p14:tracePt t="41259" x="4203700" y="5102225"/>
          <p14:tracePt t="41275" x="4197350" y="5102225"/>
          <p14:tracePt t="41317" x="4197350" y="5095875"/>
          <p14:tracePt t="41325" x="4197350" y="5092700"/>
          <p14:tracePt t="41342" x="4197350" y="5083175"/>
          <p14:tracePt t="41359" x="4187825" y="5067300"/>
          <p14:tracePt t="41375" x="4171950" y="5057775"/>
          <p14:tracePt t="41392" x="4162425" y="5051425"/>
          <p14:tracePt t="41409" x="4152900" y="5051425"/>
          <p14:tracePt t="41425" x="4133850" y="5051425"/>
          <p14:tracePt t="41441" x="4124325" y="5051425"/>
          <p14:tracePt t="41458" x="4114800" y="5051425"/>
          <p14:tracePt t="41474" x="4098925" y="5051425"/>
          <p14:tracePt t="41519" x="4095750" y="5051425"/>
          <p14:tracePt t="41547" x="4083050" y="5051425"/>
          <p14:tracePt t="41553" x="4079875" y="5051425"/>
          <p14:tracePt t="41561" x="4073525" y="5051425"/>
          <p14:tracePt t="41575" x="4064000" y="5051425"/>
          <p14:tracePt t="41591" x="4060825" y="5051425"/>
          <p14:tracePt t="41609" x="4054475" y="5051425"/>
          <p14:tracePt t="41625" x="4035425" y="5051425"/>
          <p14:tracePt t="41641" x="4025900" y="5051425"/>
          <p14:tracePt t="41658" x="4016375" y="5051425"/>
          <p14:tracePt t="41675" x="4000500" y="5051425"/>
          <p14:tracePt t="41691" x="3984625" y="5051425"/>
          <p14:tracePt t="41708" x="3975100" y="5051425"/>
          <p14:tracePt t="41724" x="3971925" y="5051425"/>
          <p14:tracePt t="41919" x="3984625" y="5051425"/>
          <p14:tracePt t="41926" x="4003675" y="5051425"/>
          <p14:tracePt t="41941" x="4032250" y="5051425"/>
          <p14:tracePt t="41958" x="4048125" y="5051425"/>
          <p14:tracePt t="41962" x="4051300" y="5051425"/>
          <p14:tracePt t="41974" x="4060825" y="5051425"/>
          <p14:tracePt t="41992" x="4076700" y="5051425"/>
          <p14:tracePt t="42025" x="4083050" y="5051425"/>
          <p14:tracePt t="42041" x="4092575" y="5051425"/>
          <p14:tracePt t="42075" x="4095750" y="5051425"/>
          <p14:tracePt t="42162" x="4089400" y="5051425"/>
          <p14:tracePt t="42169" x="4086225" y="5051425"/>
          <p14:tracePt t="42176" x="4079875" y="5051425"/>
          <p14:tracePt t="42192" x="4054475" y="5051425"/>
          <p14:tracePt t="42208" x="4016375" y="5051425"/>
          <p14:tracePt t="42225" x="3952875" y="5051425"/>
          <p14:tracePt t="42242" x="3917950" y="5051425"/>
          <p14:tracePt t="42258" x="3895725" y="5051425"/>
          <p14:tracePt t="42274" x="3854450" y="5051425"/>
          <p14:tracePt t="42291" x="3844925" y="5057775"/>
          <p14:tracePt t="42308" x="3829050" y="5073650"/>
          <p14:tracePt t="42325" x="3829050" y="5102225"/>
          <p14:tracePt t="42341" x="3844925" y="5130800"/>
          <p14:tracePt t="42359" x="3876675" y="5162550"/>
          <p14:tracePt t="42375" x="3956050" y="5229225"/>
          <p14:tracePt t="42392" x="4003675" y="5264150"/>
          <p14:tracePt t="42408" x="4041775" y="5276850"/>
          <p14:tracePt t="42425" x="4060825" y="5283200"/>
          <p14:tracePt t="42441" x="4070350" y="5283200"/>
          <p14:tracePt t="42458" x="4076700" y="5283200"/>
          <p14:tracePt t="42461" x="4076700" y="5280025"/>
          <p14:tracePt t="42475" x="4076700" y="5270500"/>
          <p14:tracePt t="42492" x="4076700" y="5254625"/>
          <p14:tracePt t="42509" x="4076700" y="5251450"/>
          <p14:tracePt t="42525" x="4076700" y="5241925"/>
          <p14:tracePt t="42542" x="4083050" y="5235575"/>
          <p14:tracePt t="42558" x="4083050" y="5232400"/>
          <p14:tracePt t="42575" x="4083050" y="5210175"/>
          <p14:tracePt t="42591" x="4083050" y="5200650"/>
          <p14:tracePt t="42608" x="4083050" y="5178425"/>
          <p14:tracePt t="42625" x="4083050" y="5140325"/>
          <p14:tracePt t="42641" x="4079875" y="5118100"/>
          <p14:tracePt t="42659" x="4067175" y="5086350"/>
          <p14:tracePt t="42675" x="4048125" y="5051425"/>
          <p14:tracePt t="42691" x="4025900" y="5032375"/>
          <p14:tracePt t="42707" x="4000500" y="5022850"/>
          <p14:tracePt t="42725" x="3987800" y="5006975"/>
          <p14:tracePt t="42741" x="3971925" y="5006975"/>
          <p14:tracePt t="42758" x="3962400" y="5006975"/>
          <p14:tracePt t="42775" x="3956050" y="5006975"/>
          <p14:tracePt t="42808" x="3962400" y="5006975"/>
          <p14:tracePt t="42825" x="3994150" y="5006975"/>
          <p14:tracePt t="42841" x="4016375" y="5006975"/>
          <p14:tracePt t="42858" x="4048125" y="5010150"/>
          <p14:tracePt t="42875" x="4073525" y="5016500"/>
          <p14:tracePt t="42891" x="4089400" y="5019675"/>
          <p14:tracePt t="42908" x="4098925" y="5019675"/>
          <p14:tracePt t="42925" x="4105275" y="5019675"/>
          <p14:tracePt t="42957" x="4108450" y="5019675"/>
          <p14:tracePt t="42975" x="4117975" y="5019675"/>
          <p14:tracePt t="42991" x="4124325" y="5019675"/>
          <p14:tracePt t="43008" x="4133850" y="5013325"/>
          <p14:tracePt t="43025" x="4149725" y="5000625"/>
          <p14:tracePt t="43042" x="4149725" y="4984750"/>
          <p14:tracePt t="43058" x="4149725" y="4978400"/>
          <p14:tracePt t="43075" x="4149725" y="4975225"/>
          <p14:tracePt t="43091" x="4149725" y="4965700"/>
          <p14:tracePt t="43108" x="4149725" y="4956175"/>
          <p14:tracePt t="43125" x="4133850" y="4946650"/>
          <p14:tracePt t="43141" x="4121150" y="4930775"/>
          <p14:tracePt t="43158" x="4102100" y="4930775"/>
          <p14:tracePt t="43176" x="4073525" y="4924425"/>
          <p14:tracePt t="43192" x="4064000" y="4924425"/>
          <p14:tracePt t="43208" x="4054475" y="4924425"/>
          <p14:tracePt t="43225" x="4038600" y="4924425"/>
          <p14:tracePt t="43241" x="4029075" y="4924425"/>
          <p14:tracePt t="43274" x="4029075" y="4940300"/>
          <p14:tracePt t="43291" x="4029075" y="4949825"/>
          <p14:tracePt t="43308" x="4041775" y="4959350"/>
          <p14:tracePt t="43326" x="4076700" y="4991100"/>
          <p14:tracePt t="43342" x="4108450" y="5013325"/>
          <p14:tracePt t="43358" x="4130675" y="5026025"/>
          <p14:tracePt t="43375" x="4175125" y="5045075"/>
          <p14:tracePt t="43391" x="4184650" y="5060950"/>
          <p14:tracePt t="43407" x="4194175" y="5060950"/>
          <p14:tracePt t="43425" x="4197350" y="5060950"/>
          <p14:tracePt t="43512" x="4197350" y="5051425"/>
          <p14:tracePt t="43518" x="4197350" y="5048250"/>
          <p14:tracePt t="43533" x="4203700" y="5041900"/>
          <p14:tracePt t="43541" x="4213225" y="5041900"/>
          <p14:tracePt t="43558" x="4219575" y="5041900"/>
          <p14:tracePt t="43605" x="4219575" y="5038725"/>
          <p14:tracePt t="43618" x="4222750" y="5032375"/>
          <p14:tracePt t="43625" x="4222750" y="5029200"/>
          <p14:tracePt t="43641" x="4229100" y="5019675"/>
          <p14:tracePt t="43658" x="4232275" y="4997450"/>
          <p14:tracePt t="43674" x="4238625" y="4962525"/>
          <p14:tracePt t="43691" x="4238625" y="4933950"/>
          <p14:tracePt t="43708" x="4238625" y="4924425"/>
          <p14:tracePt t="43725" x="4238625" y="4908550"/>
          <p14:tracePt t="43742" x="4232275" y="4899025"/>
          <p14:tracePt t="43758" x="4222750" y="4889500"/>
          <p14:tracePt t="43774" x="4206875" y="4889500"/>
          <p14:tracePt t="43791" x="4203700" y="4889500"/>
          <p14:tracePt t="43825" x="4197350" y="4889500"/>
          <p14:tracePt t="43842" x="4191000" y="4889500"/>
          <p14:tracePt t="43858" x="4181475" y="4889500"/>
          <p14:tracePt t="43875" x="4168775" y="4889500"/>
          <p14:tracePt t="43891" x="4152900" y="4889500"/>
          <p14:tracePt t="43908" x="4146550" y="4889500"/>
          <p14:tracePt t="43924" x="4146550" y="4883150"/>
          <p14:tracePt t="43941" x="4146550" y="4879975"/>
          <p14:tracePt t="43958" x="4146550" y="4870450"/>
          <p14:tracePt t="44069" x="4143375" y="4870450"/>
          <p14:tracePt t="44075" x="4137025" y="4870450"/>
          <p14:tracePt t="44091" x="4127500" y="4870450"/>
          <p14:tracePt t="44108" x="4117975" y="4870450"/>
          <p14:tracePt t="44125" x="4098925" y="4864100"/>
          <p14:tracePt t="44142" x="4089400" y="4860925"/>
          <p14:tracePt t="44158" x="4083050" y="4860925"/>
          <p14:tracePt t="44197" x="4079875" y="4860925"/>
          <p14:tracePt t="44208" x="4073525" y="4860925"/>
          <p14:tracePt t="44225" x="4054475" y="4860925"/>
          <p14:tracePt t="44241" x="4044950" y="4860925"/>
          <p14:tracePt t="44258" x="4035425" y="4854575"/>
          <p14:tracePt t="44275" x="4029075" y="4851400"/>
          <p14:tracePt t="44369" x="4032250" y="4851400"/>
          <p14:tracePt t="44375" x="4035425" y="4851400"/>
          <p14:tracePt t="44383" x="4041775" y="4851400"/>
          <p14:tracePt t="44392" x="4044950" y="4851400"/>
          <p14:tracePt t="44408" x="4060825" y="4851400"/>
          <p14:tracePt t="44425" x="4076700" y="4851400"/>
          <p14:tracePt t="44442" x="4089400" y="4851400"/>
          <p14:tracePt t="44458" x="4121150" y="4851400"/>
          <p14:tracePt t="44475" x="4181475" y="4851400"/>
          <p14:tracePt t="44491" x="4203700" y="4851400"/>
          <p14:tracePt t="44508" x="4229100" y="4857750"/>
          <p14:tracePt t="44524" x="4251325" y="4864100"/>
          <p14:tracePt t="44541" x="4264025" y="4864100"/>
          <p14:tracePt t="44558" x="4270375" y="4864100"/>
          <p14:tracePt t="44611" x="4267200" y="4864100"/>
          <p14:tracePt t="44618" x="4264025" y="4864100"/>
          <p14:tracePt t="44625" x="4257675" y="4864100"/>
          <p14:tracePt t="44641" x="4248150" y="4864100"/>
          <p14:tracePt t="44658" x="4235450" y="4864100"/>
          <p14:tracePt t="44675" x="4219575" y="4864100"/>
          <p14:tracePt t="44691" x="4210050" y="4860925"/>
          <p14:tracePt t="44708" x="4203700" y="4857750"/>
          <p14:tracePt t="44725" x="4203700" y="4851400"/>
          <p14:tracePt t="44741" x="4206875" y="4851400"/>
          <p14:tracePt t="44758" x="4222750" y="4841875"/>
          <p14:tracePt t="44775" x="4257675" y="4841875"/>
          <p14:tracePt t="44791" x="4267200" y="4841875"/>
          <p14:tracePt t="44808" x="4276725" y="4841875"/>
          <p14:tracePt t="44825" x="4279900" y="4841875"/>
          <p14:tracePt t="44841" x="4279900" y="4832350"/>
          <p14:tracePt t="44857" x="4279900" y="4816475"/>
          <p14:tracePt t="44874" x="4244975" y="4733925"/>
          <p14:tracePt t="44891" x="4197350" y="4664075"/>
          <p14:tracePt t="44908" x="4171950" y="4616450"/>
          <p14:tracePt t="44925" x="4127500" y="4587875"/>
          <p14:tracePt t="44941" x="4111625" y="4568825"/>
          <p14:tracePt t="44958" x="4102100" y="4559300"/>
          <p14:tracePt t="44974" x="4086225" y="4552950"/>
          <p14:tracePt t="44975" x="4079875" y="4552950"/>
          <p14:tracePt t="44991" x="4070350" y="4552950"/>
          <p14:tracePt t="45025" x="4067175" y="4552950"/>
          <p14:tracePt t="45041" x="4060825" y="4552950"/>
          <p14:tracePt t="45057" x="4051300" y="4552950"/>
          <p14:tracePt t="45075" x="4032250" y="4559300"/>
          <p14:tracePt t="45091" x="4016375" y="4565650"/>
          <p14:tracePt t="45107" x="3984625" y="4584700"/>
          <p14:tracePt t="45125" x="3965575" y="4594225"/>
          <p14:tracePt t="45141" x="3952875" y="4600575"/>
          <p14:tracePt t="45158" x="3943350" y="4610100"/>
          <p14:tracePt t="45175" x="3933825" y="4629150"/>
          <p14:tracePt t="45191" x="3933825" y="4638675"/>
          <p14:tracePt t="45208" x="3952875" y="4657725"/>
          <p14:tracePt t="45226" x="4013200" y="4702175"/>
          <p14:tracePt t="45241" x="4060825" y="4730750"/>
          <p14:tracePt t="45258" x="4108450" y="4762500"/>
          <p14:tracePt t="45275" x="4165600" y="4781550"/>
          <p14:tracePt t="45291" x="4181475" y="4794250"/>
          <p14:tracePt t="45307" x="4191000" y="4797425"/>
          <p14:tracePt t="45325" x="4206875" y="4797425"/>
          <p14:tracePt t="45397" x="4206875" y="4803775"/>
          <p14:tracePt t="45412" x="4206875" y="4806950"/>
          <p14:tracePt t="45419" x="4206875" y="4819650"/>
          <p14:tracePt t="45425" x="4206875" y="4822825"/>
          <p14:tracePt t="45441" x="4206875" y="4832350"/>
          <p14:tracePt t="45457" x="4203700" y="4841875"/>
          <p14:tracePt t="45476" x="4184650" y="4857750"/>
          <p14:tracePt t="45491" x="4171950" y="4879975"/>
          <p14:tracePt t="45508" x="4162425" y="4902200"/>
          <p14:tracePt t="45526" x="4143375" y="4940300"/>
          <p14:tracePt t="45541" x="4127500" y="4956175"/>
          <p14:tracePt t="45558" x="4117975" y="4965700"/>
          <p14:tracePt t="45574" x="4108450" y="4975225"/>
          <p14:tracePt t="45591" x="4092575" y="4994275"/>
          <p14:tracePt t="45607" x="4076700" y="5003800"/>
          <p14:tracePt t="45624" x="4067175" y="5013325"/>
          <p14:tracePt t="45641" x="4054475" y="5035550"/>
          <p14:tracePt t="45658" x="4044950" y="5038725"/>
          <p14:tracePt t="45676" x="4022725" y="5045075"/>
          <p14:tracePt t="45691" x="4013200" y="5045075"/>
          <p14:tracePt t="45707" x="4003675" y="5051425"/>
          <p14:tracePt t="45724" x="3994150" y="5051425"/>
          <p14:tracePt t="45741" x="3971925" y="5054600"/>
          <p14:tracePt t="45758" x="3962400" y="5054600"/>
          <p14:tracePt t="45774" x="3952875" y="5054600"/>
          <p14:tracePt t="45819" x="3949700" y="5054600"/>
          <p14:tracePt t="45826" x="3943350" y="5054600"/>
          <p14:tracePt t="45847" x="3933825" y="5054600"/>
          <p14:tracePt t="45897" x="3933825" y="5048250"/>
          <p14:tracePt t="45905" x="3933825" y="5045075"/>
          <p14:tracePt t="45912" x="3933825" y="5038725"/>
          <p14:tracePt t="45924" x="3933825" y="5022850"/>
          <p14:tracePt t="45941" x="3933825" y="5006975"/>
          <p14:tracePt t="45958" x="3933825" y="4994275"/>
          <p14:tracePt t="45974" x="3933825" y="4965700"/>
          <p14:tracePt t="45991" x="3943350" y="4930775"/>
          <p14:tracePt t="46007" x="3956050" y="4902200"/>
          <p14:tracePt t="46025" x="3968750" y="4879975"/>
          <p14:tracePt t="46041" x="3987800" y="4857750"/>
          <p14:tracePt t="46058" x="4010025" y="4838700"/>
          <p14:tracePt t="46076" x="4025900" y="4826000"/>
          <p14:tracePt t="46091" x="4035425" y="4816475"/>
          <p14:tracePt t="46107" x="4051300" y="4803775"/>
          <p14:tracePt t="46124" x="4057650" y="4803775"/>
          <p14:tracePt t="46141" x="4067175" y="4803775"/>
          <p14:tracePt t="46157" x="4070350" y="4803775"/>
          <p14:tracePt t="46198" x="4076700" y="4803775"/>
          <p14:tracePt t="46209" x="4079875" y="4803775"/>
          <p14:tracePt t="46224" x="4089400" y="4803775"/>
          <p14:tracePt t="46240" x="4111625" y="4813300"/>
          <p14:tracePt t="46257" x="4121150" y="4822825"/>
          <p14:tracePt t="46275" x="4130675" y="4832350"/>
          <p14:tracePt t="46291" x="4149725" y="4848225"/>
          <p14:tracePt t="46307" x="4156075" y="4860925"/>
          <p14:tracePt t="46324" x="4159250" y="4860925"/>
          <p14:tracePt t="46341" x="4165600" y="4860925"/>
          <p14:tracePt t="46783" x="4162425" y="4854575"/>
          <p14:tracePt t="46791" x="4159250" y="4848225"/>
          <p14:tracePt t="46799" x="4140200" y="4838700"/>
          <p14:tracePt t="46824" x="4127500" y="4822825"/>
          <p14:tracePt t="46858" x="4095750" y="4794250"/>
          <p14:tracePt t="46875" x="4086225" y="4784725"/>
          <p14:tracePt t="46891" x="4070350" y="4772025"/>
          <p14:tracePt t="46908" x="4060825" y="4762500"/>
          <p14:tracePt t="46924" x="4044950" y="4752975"/>
          <p14:tracePt t="46941" x="4032250" y="4743450"/>
          <p14:tracePt t="46958" x="4022725" y="4743450"/>
          <p14:tracePt t="46974" x="4013200" y="4737100"/>
          <p14:tracePt t="46991" x="3990975" y="4727575"/>
          <p14:tracePt t="47008" x="3981450" y="4718050"/>
          <p14:tracePt t="47025" x="3971925" y="4708525"/>
          <p14:tracePt t="47028" x="3968750" y="4699000"/>
          <p14:tracePt t="47041" x="3956050" y="4689475"/>
          <p14:tracePt t="47057" x="3946525" y="4676775"/>
          <p14:tracePt t="47074" x="3946525" y="4667250"/>
          <p14:tracePt t="47091" x="3946525" y="4648200"/>
          <p14:tracePt t="47108" x="3946525" y="4638675"/>
          <p14:tracePt t="47125" x="3946525" y="4629150"/>
          <p14:tracePt t="47142" x="3946525" y="4622800"/>
          <p14:tracePt t="47163" x="3952875" y="4619625"/>
          <p14:tracePt t="47174" x="3959225" y="4619625"/>
          <p14:tracePt t="47191" x="3978275" y="4613275"/>
          <p14:tracePt t="47208" x="4016375" y="4613275"/>
          <p14:tracePt t="47224" x="4044950" y="4613275"/>
          <p14:tracePt t="47241" x="4086225" y="4613275"/>
          <p14:tracePt t="47257" x="4108450" y="4613275"/>
          <p14:tracePt t="47275" x="4137025" y="4613275"/>
          <p14:tracePt t="47291" x="4156075" y="4613275"/>
          <p14:tracePt t="47308" x="4178300" y="4613275"/>
          <p14:tracePt t="47325" x="4187825" y="4613275"/>
          <p14:tracePt t="47341" x="4206875" y="4613275"/>
          <p14:tracePt t="47358" x="4229100" y="4616450"/>
          <p14:tracePt t="47375" x="4238625" y="4619625"/>
          <p14:tracePt t="47390" x="4260850" y="4632325"/>
          <p14:tracePt t="47407" x="4273550" y="4635500"/>
          <p14:tracePt t="47426" x="4289425" y="4645025"/>
          <p14:tracePt t="47441" x="4318000" y="4667250"/>
          <p14:tracePt t="47458" x="4340225" y="4676775"/>
          <p14:tracePt t="47474" x="4362450" y="4689475"/>
          <p14:tracePt t="47490" x="4384675" y="4711700"/>
          <p14:tracePt t="47507" x="4400550" y="4714875"/>
          <p14:tracePt t="47524" x="4410075" y="4721225"/>
          <p14:tracePt t="47526" x="4413250" y="4721225"/>
          <p14:tracePt t="47570" x="4413250" y="4724400"/>
          <p14:tracePt t="47577" x="4419600" y="4724400"/>
          <p14:tracePt t="47591" x="4425950" y="4733925"/>
          <p14:tracePt t="47608" x="4425950" y="4740275"/>
          <p14:tracePt t="47625" x="4425950" y="4746625"/>
          <p14:tracePt t="47698" x="4425950" y="4749800"/>
          <p14:tracePt t="47705" x="4425950" y="4756150"/>
          <p14:tracePt t="47712" x="4425950" y="4765675"/>
          <p14:tracePt t="47725" x="4425950" y="4768850"/>
          <p14:tracePt t="47740" x="4435475" y="4784725"/>
          <p14:tracePt t="47757" x="4445000" y="4794250"/>
          <p14:tracePt t="47773" x="4451350" y="4800600"/>
          <p14:tracePt t="47790" x="4451350" y="4803775"/>
          <p14:tracePt t="47807" x="4451350" y="4819650"/>
          <p14:tracePt t="47824" x="4451350" y="4826000"/>
          <p14:tracePt t="47840" x="4451350" y="4835525"/>
          <p14:tracePt t="47857" x="4454525" y="4845050"/>
          <p14:tracePt t="47875" x="4460875" y="4854575"/>
          <p14:tracePt t="47891" x="4470400" y="4873625"/>
          <p14:tracePt t="47907" x="4473575" y="4883150"/>
          <p14:tracePt t="47924" x="4479925" y="4892675"/>
          <p14:tracePt t="47940" x="4479925" y="4914900"/>
          <p14:tracePt t="47958" x="4479925" y="4937125"/>
          <p14:tracePt t="47975" x="4479925" y="4949825"/>
          <p14:tracePt t="47991" x="4479925" y="4991100"/>
          <p14:tracePt t="48008" x="4479925" y="5000625"/>
          <p14:tracePt t="48024" x="4479925" y="5010150"/>
          <p14:tracePt t="48026" x="4479925" y="5016500"/>
          <p14:tracePt t="48040" x="4479925" y="5032375"/>
          <p14:tracePt t="48057" x="4479925" y="5041900"/>
          <p14:tracePt t="48074" x="4479925" y="5051425"/>
          <p14:tracePt t="48091" x="4479925" y="5064125"/>
          <p14:tracePt t="48108" x="4479925" y="5080000"/>
          <p14:tracePt t="48125" x="4476750" y="5086350"/>
          <p14:tracePt t="48141" x="4476750" y="5089525"/>
          <p14:tracePt t="48221" x="4476750" y="5083175"/>
          <p14:tracePt t="48227" x="4476750" y="5080000"/>
          <p14:tracePt t="48241" x="4476750" y="5064125"/>
          <p14:tracePt t="48258" x="4476750" y="5048250"/>
          <p14:tracePt t="48275" x="4473575" y="5038725"/>
          <p14:tracePt t="48292" x="4473575" y="5019675"/>
          <p14:tracePt t="48307" x="4473575" y="5013325"/>
          <p14:tracePt t="48507" x="4473575" y="5003800"/>
          <p14:tracePt t="48513" x="4473575" y="4991100"/>
          <p14:tracePt t="48524" x="4473575" y="4975225"/>
          <p14:tracePt t="48541" x="4473575" y="4953000"/>
          <p14:tracePt t="48558" x="4473575" y="4943475"/>
          <p14:tracePt t="48574" x="4473575" y="4940300"/>
          <p14:tracePt t="48692" x="4479925" y="4946650"/>
          <p14:tracePt t="48699" x="4489450" y="4949825"/>
          <p14:tracePt t="48707" x="4495800" y="4956175"/>
          <p14:tracePt t="48724" x="4505325" y="4965700"/>
          <p14:tracePt t="48740" x="4521200" y="4997450"/>
          <p14:tracePt t="48757" x="4533900" y="5022850"/>
          <p14:tracePt t="48774" x="4549775" y="5054600"/>
          <p14:tracePt t="48791" x="4568825" y="5089525"/>
          <p14:tracePt t="48808" x="4581525" y="5111750"/>
          <p14:tracePt t="48825" x="4584700" y="5127625"/>
          <p14:tracePt t="48841" x="4584700" y="5143500"/>
          <p14:tracePt t="48857" x="4584700" y="5153025"/>
          <p14:tracePt t="48874" x="4584700" y="5168900"/>
          <p14:tracePt t="48891" x="4584700" y="5187950"/>
          <p14:tracePt t="48907" x="4584700" y="5197475"/>
          <p14:tracePt t="48925" x="4578350" y="5226050"/>
          <p14:tracePt t="48941" x="4568825" y="5254625"/>
          <p14:tracePt t="48958" x="4556125" y="5276850"/>
          <p14:tracePt t="48975" x="4540250" y="5299075"/>
          <p14:tracePt t="48991" x="4521200" y="5327650"/>
          <p14:tracePt t="49007" x="4511675" y="5343525"/>
          <p14:tracePt t="49024" x="4495800" y="5353050"/>
          <p14:tracePt t="49041" x="4454525" y="5384800"/>
          <p14:tracePt t="49057" x="4422775" y="5397500"/>
          <p14:tracePt t="49075" x="4400550" y="5410200"/>
          <p14:tracePt t="49092" x="4362450" y="5426075"/>
          <p14:tracePt t="49108" x="4340225" y="5445125"/>
          <p14:tracePt t="49124" x="4318000" y="5457825"/>
          <p14:tracePt t="49141" x="4273550" y="5467350"/>
          <p14:tracePt t="49157" x="4244975" y="5473700"/>
          <p14:tracePt t="49174" x="4222750" y="5480050"/>
          <p14:tracePt t="49191" x="4159250" y="5480050"/>
          <p14:tracePt t="49208" x="4130675" y="5480050"/>
          <p14:tracePt t="49225" x="4095750" y="5480050"/>
          <p14:tracePt t="49241" x="4038600" y="5480050"/>
          <p14:tracePt t="49258" x="4016375" y="5480050"/>
          <p14:tracePt t="49274" x="3987800" y="5480050"/>
          <p14:tracePt t="49291" x="3956050" y="5480050"/>
          <p14:tracePt t="49307" x="3940175" y="5480050"/>
          <p14:tracePt t="49324" x="3924300" y="5480050"/>
          <p14:tracePt t="49342" x="3908425" y="5467350"/>
          <p14:tracePt t="49358" x="3889375" y="5457825"/>
          <p14:tracePt t="49374" x="3873500" y="5441950"/>
          <p14:tracePt t="49391" x="3838575" y="5413375"/>
          <p14:tracePt t="49408" x="3829050" y="5397500"/>
          <p14:tracePt t="49424" x="3816350" y="5381625"/>
          <p14:tracePt t="49440" x="3803650" y="5365750"/>
          <p14:tracePt t="49457" x="3803650" y="5356225"/>
          <p14:tracePt t="49474" x="3803650" y="5346700"/>
          <p14:tracePt t="49491" x="3803650" y="5327650"/>
          <p14:tracePt t="49508" x="3803650" y="5318125"/>
          <p14:tracePt t="49525" x="3803650" y="5295900"/>
          <p14:tracePt t="49541" x="3803650" y="5241925"/>
          <p14:tracePt t="49557" x="3803650" y="5197475"/>
          <p14:tracePt t="49574" x="3797300" y="5137150"/>
          <p14:tracePt t="49591" x="3797300" y="5067300"/>
          <p14:tracePt t="49607" x="3797300" y="5022850"/>
          <p14:tracePt t="49624" x="3797300" y="4994275"/>
          <p14:tracePt t="49641" x="3797300" y="4953000"/>
          <p14:tracePt t="49658" x="3797300" y="4930775"/>
          <p14:tracePt t="49675" x="3797300" y="4902200"/>
          <p14:tracePt t="49691" x="3797300" y="4867275"/>
          <p14:tracePt t="49707" x="3803650" y="4854575"/>
          <p14:tracePt t="49723" x="3813175" y="4841875"/>
          <p14:tracePt t="49741" x="3825875" y="4829175"/>
          <p14:tracePt t="49757" x="3841750" y="4819650"/>
          <p14:tracePt t="49774" x="3848100" y="4803775"/>
          <p14:tracePt t="49791" x="3857625" y="4787900"/>
          <p14:tracePt t="49808" x="3860800" y="4778375"/>
          <p14:tracePt t="49824" x="3867150" y="4768850"/>
          <p14:tracePt t="49841" x="3876675" y="4749800"/>
          <p14:tracePt t="49857" x="3883025" y="4740275"/>
          <p14:tracePt t="49874" x="3892550" y="4733925"/>
          <p14:tracePt t="49891" x="3902075" y="4727575"/>
          <p14:tracePt t="49907" x="3911600" y="4724400"/>
          <p14:tracePt t="49925" x="3921125" y="4714875"/>
          <p14:tracePt t="49942" x="3943350" y="4699000"/>
          <p14:tracePt t="49958" x="3952875" y="4689475"/>
          <p14:tracePt t="49974" x="3962400" y="4679950"/>
          <p14:tracePt t="49991" x="4003675" y="4660900"/>
          <p14:tracePt t="50007" x="4025900" y="4660900"/>
          <p14:tracePt t="50024" x="4060825" y="4660900"/>
          <p14:tracePt t="50041" x="4095750" y="4660900"/>
          <p14:tracePt t="50058" x="4124325" y="4660900"/>
          <p14:tracePt t="50075" x="4146550" y="4664075"/>
          <p14:tracePt t="50091" x="4197350" y="4683125"/>
          <p14:tracePt t="50108" x="4219575" y="4695825"/>
          <p14:tracePt t="50124" x="4257675" y="4721225"/>
          <p14:tracePt t="50141" x="4302125" y="4749800"/>
          <p14:tracePt t="50157" x="4327525" y="4781550"/>
          <p14:tracePt t="50174" x="4349750" y="4800600"/>
          <p14:tracePt t="50191" x="4387850" y="4816475"/>
          <p14:tracePt t="50208" x="4397375" y="4826000"/>
          <p14:tracePt t="50225" x="4406900" y="4841875"/>
          <p14:tracePt t="50242" x="4425950" y="4857750"/>
          <p14:tracePt t="50257" x="4435475" y="4867275"/>
          <p14:tracePt t="50274" x="4445000" y="4873625"/>
          <p14:tracePt t="50291" x="4457700" y="4889500"/>
          <p14:tracePt t="50307" x="4457700" y="4892675"/>
          <p14:tracePt t="50324" x="4457700" y="4899025"/>
          <p14:tracePt t="50342" x="4457700" y="4908550"/>
          <p14:tracePt t="50358" x="4467225" y="4911725"/>
          <p14:tracePt t="50375" x="4476750" y="4918075"/>
          <p14:tracePt t="50391" x="4486275" y="4937125"/>
          <p14:tracePt t="50407" x="4495800" y="4946650"/>
          <p14:tracePt t="50423" x="4505325" y="4956175"/>
          <p14:tracePt t="50441" x="4521200" y="4972050"/>
          <p14:tracePt t="50458" x="4521200" y="4987925"/>
          <p14:tracePt t="50475" x="4521200" y="4997450"/>
          <p14:tracePt t="50492" x="4521200" y="5022850"/>
          <p14:tracePt t="50508" x="4521200" y="5054600"/>
          <p14:tracePt t="50525" x="4521200" y="5073650"/>
          <p14:tracePt t="50541" x="4521200" y="5114925"/>
          <p14:tracePt t="50557" x="4521200" y="5130800"/>
          <p14:tracePt t="50574" x="4521200" y="5140325"/>
          <p14:tracePt t="50591" x="4521200" y="5165725"/>
          <p14:tracePt t="50607" x="4508500" y="5181600"/>
          <p14:tracePt t="50625" x="4495800" y="5213350"/>
          <p14:tracePt t="50642" x="4479925" y="5248275"/>
          <p14:tracePt t="50658" x="4473575" y="5280025"/>
          <p14:tracePt t="50675" x="4467225" y="5302250"/>
          <p14:tracePt t="50692" x="4460875" y="5343525"/>
          <p14:tracePt t="50707" x="4451350" y="5353050"/>
          <p14:tracePt t="50723" x="4445000" y="5362575"/>
          <p14:tracePt t="50741" x="4429125" y="5381625"/>
          <p14:tracePt t="50757" x="4419600" y="5391150"/>
          <p14:tracePt t="50774" x="4410075" y="5400675"/>
          <p14:tracePt t="50791" x="4391025" y="5416550"/>
          <p14:tracePt t="50808" x="4375150" y="5432425"/>
          <p14:tracePt t="50824" x="4343400" y="5445125"/>
          <p14:tracePt t="50841" x="4308475" y="5464175"/>
          <p14:tracePt t="50857" x="4279900" y="5467350"/>
          <p14:tracePt t="50874" x="4257675" y="5467350"/>
          <p14:tracePt t="50891" x="4194175" y="5467350"/>
          <p14:tracePt t="50907" x="4149725" y="5467350"/>
          <p14:tracePt t="50924" x="4105275" y="5457825"/>
          <p14:tracePt t="50942" x="4025900" y="5451475"/>
          <p14:tracePt t="50958" x="3987800" y="5438775"/>
          <p14:tracePt t="50974" x="3959225" y="5432425"/>
          <p14:tracePt t="50991" x="3924300" y="5419725"/>
          <p14:tracePt t="51007" x="3895725" y="5413375"/>
          <p14:tracePt t="51023" x="3870325" y="5403850"/>
          <p14:tracePt t="51041" x="3829050" y="5384800"/>
          <p14:tracePt t="51058" x="3806825" y="5372100"/>
          <p14:tracePt t="51075" x="3775075" y="5353050"/>
          <p14:tracePt t="51078" x="3762375" y="5349875"/>
          <p14:tracePt t="51091" x="3746500" y="5337175"/>
          <p14:tracePt t="51108" x="3730625" y="5327650"/>
          <p14:tracePt t="51124" x="3721100" y="5318125"/>
          <p14:tracePt t="51141" x="3705225" y="5292725"/>
          <p14:tracePt t="51157" x="3705225" y="5270500"/>
          <p14:tracePt t="51174" x="3705225" y="5238750"/>
          <p14:tracePt t="51191" x="3708400" y="5184775"/>
          <p14:tracePt t="51208" x="3714750" y="5146675"/>
          <p14:tracePt t="51224" x="3714750" y="5102225"/>
          <p14:tracePt t="51241" x="3714750" y="5048250"/>
          <p14:tracePt t="51257" x="3714750" y="5019675"/>
          <p14:tracePt t="51273" x="3714750" y="4991100"/>
          <p14:tracePt t="51291" x="3721100" y="4943475"/>
          <p14:tracePt t="51307" x="3727450" y="4905375"/>
          <p14:tracePt t="51324" x="3746500" y="4857750"/>
          <p14:tracePt t="51342" x="3768725" y="4787900"/>
          <p14:tracePt t="51358" x="3781425" y="4740275"/>
          <p14:tracePt t="51374" x="3790950" y="4711700"/>
          <p14:tracePt t="51391" x="3816350" y="4673600"/>
          <p14:tracePt t="51407" x="3819525" y="4664075"/>
          <p14:tracePt t="51423" x="3825875" y="4654550"/>
          <p14:tracePt t="51441" x="3835400" y="4641850"/>
          <p14:tracePt t="51458" x="3841750" y="4625975"/>
          <p14:tracePt t="51475" x="3844925" y="4619625"/>
          <p14:tracePt t="51491" x="3867150" y="4619625"/>
          <p14:tracePt t="51507" x="3870325" y="4616450"/>
          <p14:tracePt t="51524" x="3879850" y="4616450"/>
          <p14:tracePt t="51541" x="3898900" y="4616450"/>
          <p14:tracePt t="51557" x="3921125" y="4616450"/>
          <p14:tracePt t="51573" x="3937000" y="4616450"/>
          <p14:tracePt t="51591" x="3978275" y="4616450"/>
          <p14:tracePt t="51608" x="4000500" y="4616450"/>
          <p14:tracePt t="51624" x="4029075" y="4616450"/>
          <p14:tracePt t="51641" x="4083050" y="4616450"/>
          <p14:tracePt t="51657" x="4105275" y="4619625"/>
          <p14:tracePt t="51674" x="4130675" y="4629150"/>
          <p14:tracePt t="51691" x="4187825" y="4654550"/>
          <p14:tracePt t="51707" x="4225925" y="4667250"/>
          <p14:tracePt t="51723" x="4251325" y="4686300"/>
          <p14:tracePt t="51741" x="4292600" y="4718050"/>
          <p14:tracePt t="51757" x="4318000" y="4730750"/>
          <p14:tracePt t="51773" x="4346575" y="4740275"/>
          <p14:tracePt t="51791" x="4368800" y="4756150"/>
          <p14:tracePt t="51807" x="4378325" y="4772025"/>
          <p14:tracePt t="51824" x="4394200" y="4781550"/>
          <p14:tracePt t="51842" x="4406900" y="4797425"/>
          <p14:tracePt t="51858" x="4406900" y="4806950"/>
          <p14:tracePt t="51874" x="4413250" y="4822825"/>
          <p14:tracePt t="51892" x="4422775" y="4835525"/>
          <p14:tracePt t="51908" x="4438650" y="4848225"/>
          <p14:tracePt t="51924" x="4448175" y="4851400"/>
          <p14:tracePt t="51941" x="4464050" y="4873625"/>
          <p14:tracePt t="51957" x="4473575" y="4883150"/>
          <p14:tracePt t="51973" x="4489450" y="4892675"/>
          <p14:tracePt t="51990" x="4498975" y="4902200"/>
          <p14:tracePt t="52008" x="4514850" y="4921250"/>
          <p14:tracePt t="52024" x="4524375" y="4937125"/>
          <p14:tracePt t="52042" x="4546600" y="4972050"/>
          <p14:tracePt t="52057" x="4556125" y="4997450"/>
          <p14:tracePt t="52074" x="4562475" y="5019675"/>
          <p14:tracePt t="52090" x="4568825" y="5035550"/>
          <p14:tracePt t="52092" x="4568825" y="5045075"/>
          <p14:tracePt t="52106" x="4568825" y="5054600"/>
          <p14:tracePt t="52123" x="4568825" y="5070475"/>
          <p14:tracePt t="52142" x="4568825" y="5095875"/>
          <p14:tracePt t="52158" x="4568825" y="5118100"/>
          <p14:tracePt t="52174" x="4568825" y="5146675"/>
          <p14:tracePt t="52190" x="4568825" y="5168900"/>
          <p14:tracePt t="52207" x="4559300" y="5216525"/>
          <p14:tracePt t="52224" x="4546600" y="5248275"/>
          <p14:tracePt t="52240" x="4527550" y="5286375"/>
          <p14:tracePt t="52257" x="4508500" y="5327650"/>
          <p14:tracePt t="52273" x="4498975" y="5353050"/>
          <p14:tracePt t="52292" x="4479925" y="5394325"/>
          <p14:tracePt t="52308" x="4460875" y="5419725"/>
          <p14:tracePt t="52324" x="4445000" y="5448300"/>
          <p14:tracePt t="52341" x="4400550" y="5486400"/>
          <p14:tracePt t="52357" x="4368800" y="5518150"/>
          <p14:tracePt t="52373" x="4314825" y="5540375"/>
          <p14:tracePt t="52390" x="4251325" y="5553075"/>
          <p14:tracePt t="52407" x="4165600" y="5553075"/>
          <p14:tracePt t="52424" x="4105275" y="5549900"/>
          <p14:tracePt t="52442" x="3981450" y="5527675"/>
          <p14:tracePt t="52458" x="3930650" y="5527675"/>
          <p14:tracePt t="52474" x="3870325" y="5527675"/>
          <p14:tracePt t="52490" x="3825875" y="5527675"/>
          <p14:tracePt t="52506" x="3765550" y="5527675"/>
          <p14:tracePt t="52523" x="3721100" y="5527675"/>
          <p14:tracePt t="52542" x="3679825" y="5527675"/>
          <p14:tracePt t="52558" x="3651250" y="5527675"/>
          <p14:tracePt t="52574" x="3635375" y="5527675"/>
          <p14:tracePt t="52591" x="3606800" y="5514975"/>
          <p14:tracePt t="52607" x="3587750" y="5486400"/>
          <p14:tracePt t="52623" x="3578225" y="5464175"/>
          <p14:tracePt t="52640" x="3565525" y="5432425"/>
          <p14:tracePt t="52656" x="3540125" y="5397500"/>
          <p14:tracePt t="52673" x="3530600" y="5359400"/>
          <p14:tracePt t="52690" x="3524250" y="5330825"/>
          <p14:tracePt t="52707" x="3524250" y="5273675"/>
          <p14:tracePt t="52724" x="3524250" y="5232400"/>
          <p14:tracePt t="52740" x="3524250" y="5194300"/>
          <p14:tracePt t="52757" x="3533775" y="5146675"/>
          <p14:tracePt t="52774" x="3546475" y="5102225"/>
          <p14:tracePt t="52790" x="3565525" y="5054600"/>
          <p14:tracePt t="52806" x="3584575" y="4991100"/>
          <p14:tracePt t="52824" x="3597275" y="4953000"/>
          <p14:tracePt t="52841" x="3609975" y="4924425"/>
          <p14:tracePt t="52858" x="3632200" y="4886325"/>
          <p14:tracePt t="52874" x="3644900" y="4870450"/>
          <p14:tracePt t="52890" x="3654425" y="4854575"/>
          <p14:tracePt t="52907" x="3667125" y="4841875"/>
          <p14:tracePt t="52923" x="3686175" y="4822825"/>
          <p14:tracePt t="52940" x="3695700" y="4813300"/>
          <p14:tracePt t="52957" x="3708400" y="4800600"/>
          <p14:tracePt t="52974" x="3717925" y="4800600"/>
          <p14:tracePt t="52991" x="3733800" y="4800600"/>
          <p14:tracePt t="53008" x="3749675" y="4794250"/>
          <p14:tracePt t="53024" x="3759200" y="4787900"/>
          <p14:tracePt t="53041" x="3768725" y="4775200"/>
          <p14:tracePt t="53057" x="3803650" y="4762500"/>
          <p14:tracePt t="53073" x="3825875" y="4756150"/>
          <p14:tracePt t="53090" x="3863975" y="4749800"/>
          <p14:tracePt t="53108" x="3911600" y="4749800"/>
          <p14:tracePt t="53124" x="3940175" y="4749800"/>
          <p14:tracePt t="53141" x="3968750" y="4749800"/>
          <p14:tracePt t="53157" x="4003675" y="4749800"/>
          <p14:tracePt t="53174" x="4032250" y="4749800"/>
          <p14:tracePt t="53190" x="4048125" y="4749800"/>
          <p14:tracePt t="53207" x="4073525" y="4743450"/>
          <p14:tracePt t="53223" x="4083050" y="4740275"/>
          <p14:tracePt t="53241" x="4092575" y="4740275"/>
          <p14:tracePt t="53257" x="4102100" y="4740275"/>
          <p14:tracePt t="54645" x="4159250" y="4749800"/>
          <p14:tracePt t="54651" x="4251325" y="4768850"/>
          <p14:tracePt t="54658" x="4400550" y="4800600"/>
          <p14:tracePt t="54674" x="4645025" y="4873625"/>
          <p14:tracePt t="54690" x="4911725" y="4946650"/>
          <p14:tracePt t="54713" x="5305425" y="5006975"/>
          <p14:tracePt t="54724" x="5575300" y="5016500"/>
          <p14:tracePt t="54757" x="6026150" y="4972050"/>
          <p14:tracePt t="54793" x="6219825" y="4905375"/>
          <p14:tracePt t="54808" x="6248400" y="4892675"/>
          <p14:tracePt t="54823" x="6280150" y="487997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5643563" y="6334125"/>
            <a:ext cx="3500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  <a:latin typeface="Arial" panose="020B0604020202020204" pitchFamily="34" charset="0"/>
              </a:rPr>
              <a:t>Mercurialis annua</a:t>
            </a:r>
          </a:p>
        </p:txBody>
      </p:sp>
      <p:pic>
        <p:nvPicPr>
          <p:cNvPr id="38915" name="Picture 5" descr="pag83-mercurial1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 1" descr="http://upload.wikimedia.org/wikipedia/commons/8/8e/Mercurialis_annua_female_male_plant_IMG_54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 t="60945" r="77708" b="27441"/>
          <a:stretch>
            <a:fillRect/>
          </a:stretch>
        </p:blipFill>
        <p:spPr bwMode="auto">
          <a:xfrm>
            <a:off x="5572125" y="0"/>
            <a:ext cx="30003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mercurialis%20annua%2006%20NL%20uithof%20mac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1" t="29076" r="30551" b="30516"/>
          <a:stretch>
            <a:fillRect/>
          </a:stretch>
        </p:blipFill>
        <p:spPr bwMode="auto">
          <a:xfrm>
            <a:off x="5000625" y="2643188"/>
            <a:ext cx="3786188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ZoneTexte 5"/>
          <p:cNvSpPr txBox="1">
            <a:spLocks noChangeArrowheads="1"/>
          </p:cNvSpPr>
          <p:nvPr/>
        </p:nvSpPr>
        <p:spPr bwMode="auto">
          <a:xfrm>
            <a:off x="6072188" y="2143125"/>
            <a:ext cx="2484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7030A0"/>
                </a:solidFill>
              </a:rPr>
              <a:t>Fleurs femelles</a:t>
            </a: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5857875" y="5929313"/>
            <a:ext cx="212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7030A0"/>
                </a:solidFill>
              </a:rPr>
              <a:t>Fleurs mâles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33"/>
    </mc:Choice>
    <mc:Fallback>
      <p:transition spd="slow" advTm="7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97" x="6264275" y="4879975"/>
          <p14:tracePt t="2504" x="6251575" y="4883150"/>
          <p14:tracePt t="2519" x="6216650" y="4889500"/>
          <p14:tracePt t="2536" x="6178550" y="4902200"/>
          <p14:tracePt t="2553" x="6073775" y="4946650"/>
          <p14:tracePt t="2569" x="5984875" y="4978400"/>
          <p14:tracePt t="2602" x="5721350" y="5114925"/>
          <p14:tracePt t="2635" x="5464175" y="5229225"/>
          <p14:tracePt t="2653" x="5311775" y="5324475"/>
          <p14:tracePt t="2668" x="5197475" y="5403850"/>
          <p14:tracePt t="2685" x="5102225" y="5480050"/>
          <p14:tracePt t="2703" x="4991100" y="5559425"/>
          <p14:tracePt t="2719" x="4927600" y="5632450"/>
          <p14:tracePt t="2736" x="4873625" y="5692775"/>
          <p14:tracePt t="2753" x="4806950" y="5781675"/>
          <p14:tracePt t="2769" x="4781550" y="5819775"/>
          <p14:tracePt t="2785" x="4746625" y="5867400"/>
          <p14:tracePt t="2803" x="4730750" y="5902325"/>
          <p14:tracePt t="2819" x="4718050" y="5930900"/>
          <p14:tracePt t="3205" x="4670425" y="5946775"/>
          <p14:tracePt t="3213" x="4613275" y="5965825"/>
          <p14:tracePt t="3219" x="4552950" y="5981700"/>
          <p14:tracePt t="3236" x="4438650" y="6032500"/>
          <p14:tracePt t="3253" x="4289425" y="6108700"/>
          <p14:tracePt t="3268" x="4197350" y="6159500"/>
          <p14:tracePt t="3285" x="4095750" y="6216650"/>
          <p14:tracePt t="3318" x="3898900" y="6321425"/>
          <p14:tracePt t="3353" x="3724275" y="6454775"/>
          <p14:tracePt t="3369" x="3679825" y="6524625"/>
          <p14:tracePt t="3385" x="3625850" y="6575425"/>
          <p14:tracePt t="3403" x="3587750" y="6642100"/>
          <p14:tracePt t="3419" x="3552825" y="6689725"/>
          <p14:tracePt t="3435" x="3524250" y="6756400"/>
          <p14:tracePt t="3452" x="3492500" y="6832600"/>
          <p14:tracePt t="3468" x="3460750" y="6854825"/>
          <p14:tracePt t="3485" x="3454400" y="6854825"/>
          <p14:tracePt t="3618" x="3448050" y="6854825"/>
          <p14:tracePt t="3625" x="3444875" y="6848475"/>
          <p14:tracePt t="3635" x="3432175" y="6845300"/>
          <p14:tracePt t="3653" x="3394075" y="6784975"/>
          <p14:tracePt t="3668" x="3330575" y="6711950"/>
          <p14:tracePt t="3685" x="3222625" y="6594475"/>
          <p14:tracePt t="3702" x="3124200" y="6467475"/>
          <p14:tracePt t="3718" x="2984500" y="6340475"/>
          <p14:tracePt t="3735" x="2876550" y="6232525"/>
          <p14:tracePt t="3753" x="2724150" y="6061075"/>
          <p14:tracePt t="3768" x="2651125" y="5978525"/>
          <p14:tracePt t="3785" x="2600325" y="5886450"/>
          <p14:tracePt t="3803" x="2555875" y="5721350"/>
          <p14:tracePt t="3819" x="2552700" y="5470525"/>
          <p14:tracePt t="3835" x="2609850" y="5270500"/>
          <p14:tracePt t="3856" x="2743200" y="4962525"/>
          <p14:tracePt t="3868" x="2863850" y="4673600"/>
          <p14:tracePt t="3886" x="2962275" y="4467225"/>
          <p14:tracePt t="3904" x="3165475" y="4038600"/>
          <p14:tracePt t="3920" x="3260725" y="3848100"/>
          <p14:tracePt t="3937" x="3378200" y="3590925"/>
          <p14:tracePt t="3952" x="3463925" y="3390900"/>
          <p14:tracePt t="3969" x="3571875" y="3022600"/>
          <p14:tracePt t="3986" x="3629025" y="2835275"/>
          <p14:tracePt t="4003" x="3667125" y="2524125"/>
          <p14:tracePt t="4018" x="3660775" y="2362200"/>
          <p14:tracePt t="4035" x="3632200" y="2200275"/>
          <p14:tracePt t="4052" x="3578225" y="2022475"/>
          <p14:tracePt t="4069" x="3502025" y="1860550"/>
          <p14:tracePt t="4086" x="3448050" y="1739900"/>
          <p14:tracePt t="4103" x="3336925" y="1584325"/>
          <p14:tracePt t="4118" x="3289300" y="1501775"/>
          <p14:tracePt t="4135" x="3238500" y="1450975"/>
          <p14:tracePt t="4152" x="3184525" y="1400175"/>
          <p14:tracePt t="4168" x="3101975" y="1327150"/>
          <p14:tracePt t="4185" x="3032125" y="1270000"/>
          <p14:tracePt t="4203" x="2952750" y="1231900"/>
          <p14:tracePt t="4425" x="2889250" y="1282700"/>
          <p14:tracePt t="4432" x="2822575" y="1358900"/>
          <p14:tracePt t="4440" x="2759075" y="1431925"/>
          <p14:tracePt t="4451" x="2705100" y="1495425"/>
          <p14:tracePt t="4469" x="2505075" y="1743075"/>
          <p14:tracePt t="4486" x="2371725" y="1924050"/>
          <p14:tracePt t="4504" x="2232025" y="2146300"/>
          <p14:tracePt t="4520" x="2146300" y="2336800"/>
          <p14:tracePt t="4536" x="2073275" y="2514600"/>
          <p14:tracePt t="4553" x="1968500" y="2806700"/>
          <p14:tracePt t="4569" x="1911350" y="2994025"/>
          <p14:tracePt t="4586" x="1873250" y="3203575"/>
          <p14:tracePt t="4603" x="1825625" y="3425825"/>
          <p14:tracePt t="4619" x="1787525" y="3733800"/>
          <p14:tracePt t="4636" x="1768475" y="3930650"/>
          <p14:tracePt t="4652" x="1762125" y="4114800"/>
          <p14:tracePt t="4669" x="1762125" y="4410075"/>
          <p14:tracePt t="4685" x="1762125" y="4591050"/>
          <p14:tracePt t="4701" x="1774825" y="4797425"/>
          <p14:tracePt t="4720" x="1803400" y="5083175"/>
          <p14:tracePt t="4735" x="1822450" y="5302250"/>
          <p14:tracePt t="4752" x="1851025" y="5499100"/>
          <p14:tracePt t="4768" x="1898650" y="5775325"/>
          <p14:tracePt t="4785" x="1914525" y="5905500"/>
          <p14:tracePt t="4802" x="1930400" y="6010275"/>
          <p14:tracePt t="4819" x="1939925" y="6108700"/>
          <p14:tracePt t="4836" x="1939925" y="6159500"/>
          <p14:tracePt t="4852" x="1939925" y="6181725"/>
          <p14:tracePt t="4869" x="1939925" y="6223000"/>
          <p14:tracePt t="4885" x="1939925" y="6232525"/>
          <p14:tracePt t="4902" x="1939925" y="6242050"/>
          <p14:tracePt t="4919" x="1939925" y="6251575"/>
          <p14:tracePt t="5225" x="1920875" y="6257925"/>
          <p14:tracePt t="5232" x="1892300" y="6264275"/>
          <p14:tracePt t="5239" x="1854200" y="6270625"/>
          <p14:tracePt t="5251" x="1828800" y="6280150"/>
          <p14:tracePt t="5268" x="1717675" y="6302375"/>
          <p14:tracePt t="5285" x="1631950" y="6324600"/>
          <p14:tracePt t="5302" x="1546225" y="6330950"/>
          <p14:tracePt t="5319" x="1447800" y="6346825"/>
          <p14:tracePt t="5336" x="1403350" y="6346825"/>
          <p14:tracePt t="5352" x="1381125" y="6346825"/>
          <p14:tracePt t="5368" x="1352550" y="6346825"/>
          <p14:tracePt t="5384" x="1343025" y="6350000"/>
          <p14:tracePt t="5402" x="1339850" y="6350000"/>
          <p14:tracePt t="5418" x="1339850" y="6356350"/>
          <p14:tracePt t="5476" x="1339850" y="6359525"/>
          <p14:tracePt t="5497" x="1339850" y="6365875"/>
          <p14:tracePt t="5511" x="1346200" y="6365875"/>
          <p14:tracePt t="5519" x="1349375" y="6365875"/>
          <p14:tracePt t="5534" x="1358900" y="6365875"/>
          <p14:tracePt t="5551" x="1374775" y="6365875"/>
          <p14:tracePt t="5569" x="1390650" y="6365875"/>
          <p14:tracePt t="5586" x="1400175" y="6365875"/>
          <p14:tracePt t="5602" x="1416050" y="6365875"/>
          <p14:tracePt t="5619" x="1454150" y="6365875"/>
          <p14:tracePt t="5635" x="1498600" y="6372225"/>
          <p14:tracePt t="5651" x="1546225" y="6384925"/>
          <p14:tracePt t="5668" x="1641475" y="6391275"/>
          <p14:tracePt t="5685" x="1701800" y="6391275"/>
          <p14:tracePt t="5701" x="1774825" y="6397625"/>
          <p14:tracePt t="5719" x="1854200" y="6397625"/>
          <p14:tracePt t="5735" x="1882775" y="6397625"/>
          <p14:tracePt t="5752" x="1905000" y="6397625"/>
          <p14:tracePt t="5756" x="1914525" y="6397625"/>
          <p14:tracePt t="5769" x="1946275" y="6397625"/>
          <p14:tracePt t="5785" x="1965325" y="6397625"/>
          <p14:tracePt t="5801" x="1997075" y="6397625"/>
          <p14:tracePt t="5818" x="2009775" y="6397625"/>
          <p14:tracePt t="5835" x="2019300" y="6397625"/>
          <p14:tracePt t="5852" x="2028825" y="6397625"/>
          <p14:tracePt t="5869" x="2035175" y="6397625"/>
          <p14:tracePt t="5886" x="2044700" y="6397625"/>
          <p14:tracePt t="5902" x="2051050" y="6397625"/>
          <p14:tracePt t="5919" x="2054225" y="6397625"/>
          <p14:tracePt t="5947" x="2060575" y="6397625"/>
          <p14:tracePt t="6026" x="2057400" y="6397625"/>
          <p14:tracePt t="6033" x="2054225" y="6397625"/>
          <p14:tracePt t="6041" x="2047875" y="6397625"/>
          <p14:tracePt t="6052" x="2038350" y="6397625"/>
          <p14:tracePt t="6069" x="2012950" y="6397625"/>
          <p14:tracePt t="6085" x="1984375" y="6397625"/>
          <p14:tracePt t="6101" x="1952625" y="6397625"/>
          <p14:tracePt t="6118" x="1914525" y="6397625"/>
          <p14:tracePt t="6135" x="1892300" y="6397625"/>
          <p14:tracePt t="6152" x="1870075" y="6397625"/>
          <p14:tracePt t="6169" x="1841500" y="6403975"/>
          <p14:tracePt t="6186" x="1825625" y="6410325"/>
          <p14:tracePt t="6202" x="1809750" y="6416675"/>
          <p14:tracePt t="6218" x="1797050" y="6429375"/>
          <p14:tracePt t="6234" x="1784350" y="6445250"/>
          <p14:tracePt t="6251" x="1768475" y="6454775"/>
          <p14:tracePt t="6268" x="1755775" y="6454775"/>
          <p14:tracePt t="6285" x="1733550" y="6454775"/>
          <p14:tracePt t="6301" x="1704975" y="6454775"/>
          <p14:tracePt t="6318" x="1679575" y="6454775"/>
          <p14:tracePt t="6335" x="1663700" y="6454775"/>
          <p14:tracePt t="6352" x="1654175" y="6454775"/>
          <p14:tracePt t="6368" x="1638300" y="6454775"/>
          <p14:tracePt t="6385" x="1631950" y="6454775"/>
          <p14:tracePt t="6418" x="1631950" y="6448425"/>
          <p14:tracePt t="6435" x="1631950" y="6445250"/>
          <p14:tracePt t="6462" x="1631950" y="6432550"/>
          <p14:tracePt t="6469" x="1635125" y="6432550"/>
          <p14:tracePt t="6485" x="1644650" y="6429375"/>
          <p14:tracePt t="6502" x="1654175" y="6429375"/>
          <p14:tracePt t="6518" x="1679575" y="6419850"/>
          <p14:tracePt t="6534" x="1695450" y="6413500"/>
          <p14:tracePt t="6552" x="1704975" y="6410325"/>
          <p14:tracePt t="6569" x="1727200" y="6403975"/>
          <p14:tracePt t="6585" x="1736725" y="6403975"/>
          <p14:tracePt t="6602" x="1752600" y="6400800"/>
          <p14:tracePt t="6618" x="1784350" y="6400800"/>
          <p14:tracePt t="6635" x="1800225" y="6400800"/>
          <p14:tracePt t="6651" x="1822450" y="6400800"/>
          <p14:tracePt t="6668" x="1854200" y="6400800"/>
          <p14:tracePt t="6685" x="1866900" y="6384925"/>
          <p14:tracePt t="6702" x="1876425" y="6384925"/>
          <p14:tracePt t="6718" x="1889125" y="6378575"/>
          <p14:tracePt t="6735" x="1898650" y="6378575"/>
          <p14:tracePt t="6752" x="1908175" y="6375400"/>
          <p14:tracePt t="6768" x="1930400" y="6375400"/>
          <p14:tracePt t="6785" x="1939925" y="6375400"/>
          <p14:tracePt t="6802" x="1949450" y="6375400"/>
          <p14:tracePt t="6863" x="1949450" y="6369050"/>
          <p14:tracePt t="6876" x="1946275" y="6369050"/>
          <p14:tracePt t="6885" x="1943100" y="6369050"/>
          <p14:tracePt t="6902" x="1933575" y="6369050"/>
          <p14:tracePt t="6918" x="1901825" y="6369050"/>
          <p14:tracePt t="6934" x="1879600" y="6369050"/>
          <p14:tracePt t="6951" x="1841500" y="6369050"/>
          <p14:tracePt t="6968" x="1800225" y="6369050"/>
          <p14:tracePt t="6984" x="1781175" y="6369050"/>
          <p14:tracePt t="7002" x="1749425" y="6369050"/>
          <p14:tracePt t="7018" x="1717675" y="6369050"/>
          <p14:tracePt t="7035" x="1689100" y="6369050"/>
          <p14:tracePt t="7052" x="1673225" y="6369050"/>
          <p14:tracePt t="7069" x="1657350" y="6369050"/>
          <p14:tracePt t="7085" x="1641475" y="6369050"/>
          <p14:tracePt t="7102" x="1631950" y="6369050"/>
          <p14:tracePt t="7119" x="1619250" y="6369050"/>
          <p14:tracePt t="7135" x="1612900" y="6369050"/>
          <p14:tracePt t="7220" x="1616075" y="6369050"/>
          <p14:tracePt t="7235" x="1619250" y="6369050"/>
          <p14:tracePt t="7241" x="1625600" y="6369050"/>
          <p14:tracePt t="7252" x="1628775" y="6369050"/>
          <p14:tracePt t="7269" x="1644650" y="6369050"/>
          <p14:tracePt t="7284" x="1660525" y="6369050"/>
          <p14:tracePt t="7301" x="1670050" y="6359525"/>
          <p14:tracePt t="7318" x="1717675" y="6359525"/>
          <p14:tracePt t="7334" x="1752600" y="6353175"/>
          <p14:tracePt t="7352" x="1803400" y="6353175"/>
          <p14:tracePt t="7369" x="1866900" y="6353175"/>
          <p14:tracePt t="7385" x="1895475" y="6353175"/>
          <p14:tracePt t="7402" x="1917700" y="6353175"/>
          <p14:tracePt t="7419" x="1952625" y="6353175"/>
          <p14:tracePt t="7435" x="1962150" y="6353175"/>
          <p14:tracePt t="7451" x="1974850" y="6356350"/>
          <p14:tracePt t="7468" x="1997075" y="6356350"/>
          <p14:tracePt t="7484" x="2006600" y="6356350"/>
          <p14:tracePt t="7502" x="2016125" y="6356350"/>
          <p14:tracePt t="7519" x="2019300" y="6356350"/>
          <p14:tracePt t="7591" x="2019300" y="6359525"/>
          <p14:tracePt t="7597" x="2019300" y="6365875"/>
          <p14:tracePt t="7619" x="2019300" y="6369050"/>
          <p14:tracePt t="7626" x="2019300" y="6375400"/>
          <p14:tracePt t="7648" x="2012950" y="6375400"/>
          <p14:tracePt t="7655" x="2009775" y="6375400"/>
          <p14:tracePt t="7669" x="2000250" y="6375400"/>
          <p14:tracePt t="7685" x="1984375" y="6375400"/>
          <p14:tracePt t="7702" x="1968500" y="6375400"/>
          <p14:tracePt t="7718" x="1927225" y="6375400"/>
          <p14:tracePt t="7734" x="1908175" y="6375400"/>
          <p14:tracePt t="7751" x="1870075" y="6375400"/>
          <p14:tracePt t="7769" x="1822450" y="6375400"/>
          <p14:tracePt t="7785" x="1800225" y="6375400"/>
          <p14:tracePt t="7802" x="1778000" y="6375400"/>
          <p14:tracePt t="7819" x="1758950" y="6375400"/>
          <p14:tracePt t="7835" x="1749425" y="6375400"/>
          <p14:tracePt t="7852" x="1739900" y="6375400"/>
          <p14:tracePt t="7868" x="1717675" y="6375400"/>
          <p14:tracePt t="7884" x="1714500" y="6375400"/>
          <p14:tracePt t="7926" x="1708150" y="6375400"/>
          <p14:tracePt t="8284" x="1708150" y="6372225"/>
          <p14:tracePt t="8290" x="1704975" y="6372225"/>
          <p14:tracePt t="8301" x="1698625" y="6372225"/>
          <p14:tracePt t="8318" x="1708150" y="6375400"/>
          <p14:tracePt t="8670" x="1724025" y="6337300"/>
          <p14:tracePt t="8677" x="1752600" y="6273800"/>
          <p14:tracePt t="8685" x="1787525" y="6200775"/>
          <p14:tracePt t="8702" x="1841500" y="6080125"/>
          <p14:tracePt t="8719" x="1908175" y="5918200"/>
          <p14:tracePt t="8736" x="1939925" y="5842000"/>
          <p14:tracePt t="8769" x="2000250" y="5670550"/>
          <p14:tracePt t="8802" x="2047875" y="5559425"/>
          <p14:tracePt t="8806" x="2060575" y="5540375"/>
          <p14:tracePt t="8819" x="2098675" y="5473700"/>
          <p14:tracePt t="8835" x="2127250" y="5397500"/>
          <p14:tracePt t="8852" x="2149475" y="5321300"/>
          <p14:tracePt t="8867" x="2165350" y="5257800"/>
          <p14:tracePt t="8884" x="2190750" y="5191125"/>
          <p14:tracePt t="8902" x="2197100" y="5168900"/>
          <p14:tracePt t="8919" x="2209800" y="5133975"/>
          <p14:tracePt t="8935" x="2209800" y="5118100"/>
          <p14:tracePt t="8952" x="2212975" y="5102225"/>
          <p14:tracePt t="8969" x="2219325" y="5060950"/>
          <p14:tracePt t="8985" x="2225675" y="5022850"/>
          <p14:tracePt t="9001" x="2225675" y="4987925"/>
          <p14:tracePt t="9017" x="2225675" y="4943475"/>
          <p14:tracePt t="9035" x="2225675" y="4902200"/>
          <p14:tracePt t="9052" x="2225675" y="4879975"/>
          <p14:tracePt t="9069" x="2225675" y="4841875"/>
          <p14:tracePt t="9085" x="2225675" y="4819650"/>
          <p14:tracePt t="9102" x="2225675" y="4791075"/>
          <p14:tracePt t="9119" x="2225675" y="4727575"/>
          <p14:tracePt t="9134" x="2225675" y="4667250"/>
          <p14:tracePt t="9151" x="2225675" y="4616450"/>
          <p14:tracePt t="9169" x="2225675" y="4521200"/>
          <p14:tracePt t="9185" x="2225675" y="4464050"/>
          <p14:tracePt t="9201" x="2225675" y="4368800"/>
          <p14:tracePt t="9219" x="2225675" y="4260850"/>
          <p14:tracePt t="9235" x="2225675" y="4203700"/>
          <p14:tracePt t="9252" x="2225675" y="4159250"/>
          <p14:tracePt t="9269" x="2225675" y="4111625"/>
          <p14:tracePt t="9284" x="2225675" y="4073525"/>
          <p14:tracePt t="9301" x="2225675" y="4029075"/>
          <p14:tracePt t="9317" x="2244725" y="3984625"/>
          <p14:tracePt t="9335" x="2251075" y="3914775"/>
          <p14:tracePt t="9352" x="2251075" y="3876675"/>
          <p14:tracePt t="9370" x="2251075" y="3822700"/>
          <p14:tracePt t="9385" x="2251075" y="3778250"/>
          <p14:tracePt t="9402" x="2251075" y="3740150"/>
          <p14:tracePt t="9418" x="2251075" y="3705225"/>
          <p14:tracePt t="9435" x="2251075" y="3635375"/>
          <p14:tracePt t="9451" x="2251075" y="3581400"/>
          <p14:tracePt t="9469" x="2247900" y="3521075"/>
          <p14:tracePt t="9485" x="2241550" y="3467100"/>
          <p14:tracePt t="9502" x="2228850" y="3429000"/>
          <p14:tracePt t="9519" x="2222500" y="3365500"/>
          <p14:tracePt t="9535" x="2222500" y="3336925"/>
          <p14:tracePt t="9551" x="2222500" y="3321050"/>
          <p14:tracePt t="9568" x="2222500" y="3311525"/>
          <p14:tracePt t="9584" x="2222500" y="3292475"/>
          <p14:tracePt t="10178" x="2225675" y="3317875"/>
          <p14:tracePt t="10185" x="2235200" y="3387725"/>
          <p14:tracePt t="10202" x="2254250" y="3549650"/>
          <p14:tracePt t="10220" x="2260600" y="3746500"/>
          <p14:tracePt t="10235" x="2279650" y="3921125"/>
          <p14:tracePt t="10251" x="2317750" y="4095750"/>
          <p14:tracePt t="10268" x="2352675" y="4260850"/>
          <p14:tracePt t="10301" x="2524125" y="4740275"/>
          <p14:tracePt t="10336" x="2654300" y="5187950"/>
          <p14:tracePt t="10353" x="2698750" y="5330825"/>
          <p14:tracePt t="10370" x="2724150" y="5530850"/>
          <p14:tracePt t="10385" x="2740025" y="5613400"/>
          <p14:tracePt t="10401" x="2762250" y="5689600"/>
          <p14:tracePt t="10417" x="2768600" y="5753100"/>
          <p14:tracePt t="10435" x="2778125" y="5848350"/>
          <p14:tracePt t="10451" x="2778125" y="5892800"/>
          <p14:tracePt t="10468" x="2778125" y="5937250"/>
          <p14:tracePt t="10485" x="2778125" y="5975350"/>
          <p14:tracePt t="10502" x="2778125" y="5997575"/>
          <p14:tracePt t="10518" x="2768600" y="6016625"/>
          <p14:tracePt t="10535" x="2752725" y="6035675"/>
          <p14:tracePt t="10551" x="2743200" y="6045200"/>
          <p14:tracePt t="10568" x="2733675" y="6054725"/>
          <p14:tracePt t="10585" x="2717800" y="6054725"/>
          <p14:tracePt t="10601" x="2708275" y="6054725"/>
          <p14:tracePt t="10618" x="2698750" y="6054725"/>
          <p14:tracePt t="10635" x="2686050" y="6054725"/>
          <p14:tracePt t="10652" x="2673350" y="6048375"/>
          <p14:tracePt t="10668" x="2647950" y="6010275"/>
          <p14:tracePt t="10685" x="2616200" y="5943600"/>
          <p14:tracePt t="10701" x="2584450" y="5921375"/>
          <p14:tracePt t="10717" x="2565400" y="5883275"/>
          <p14:tracePt t="10735" x="2540000" y="5838825"/>
          <p14:tracePt t="10751" x="2508250" y="5807075"/>
          <p14:tracePt t="10768" x="2498725" y="5791200"/>
          <p14:tracePt t="10785" x="2470150" y="5756275"/>
          <p14:tracePt t="10801" x="2460625" y="5746750"/>
          <p14:tracePt t="10818" x="2451100" y="5737225"/>
          <p14:tracePt t="10834" x="2435225" y="5721350"/>
          <p14:tracePt t="10851" x="2425700" y="5721350"/>
          <p14:tracePt t="10970" x="2419350" y="5711825"/>
          <p14:tracePt t="10977" x="2416175" y="5705475"/>
          <p14:tracePt t="10984" x="2409825" y="5702300"/>
          <p14:tracePt t="11001" x="2400300" y="5692775"/>
          <p14:tracePt t="11018" x="2390775" y="5670550"/>
          <p14:tracePt t="11035" x="2355850" y="5588000"/>
          <p14:tracePt t="11052" x="2327275" y="5530850"/>
          <p14:tracePt t="11068" x="2276475" y="5419725"/>
          <p14:tracePt t="11084" x="2187575" y="5222875"/>
          <p14:tracePt t="11101" x="2155825" y="5137150"/>
          <p14:tracePt t="11117" x="2117725" y="5067300"/>
          <p14:tracePt t="11135" x="2076450" y="4991100"/>
          <p14:tracePt t="11151" x="2051050" y="4946650"/>
          <p14:tracePt t="11168" x="2032000" y="4908550"/>
          <p14:tracePt t="11185" x="1997075" y="4848225"/>
          <p14:tracePt t="11202" x="1987550" y="4810125"/>
          <p14:tracePt t="11218" x="1974850" y="4781550"/>
          <p14:tracePt t="11235" x="1955800" y="4743450"/>
          <p14:tracePt t="11251" x="1952625" y="4733925"/>
          <p14:tracePt t="11267" x="1952625" y="4724400"/>
          <p14:tracePt t="11799" x="1955800" y="4733925"/>
          <p14:tracePt t="11805" x="1962150" y="4752975"/>
          <p14:tracePt t="11818" x="1965325" y="4772025"/>
          <p14:tracePt t="11835" x="1993900" y="4835525"/>
          <p14:tracePt t="11851" x="2035175" y="4895850"/>
          <p14:tracePt t="11869" x="2101850" y="4978400"/>
          <p14:tracePt t="11885" x="2212975" y="5111750"/>
          <p14:tracePt t="11918" x="2339975" y="5248275"/>
          <p14:tracePt t="11950" x="2479675" y="5372100"/>
          <p14:tracePt t="11967" x="2549525" y="5410200"/>
          <p14:tracePt t="11985" x="2641600" y="5445125"/>
          <p14:tracePt t="12001" x="2686050" y="5445125"/>
          <p14:tracePt t="12018" x="2717800" y="5438775"/>
          <p14:tracePt t="12035" x="2746375" y="5413375"/>
          <p14:tracePt t="12051" x="2768600" y="5327650"/>
          <p14:tracePt t="12067" x="2778125" y="5165725"/>
          <p14:tracePt t="12084" x="2762250" y="4937125"/>
          <p14:tracePt t="12104" x="2743200" y="4708525"/>
          <p14:tracePt t="12117" x="2717800" y="4521200"/>
          <p14:tracePt t="12135" x="2717800" y="4203700"/>
          <p14:tracePt t="12152" x="2730500" y="4032250"/>
          <p14:tracePt t="12170" x="2759075" y="3743325"/>
          <p14:tracePt t="12185" x="2787650" y="3581400"/>
          <p14:tracePt t="12201" x="2825750" y="3397250"/>
          <p14:tracePt t="12218" x="2841625" y="3213100"/>
          <p14:tracePt t="12234" x="2841625" y="3016250"/>
          <p14:tracePt t="12251" x="2828925" y="2876550"/>
          <p14:tracePt t="12268" x="2797175" y="2787650"/>
          <p14:tracePt t="12285" x="2771775" y="2730500"/>
          <p14:tracePt t="12302" x="2762250" y="2720975"/>
          <p14:tracePt t="12317" x="2740025" y="2720975"/>
          <p14:tracePt t="12334" x="2714625" y="2720975"/>
          <p14:tracePt t="12350" x="2695575" y="2727325"/>
          <p14:tracePt t="12636" x="2695575" y="2740025"/>
          <p14:tracePt t="12643" x="2692400" y="2743200"/>
          <p14:tracePt t="12651" x="2686050" y="2749550"/>
          <p14:tracePt t="12668" x="2670175" y="2759075"/>
          <p14:tracePt t="12685" x="2600325" y="2755900"/>
          <p14:tracePt t="12701" x="2546350" y="2740025"/>
          <p14:tracePt t="12718" x="2489200" y="2714625"/>
          <p14:tracePt t="12734" x="2413000" y="2673350"/>
          <p14:tracePt t="12750" x="2355850" y="2628900"/>
          <p14:tracePt t="12768" x="2317750" y="2603500"/>
          <p14:tracePt t="12785" x="2251075" y="2555875"/>
          <p14:tracePt t="12801" x="2219325" y="2540000"/>
          <p14:tracePt t="12818" x="2197100" y="2520950"/>
          <p14:tracePt t="12835" x="2159000" y="2495550"/>
          <p14:tracePt t="12851" x="2149475" y="2486025"/>
          <p14:tracePt t="12868" x="2139950" y="2463800"/>
          <p14:tracePt t="12884" x="2124075" y="2451100"/>
          <p14:tracePt t="12900" x="2124075" y="2441575"/>
          <p14:tracePt t="12918" x="2124075" y="2432050"/>
          <p14:tracePt t="12935" x="2114550" y="2432050"/>
          <p14:tracePt t="12968" x="2114550" y="2425700"/>
          <p14:tracePt t="12985" x="2114550" y="2409825"/>
          <p14:tracePt t="13001" x="2114550" y="2400300"/>
          <p14:tracePt t="13017" x="2114550" y="2390775"/>
          <p14:tracePt t="13035" x="2114550" y="2374900"/>
          <p14:tracePt t="13051" x="2114550" y="2362200"/>
          <p14:tracePt t="13068" x="2114550" y="2352675"/>
          <p14:tracePt t="13085" x="2114550" y="2336800"/>
          <p14:tracePt t="13101" x="2114550" y="2327275"/>
          <p14:tracePt t="13118" x="2114550" y="2317750"/>
          <p14:tracePt t="13134" x="2114550" y="2301875"/>
          <p14:tracePt t="13150" x="2114550" y="2292350"/>
          <p14:tracePt t="13167" x="2114550" y="2282825"/>
          <p14:tracePt t="13184" x="2114550" y="2263775"/>
          <p14:tracePt t="13201" x="2114550" y="2251075"/>
          <p14:tracePt t="13218" x="2114550" y="2241550"/>
          <p14:tracePt t="13235" x="2114550" y="2238375"/>
          <p14:tracePt t="14672" x="2139950" y="2238375"/>
          <p14:tracePt t="14679" x="2187575" y="2238375"/>
          <p14:tracePt t="14686" x="2244725" y="2238375"/>
          <p14:tracePt t="14701" x="2397125" y="2251075"/>
          <p14:tracePt t="14717" x="2568575" y="2270125"/>
          <p14:tracePt t="14735" x="2825750" y="2327275"/>
          <p14:tracePt t="14750" x="2990850" y="2362200"/>
          <p14:tracePt t="14785" x="3321050" y="2441575"/>
          <p14:tracePt t="14817" x="3521075" y="2514600"/>
          <p14:tracePt t="14835" x="3606800" y="2559050"/>
          <p14:tracePt t="14851" x="3654425" y="2590800"/>
          <p14:tracePt t="14868" x="3686175" y="2609850"/>
          <p14:tracePt t="14885" x="3727450" y="2628900"/>
          <p14:tracePt t="14901" x="3740150" y="2644775"/>
          <p14:tracePt t="14917" x="3749675" y="2654300"/>
          <p14:tracePt t="14934" x="3765550" y="2660650"/>
          <p14:tracePt t="15022" x="3768725" y="2660650"/>
          <p14:tracePt t="15029" x="3775075" y="2660650"/>
          <p14:tracePt t="15035" x="3778250" y="2660650"/>
          <p14:tracePt t="15051" x="3787775" y="2660650"/>
          <p14:tracePt t="15067" x="3800475" y="2660650"/>
          <p14:tracePt t="15085" x="3819525" y="2676525"/>
          <p14:tracePt t="15101" x="3835400" y="2692400"/>
          <p14:tracePt t="15117" x="3851275" y="2701925"/>
          <p14:tracePt t="15134" x="3867150" y="2711450"/>
          <p14:tracePt t="15150" x="3883025" y="2727325"/>
          <p14:tracePt t="15167" x="3892550" y="2749550"/>
          <p14:tracePt t="15183" x="3905250" y="2771775"/>
          <p14:tracePt t="15200" x="3924300" y="2813050"/>
          <p14:tracePt t="15217" x="3924300" y="2844800"/>
          <p14:tracePt t="15233" x="3924300" y="2889250"/>
          <p14:tracePt t="15250" x="3924300" y="2943225"/>
          <p14:tracePt t="15266" x="3924300" y="2978150"/>
          <p14:tracePt t="15283" x="3924300" y="3032125"/>
          <p14:tracePt t="15300" x="3924300" y="3101975"/>
          <p14:tracePt t="15316" x="3911600" y="3155950"/>
          <p14:tracePt t="15333" x="3905250" y="3200400"/>
          <p14:tracePt t="15350" x="3892550" y="3257550"/>
          <p14:tracePt t="15366" x="3886200" y="3279775"/>
          <p14:tracePt t="15383" x="3873500" y="3308350"/>
          <p14:tracePt t="15400" x="3867150" y="3343275"/>
          <p14:tracePt t="15416" x="3867150" y="3371850"/>
          <p14:tracePt t="15433" x="3863975" y="3394075"/>
          <p14:tracePt t="15450" x="3844925" y="3438525"/>
          <p14:tracePt t="15466" x="3832225" y="3460750"/>
          <p14:tracePt t="15483" x="3819525" y="3498850"/>
          <p14:tracePt t="15500" x="3800475" y="3549650"/>
          <p14:tracePt t="15517" x="3784600" y="3571875"/>
          <p14:tracePt t="15535" x="3765550" y="3613150"/>
          <p14:tracePt t="15551" x="3765550" y="3625850"/>
          <p14:tracePt t="18810" x="3743325" y="3654425"/>
          <p14:tracePt t="18817" x="3730625" y="3683000"/>
          <p14:tracePt t="18835" x="3692525" y="3749675"/>
          <p14:tracePt t="18851" x="3654425" y="3876675"/>
          <p14:tracePt t="18868" x="3638550" y="3962400"/>
          <p14:tracePt t="18884" x="3638550" y="4076700"/>
          <p14:tracePt t="18901" x="3670300" y="4352925"/>
          <p14:tracePt t="18935" x="3857625" y="4791075"/>
          <p14:tracePt t="18940" x="3937000" y="4889500"/>
          <p14:tracePt t="18973" x="4797425" y="5632450"/>
          <p14:tracePt t="18985" x="5022850" y="5759450"/>
          <p14:tracePt t="19001" x="5661025" y="6048375"/>
          <p14:tracePt t="19018" x="5924550" y="6134100"/>
          <p14:tracePt t="19035" x="6108700" y="6149975"/>
          <p14:tracePt t="19050" x="6327775" y="6137275"/>
          <p14:tracePt t="19066" x="6429375" y="6105525"/>
          <p14:tracePt t="19084" x="6496050" y="6067425"/>
          <p14:tracePt t="19101" x="6578600" y="5994400"/>
          <p14:tracePt t="19117" x="6626225" y="5911850"/>
          <p14:tracePt t="19134" x="6686550" y="5788025"/>
          <p14:tracePt t="19151" x="6740525" y="5588000"/>
          <p14:tracePt t="19167" x="6746875" y="5403850"/>
          <p14:tracePt t="19183" x="6746875" y="5254625"/>
          <p14:tracePt t="19201" x="6724650" y="5067300"/>
          <p14:tracePt t="19217" x="6708775" y="4949825"/>
          <p14:tracePt t="19233" x="6702425" y="4876800"/>
          <p14:tracePt t="19251" x="6696075" y="4813300"/>
          <p14:tracePt t="19268" x="6696075" y="4791075"/>
          <p14:tracePt t="19284" x="6696075" y="4775200"/>
          <p14:tracePt t="19301" x="6696075" y="4749800"/>
          <p14:tracePt t="19317" x="6696075" y="4740275"/>
          <p14:tracePt t="19333" x="6696075" y="4730750"/>
          <p14:tracePt t="19350" x="6696075" y="4721225"/>
          <p14:tracePt t="19366" x="6696075" y="4699000"/>
          <p14:tracePt t="19452" x="6689725" y="4699000"/>
          <p14:tracePt t="19467" x="6686550" y="4699000"/>
          <p14:tracePt t="19503" x="6686550" y="4695825"/>
          <p14:tracePt t="19510" x="6686550" y="4683125"/>
          <p14:tracePt t="19517" x="6686550" y="4667250"/>
          <p14:tracePt t="19534" x="6699250" y="4575175"/>
          <p14:tracePt t="19551" x="6813550" y="4397375"/>
          <p14:tracePt t="19567" x="6934200" y="4238625"/>
          <p14:tracePt t="19584" x="7029450" y="4057650"/>
          <p14:tracePt t="19600" x="7112000" y="3813175"/>
          <p14:tracePt t="19616" x="7200900" y="3460750"/>
          <p14:tracePt t="19634" x="7254875" y="3152775"/>
          <p14:tracePt t="19652" x="7264400" y="2844800"/>
          <p14:tracePt t="19668" x="7264400" y="2641600"/>
          <p14:tracePt t="19684" x="7251700" y="2466975"/>
          <p14:tracePt t="19702" x="7197725" y="2244725"/>
          <p14:tracePt t="19716" x="7172325" y="2136775"/>
          <p14:tracePt t="19733" x="7140575" y="2047875"/>
          <p14:tracePt t="19751" x="7118350" y="1981200"/>
          <p14:tracePt t="19767" x="7099300" y="1908175"/>
          <p14:tracePt t="19784" x="7086600" y="1876425"/>
          <p14:tracePt t="19801" x="7067550" y="1854200"/>
          <p14:tracePt t="19817" x="7051675" y="1816100"/>
          <p14:tracePt t="19833" x="7045325" y="1800225"/>
          <p14:tracePt t="19850" x="7035800" y="1787525"/>
          <p14:tracePt t="19866" x="7016750" y="1755775"/>
          <p14:tracePt t="19883" x="7013575" y="1746250"/>
          <p14:tracePt t="19901" x="7004050" y="1733550"/>
          <p14:tracePt t="19917" x="7004050" y="1724025"/>
          <p14:tracePt t="19934" x="7004050" y="1711325"/>
          <p14:tracePt t="19950" x="7004050" y="1708150"/>
          <p14:tracePt t="19967" x="6997700" y="1698625"/>
          <p14:tracePt t="19983" x="6994525" y="1689100"/>
          <p14:tracePt t="20000" x="6985000" y="1682750"/>
          <p14:tracePt t="20016" x="6962775" y="1679575"/>
          <p14:tracePt t="20033" x="6959600" y="1673225"/>
          <p14:tracePt t="20109" x="6953250" y="1673225"/>
          <p14:tracePt t="20123" x="6950075" y="1673225"/>
          <p14:tracePt t="20145" x="6943725" y="1673225"/>
          <p14:tracePt t="20160" x="6940550" y="1673225"/>
          <p14:tracePt t="20454" x="6934200" y="1673225"/>
          <p14:tracePt t="20460" x="6931025" y="1673225"/>
          <p14:tracePt t="20467" x="6924675" y="1673225"/>
          <p14:tracePt t="20484" x="6908800" y="1673225"/>
          <p14:tracePt t="20501" x="6899275" y="1679575"/>
          <p14:tracePt t="20517" x="6883400" y="1701800"/>
          <p14:tracePt t="20534" x="6858000" y="1739900"/>
          <p14:tracePt t="20566" x="6740525" y="1908175"/>
          <p14:tracePt t="20600" x="6534150" y="2238375"/>
          <p14:tracePt t="20618" x="6283325" y="2492375"/>
          <p14:tracePt t="20636" x="6051550" y="2689225"/>
          <p14:tracePt t="20652" x="5648325" y="2965450"/>
          <p14:tracePt t="20668" x="5394325" y="3130550"/>
          <p14:tracePt t="20684" x="5175250" y="3286125"/>
          <p14:tracePt t="20702" x="4953000" y="3473450"/>
          <p14:tracePt t="20719" x="4800600" y="3635375"/>
          <p14:tracePt t="20736" x="4667250" y="3794125"/>
          <p14:tracePt t="20750" x="4556125" y="3933825"/>
          <p14:tracePt t="20767" x="4413250" y="4124325"/>
          <p14:tracePt t="20784" x="4318000" y="4219575"/>
          <p14:tracePt t="20800" x="4222750" y="4305300"/>
          <p14:tracePt t="20816" x="4108450" y="4410075"/>
          <p14:tracePt t="20833" x="4038600" y="4457700"/>
          <p14:tracePt t="20850" x="3997325" y="4508500"/>
          <p14:tracePt t="20867" x="3924300" y="4578350"/>
          <p14:tracePt t="20884" x="3879850" y="4638675"/>
          <p14:tracePt t="20901" x="3844925" y="4676775"/>
          <p14:tracePt t="20917" x="3800475" y="4730750"/>
          <p14:tracePt t="20934" x="3775075" y="4762500"/>
          <p14:tracePt t="20950" x="3756025" y="4784725"/>
          <p14:tracePt t="20953" x="3752850" y="4791075"/>
          <p14:tracePt t="20966" x="3743325" y="4800600"/>
          <p14:tracePt t="20983" x="3733800" y="4816475"/>
          <p14:tracePt t="21000" x="3724275" y="4826000"/>
          <p14:tracePt t="21016" x="3717925" y="4838700"/>
          <p14:tracePt t="21053" x="3708400" y="4838700"/>
          <p14:tracePt t="21067" x="3702050" y="4845050"/>
          <p14:tracePt t="21083" x="3692525" y="4851400"/>
          <p14:tracePt t="21100" x="3683000" y="4851400"/>
          <p14:tracePt t="21116" x="3667125" y="4854575"/>
          <p14:tracePt t="21134" x="3654425" y="4854575"/>
          <p14:tracePt t="21151" x="3641725" y="4870450"/>
          <p14:tracePt t="21167" x="3616325" y="4876800"/>
          <p14:tracePt t="21184" x="3587750" y="4876800"/>
          <p14:tracePt t="21201" x="3543300" y="4876800"/>
          <p14:tracePt t="21217" x="3479800" y="4873625"/>
          <p14:tracePt t="21233" x="3441700" y="4854575"/>
          <p14:tracePt t="21250" x="3397250" y="4841875"/>
          <p14:tracePt t="21266" x="3330575" y="4806950"/>
          <p14:tracePt t="21283" x="3282950" y="4775200"/>
          <p14:tracePt t="21300" x="3244850" y="4746625"/>
          <p14:tracePt t="21317" x="3175000" y="4686300"/>
          <p14:tracePt t="21333" x="3143250" y="4645025"/>
          <p14:tracePt t="21351" x="3117850" y="4619625"/>
          <p14:tracePt t="21367" x="3079750" y="4578350"/>
          <p14:tracePt t="21383" x="3070225" y="4546600"/>
          <p14:tracePt t="21400" x="3057525" y="4514850"/>
          <p14:tracePt t="21417" x="3038475" y="4479925"/>
          <p14:tracePt t="21433" x="3038475" y="4457700"/>
          <p14:tracePt t="21451" x="3038475" y="4448175"/>
          <p14:tracePt t="21454" x="3038475" y="4441825"/>
          <p14:tracePt t="21467" x="3038475" y="4432300"/>
          <p14:tracePt t="21483" x="3022600" y="4422775"/>
          <p14:tracePt t="21500" x="3019425" y="4413250"/>
          <p14:tracePt t="21517" x="3009900" y="4400550"/>
          <p14:tracePt t="21533" x="3009900" y="4378325"/>
          <p14:tracePt t="21550" x="3003550" y="4368800"/>
          <p14:tracePt t="21567" x="3003550" y="4340225"/>
          <p14:tracePt t="21583" x="3003550" y="4311650"/>
          <p14:tracePt t="21601" x="3006725" y="4289425"/>
          <p14:tracePt t="21617" x="3025775" y="4248150"/>
          <p14:tracePt t="21634" x="3057525" y="4210050"/>
          <p14:tracePt t="21650" x="3089275" y="4162425"/>
          <p14:tracePt t="21667" x="3165475" y="4070350"/>
          <p14:tracePt t="21683" x="3238500" y="4006850"/>
          <p14:tracePt t="21701" x="3311525" y="3940175"/>
          <p14:tracePt t="21717" x="3432175" y="3860800"/>
          <p14:tracePt t="21733" x="3495675" y="3797300"/>
          <p14:tracePt t="21750" x="3546475" y="3746500"/>
          <p14:tracePt t="21767" x="3625850" y="3635375"/>
          <p14:tracePt t="21783" x="3667125" y="3556000"/>
          <p14:tracePt t="21799" x="3686175" y="3489325"/>
          <p14:tracePt t="21817" x="3705225" y="3419475"/>
          <p14:tracePt t="21833" x="3717925" y="3381375"/>
          <p14:tracePt t="21850" x="3740150" y="3327400"/>
          <p14:tracePt t="21867" x="3759200" y="3263900"/>
          <p14:tracePt t="21883" x="3759200" y="3219450"/>
          <p14:tracePt t="21900" x="3759200" y="3181350"/>
          <p14:tracePt t="21916" x="3759200" y="3143250"/>
          <p14:tracePt t="21933" x="3749675" y="3124200"/>
          <p14:tracePt t="21950" x="3740150" y="3101975"/>
          <p14:tracePt t="21967" x="3717925" y="3086100"/>
          <p14:tracePt t="21983" x="3708400" y="3076575"/>
          <p14:tracePt t="22000" x="3698875" y="3073400"/>
          <p14:tracePt t="22017" x="3679825" y="3060700"/>
          <p14:tracePt t="22034" x="3663950" y="3057525"/>
          <p14:tracePt t="22050" x="3641725" y="3051175"/>
          <p14:tracePt t="22066" x="3606800" y="3051175"/>
          <p14:tracePt t="22083" x="3597275" y="3051175"/>
          <p14:tracePt t="22100" x="3587750" y="3051175"/>
          <p14:tracePt t="22117" x="3565525" y="3051175"/>
          <p14:tracePt t="22133" x="3556000" y="3051175"/>
          <p14:tracePt t="22150" x="3546475" y="3051175"/>
          <p14:tracePt t="22167" x="3533775" y="3051175"/>
          <p14:tracePt t="22183" x="3517900" y="3051175"/>
          <p14:tracePt t="22200" x="3508375" y="3054350"/>
          <p14:tracePt t="22216" x="3486150" y="3057525"/>
          <p14:tracePt t="22233" x="3457575" y="3070225"/>
          <p14:tracePt t="22250" x="3441700" y="3070225"/>
          <p14:tracePt t="22267" x="3422650" y="3073400"/>
          <p14:tracePt t="22283" x="3400425" y="3086100"/>
          <p14:tracePt t="22300" x="3390900" y="3086100"/>
          <p14:tracePt t="22317" x="3378200" y="3089275"/>
          <p14:tracePt t="22333" x="3362325" y="3095625"/>
          <p14:tracePt t="22349" x="3352800" y="3095625"/>
          <p14:tracePt t="22367" x="3336925" y="3095625"/>
          <p14:tracePt t="22383" x="3327400" y="3098800"/>
          <p14:tracePt t="22400" x="3311525" y="3105150"/>
          <p14:tracePt t="22417" x="3295650" y="3124200"/>
          <p14:tracePt t="22433" x="3286125" y="3136900"/>
          <p14:tracePt t="22450" x="3276600" y="3146425"/>
          <p14:tracePt t="22466" x="3257550" y="3155950"/>
          <p14:tracePt t="22483" x="3248025" y="3159125"/>
          <p14:tracePt t="22500" x="3241675" y="3159125"/>
          <p14:tracePt t="23003" x="3279775" y="3136900"/>
          <p14:tracePt t="23010" x="3340100" y="3101975"/>
          <p14:tracePt t="23017" x="3403600" y="3057525"/>
          <p14:tracePt t="23033" x="3530600" y="2965450"/>
          <p14:tracePt t="23050" x="3689350" y="2863850"/>
          <p14:tracePt t="23067" x="3867150" y="2720975"/>
          <p14:tracePt t="23100" x="4073525" y="2581275"/>
          <p14:tracePt t="23134" x="4254500" y="2482850"/>
          <p14:tracePt t="23150" x="4298950" y="2447925"/>
          <p14:tracePt t="23166" x="4356100" y="2428875"/>
          <p14:tracePt t="23183" x="4403725" y="2393950"/>
          <p14:tracePt t="23200" x="4441825" y="2374900"/>
          <p14:tracePt t="23217" x="4508500" y="2330450"/>
          <p14:tracePt t="23233" x="4540250" y="2311400"/>
          <p14:tracePt t="23250" x="4565650" y="2286000"/>
          <p14:tracePt t="23266" x="4600575" y="2263775"/>
          <p14:tracePt t="23283" x="4616450" y="2247900"/>
          <p14:tracePt t="23299" x="4625975" y="2238375"/>
          <p14:tracePt t="23317" x="4648200" y="2203450"/>
          <p14:tracePt t="23333" x="4660900" y="2181225"/>
          <p14:tracePt t="23350" x="4670425" y="2159000"/>
          <p14:tracePt t="23367" x="4702175" y="2120900"/>
          <p14:tracePt t="23384" x="4711700" y="2111375"/>
          <p14:tracePt t="23400" x="4721225" y="2095500"/>
          <p14:tracePt t="23416" x="4727575" y="2082800"/>
          <p14:tracePt t="23449" x="4727575" y="2076450"/>
          <p14:tracePt t="23545" x="4727575" y="2070100"/>
          <p14:tracePt t="23618" x="4727575" y="2066925"/>
          <p14:tracePt t="23661" x="4727575" y="2060575"/>
          <p14:tracePt t="23689" x="4724400" y="2051050"/>
          <p14:tracePt t="23695" x="4718050" y="2044700"/>
          <p14:tracePt t="23703" x="4714875" y="2044700"/>
          <p14:tracePt t="23716" x="4686300" y="2041525"/>
          <p14:tracePt t="23733" x="4641850" y="2035175"/>
          <p14:tracePt t="23750" x="4578350" y="2019300"/>
          <p14:tracePt t="23767" x="4492625" y="2019300"/>
          <p14:tracePt t="23783" x="4441825" y="2019300"/>
          <p14:tracePt t="23800" x="4381500" y="2019300"/>
          <p14:tracePt t="23817" x="4260850" y="2032000"/>
          <p14:tracePt t="23833" x="4187825" y="2047875"/>
          <p14:tracePt t="23849" x="4121150" y="2070100"/>
          <p14:tracePt t="23867" x="4032250" y="2089150"/>
          <p14:tracePt t="23883" x="3959225" y="2105025"/>
          <p14:tracePt t="23900" x="3883025" y="2120900"/>
          <p14:tracePt t="23917" x="3759200" y="2159000"/>
          <p14:tracePt t="23933" x="3692525" y="2181225"/>
          <p14:tracePt t="23949" x="3606800" y="2203450"/>
          <p14:tracePt t="23966" x="3479800" y="2254250"/>
          <p14:tracePt t="23983" x="3400425" y="2282825"/>
          <p14:tracePt t="23999" x="3333750" y="2320925"/>
          <p14:tracePt t="24017" x="3216275" y="2374900"/>
          <p14:tracePt t="24032" x="3124200" y="2425700"/>
          <p14:tracePt t="24049" x="3032125" y="2482850"/>
          <p14:tracePt t="24066" x="2940050" y="2559050"/>
          <p14:tracePt t="24083" x="2892425" y="2593975"/>
          <p14:tracePt t="24100" x="2838450" y="2667000"/>
          <p14:tracePt t="24117" x="2781300" y="2794000"/>
          <p14:tracePt t="24133" x="2743200" y="2860675"/>
          <p14:tracePt t="24150" x="2730500" y="2898775"/>
          <p14:tracePt t="24167" x="2711450" y="2955925"/>
          <p14:tracePt t="24183" x="2695575" y="2974975"/>
          <p14:tracePt t="24200" x="2686050" y="2990850"/>
          <p14:tracePt t="24216" x="2686050" y="3006725"/>
          <p14:tracePt t="24233" x="2686050" y="3016250"/>
          <p14:tracePt t="24250" x="2686050" y="3025775"/>
          <p14:tracePt t="24267" x="2686050" y="3035300"/>
          <p14:tracePt t="24283" x="2686050" y="3041650"/>
          <p14:tracePt t="24300" x="2686050" y="3044825"/>
          <p14:tracePt t="24389" x="2686050" y="3051175"/>
          <p14:tracePt t="24395" x="2679700" y="3051175"/>
          <p14:tracePt t="24403" x="2673350" y="3054350"/>
          <p14:tracePt t="24416" x="2670175" y="3054350"/>
          <p14:tracePt t="24432" x="2663825" y="3054350"/>
          <p14:tracePt t="24449" x="2654300" y="3060700"/>
          <p14:tracePt t="24467" x="2641600" y="3060700"/>
          <p14:tracePt t="24500" x="2635250" y="3060700"/>
          <p14:tracePt t="24517" x="2628900" y="3060700"/>
          <p14:tracePt t="24533" x="2625725" y="3060700"/>
          <p14:tracePt t="24576" x="2625725" y="3057525"/>
          <p14:tracePt t="24582" x="2625725" y="3054350"/>
          <p14:tracePt t="24600" x="2625725" y="3044825"/>
          <p14:tracePt t="24617" x="2676525" y="3013075"/>
          <p14:tracePt t="24633" x="2730500" y="2984500"/>
          <p14:tracePt t="24650" x="2822575" y="2936875"/>
          <p14:tracePt t="24667" x="3082925" y="2851150"/>
          <p14:tracePt t="24683" x="3232150" y="2835275"/>
          <p14:tracePt t="24700" x="3394075" y="2825750"/>
          <p14:tracePt t="24717" x="3568700" y="2838450"/>
          <p14:tracePt t="24733" x="3654425" y="2854325"/>
          <p14:tracePt t="24750" x="3752850" y="2886075"/>
          <p14:tracePt t="24767" x="3857625" y="2933700"/>
          <p14:tracePt t="24783" x="3908425" y="2965450"/>
          <p14:tracePt t="24799" x="3930650" y="2978150"/>
          <p14:tracePt t="24817" x="3946525" y="2994025"/>
          <p14:tracePt t="24833" x="3946525" y="3013075"/>
          <p14:tracePt t="24850" x="3943350" y="3035300"/>
          <p14:tracePt t="24867" x="3905250" y="3086100"/>
          <p14:tracePt t="24884" x="3844925" y="3130550"/>
          <p14:tracePt t="24900" x="3752850" y="3181350"/>
          <p14:tracePt t="24916" x="3676650" y="3219450"/>
          <p14:tracePt t="24932" x="3590925" y="3248025"/>
          <p14:tracePt t="24950" x="3552825" y="3267075"/>
          <p14:tracePt t="24966" x="3530600" y="3279775"/>
          <p14:tracePt t="24982" x="3508375" y="3295650"/>
          <p14:tracePt t="24999" x="3508375" y="3305175"/>
          <p14:tracePt t="25016" x="3530600" y="3340100"/>
          <p14:tracePt t="25033" x="3562350" y="3365500"/>
          <p14:tracePt t="25049" x="3613150" y="3416300"/>
          <p14:tracePt t="25066" x="3651250" y="3441700"/>
          <p14:tracePt t="25083" x="3749675" y="3514725"/>
          <p14:tracePt t="25100" x="3800475" y="3568700"/>
          <p14:tracePt t="25117" x="3892550" y="3644900"/>
          <p14:tracePt t="25133" x="3943350" y="3695700"/>
          <p14:tracePt t="25150" x="4019550" y="3768725"/>
          <p14:tracePt t="25166" x="4162425" y="3879850"/>
          <p14:tracePt t="25183" x="4298950" y="3971925"/>
          <p14:tracePt t="25199" x="4435475" y="4054475"/>
          <p14:tracePt t="25217" x="4664075" y="4162425"/>
          <p14:tracePt t="25234" x="4832350" y="4229100"/>
          <p14:tracePt t="25251" x="4975225" y="4283075"/>
          <p14:tracePt t="25267" x="5235575" y="4365625"/>
          <p14:tracePt t="25283" x="5387975" y="4410075"/>
          <p14:tracePt t="25300" x="5553075" y="4448175"/>
          <p14:tracePt t="25316" x="5715000" y="4473575"/>
          <p14:tracePt t="25333" x="5889625" y="4483100"/>
          <p14:tracePt t="25350" x="5972175" y="4476750"/>
          <p14:tracePt t="25367" x="6134100" y="4419600"/>
          <p14:tracePt t="25383" x="6235700" y="4349750"/>
          <p14:tracePt t="25400" x="6330950" y="4283075"/>
          <p14:tracePt t="25417" x="6518275" y="4149725"/>
          <p14:tracePt t="25434" x="6654800" y="4067175"/>
          <p14:tracePt t="25449" x="6750050" y="3990975"/>
          <p14:tracePt t="25466" x="6842125" y="3924300"/>
          <p14:tracePt t="25483" x="6981825" y="3848100"/>
          <p14:tracePt t="25499" x="7061200" y="3816350"/>
          <p14:tracePt t="25516" x="7108825" y="3790950"/>
          <p14:tracePt t="25518" x="7134225" y="3784600"/>
          <p14:tracePt t="25533" x="7162800" y="3771900"/>
          <p14:tracePt t="25550" x="7188200" y="3759200"/>
          <p14:tracePt t="25567" x="7200900" y="3759200"/>
          <p14:tracePt t="25583" x="7210425" y="3759200"/>
          <p14:tracePt t="25676" x="7204075" y="3759200"/>
          <p14:tracePt t="25683" x="7200900" y="3759200"/>
          <p14:tracePt t="25700" x="7191375" y="3762375"/>
          <p14:tracePt t="25716" x="7175500" y="3771900"/>
          <p14:tracePt t="25733" x="7159625" y="3790950"/>
          <p14:tracePt t="25749" x="7156450" y="3800475"/>
          <p14:tracePt t="25766" x="7156450" y="3810000"/>
          <p14:tracePt t="25783" x="7204075" y="3857625"/>
          <p14:tracePt t="25800" x="7340600" y="3917950"/>
          <p14:tracePt t="25818" x="7705725" y="4060825"/>
          <p14:tracePt t="25834" x="8023225" y="4130675"/>
          <p14:tracePt t="25851" x="8242300" y="4178300"/>
          <p14:tracePt t="25866" x="8448675" y="4206875"/>
          <p14:tracePt t="25883" x="8623300" y="4222750"/>
          <p14:tracePt t="25899" x="8677275" y="4222750"/>
          <p14:tracePt t="25917" x="8712200" y="4222750"/>
          <p14:tracePt t="25933" x="8721725" y="4222750"/>
          <p14:tracePt t="25949" x="8721725" y="4210050"/>
          <p14:tracePt t="25967" x="8721725" y="4206875"/>
          <p14:tracePt t="25982" x="8721725" y="4200525"/>
          <p14:tracePt t="26184" x="8721725" y="4203700"/>
          <p14:tracePt t="26197" x="8718550" y="4203700"/>
          <p14:tracePt t="26205" x="8715375" y="4203700"/>
          <p14:tracePt t="26216" x="8702675" y="4203700"/>
          <p14:tracePt t="26234" x="8689975" y="4203700"/>
          <p14:tracePt t="26250" x="8680450" y="4203700"/>
          <p14:tracePt t="26268" x="8664575" y="4203700"/>
          <p14:tracePt t="26299" x="8639175" y="4203700"/>
          <p14:tracePt t="26333" x="8636000" y="4203700"/>
          <p14:tracePt t="26376" x="8636000" y="4200525"/>
          <p14:tracePt t="26384" x="8636000" y="4197350"/>
          <p14:tracePt t="26400" x="8639175" y="4130675"/>
          <p14:tracePt t="26416" x="8658225" y="3968750"/>
          <p14:tracePt t="26432" x="8693150" y="3724275"/>
          <p14:tracePt t="26449" x="8702675" y="3486150"/>
          <p14:tracePt t="26466" x="8696325" y="3292475"/>
          <p14:tracePt t="26483" x="8636000" y="2895600"/>
          <p14:tracePt t="26500" x="8591550" y="2593975"/>
          <p14:tracePt t="26517" x="8537575" y="2295525"/>
          <p14:tracePt t="26518" x="8518525" y="2168525"/>
          <p14:tracePt t="26533" x="8483600" y="1844675"/>
          <p14:tracePt t="26549" x="8451850" y="1612900"/>
          <p14:tracePt t="26566" x="8442325" y="1352550"/>
          <p14:tracePt t="26583" x="8432800" y="1098550"/>
          <p14:tracePt t="26600" x="8416925" y="971550"/>
          <p14:tracePt t="26617" x="8401050" y="863600"/>
          <p14:tracePt t="26633" x="8372475" y="771525"/>
          <p14:tracePt t="26650" x="8359775" y="749300"/>
          <p14:tracePt t="26667" x="8340725" y="701675"/>
          <p14:tracePt t="26683" x="8293100" y="635000"/>
          <p14:tracePt t="26699" x="8264525" y="568325"/>
          <p14:tracePt t="26716" x="8220075" y="517525"/>
          <p14:tracePt t="26732" x="8181975" y="457200"/>
          <p14:tracePt t="26749" x="8162925" y="441325"/>
          <p14:tracePt t="26768" x="8150225" y="425450"/>
          <p14:tracePt t="26784" x="8140700" y="422275"/>
          <p14:tracePt t="26800" x="8131175" y="422275"/>
          <p14:tracePt t="26816" x="8115300" y="422275"/>
          <p14:tracePt t="26833" x="8099425" y="422275"/>
          <p14:tracePt t="26849" x="8089900" y="422275"/>
          <p14:tracePt t="26867" x="8080375" y="422275"/>
          <p14:tracePt t="26883" x="8054975" y="438150"/>
          <p14:tracePt t="26900" x="8029575" y="463550"/>
          <p14:tracePt t="26917" x="7997825" y="488950"/>
          <p14:tracePt t="26932" x="7959725" y="533400"/>
          <p14:tracePt t="26949" x="7927975" y="565150"/>
          <p14:tracePt t="26966" x="7905750" y="596900"/>
          <p14:tracePt t="26982" x="7858125" y="647700"/>
          <p14:tracePt t="26999" x="7842250" y="663575"/>
          <p14:tracePt t="27016" x="7820025" y="673100"/>
          <p14:tracePt t="27032" x="7797800" y="685800"/>
          <p14:tracePt t="27049" x="7788275" y="685800"/>
          <p14:tracePt t="27066" x="7775575" y="685800"/>
          <p14:tracePt t="27083" x="7759700" y="682625"/>
          <p14:tracePt t="27118" x="7753350" y="682625"/>
          <p14:tracePt t="27176" x="7753350" y="685800"/>
          <p14:tracePt t="27183" x="7753350" y="695325"/>
          <p14:tracePt t="27190" x="7753350" y="714375"/>
          <p14:tracePt t="27199" x="7759700" y="749300"/>
          <p14:tracePt t="27216" x="7775575" y="889000"/>
          <p14:tracePt t="27233" x="7867650" y="1263650"/>
          <p14:tracePt t="27250" x="7962900" y="1612900"/>
          <p14:tracePt t="27268" x="8115300" y="2212975"/>
          <p14:tracePt t="27285" x="8201025" y="2559050"/>
          <p14:tracePt t="27301" x="8245475" y="2911475"/>
          <p14:tracePt t="27318" x="8299450" y="3321050"/>
          <p14:tracePt t="27334" x="8308975" y="3590925"/>
          <p14:tracePt t="27351" x="8308975" y="3819525"/>
          <p14:tracePt t="27366" x="8308975" y="4070350"/>
          <p14:tracePt t="27383" x="8305800" y="4356100"/>
          <p14:tracePt t="27399" x="8296275" y="4527550"/>
          <p14:tracePt t="27417" x="8267700" y="4670425"/>
          <p14:tracePt t="27434" x="8235950" y="4816475"/>
          <p14:tracePt t="27449" x="8213725" y="4879975"/>
          <p14:tracePt t="27466" x="8188325" y="4918075"/>
          <p14:tracePt t="27483" x="8172450" y="4946650"/>
          <p14:tracePt t="27499" x="8162925" y="4956175"/>
          <p14:tracePt t="27516" x="8153400" y="4972050"/>
          <p14:tracePt t="27532" x="8131175" y="4972050"/>
          <p14:tracePt t="27550" x="8121650" y="4972050"/>
          <p14:tracePt t="27567" x="8112125" y="4972050"/>
          <p14:tracePt t="27600" x="8112125" y="4965700"/>
          <p14:tracePt t="27616" x="8112125" y="4956175"/>
          <p14:tracePt t="27633" x="8112125" y="4940300"/>
          <p14:tracePt t="27649" x="8112125" y="4937125"/>
          <p14:tracePt t="28899" x="8064500" y="4930775"/>
          <p14:tracePt t="28906" x="7985125" y="4921250"/>
          <p14:tracePt t="28916" x="7902575" y="4911725"/>
          <p14:tracePt t="28934" x="7686675" y="4911725"/>
          <p14:tracePt t="28950" x="7559675" y="4911725"/>
          <p14:tracePt t="28966" x="7410450" y="4902200"/>
          <p14:tracePt t="28983" x="7245350" y="4895850"/>
          <p14:tracePt t="29016" x="7092950" y="4889500"/>
          <p14:tracePt t="29050" x="6943725" y="4889500"/>
          <p14:tracePt t="29067" x="6899275" y="4889500"/>
          <p14:tracePt t="29084" x="6835775" y="4879975"/>
          <p14:tracePt t="29099" x="6781800" y="4860925"/>
          <p14:tracePt t="29116" x="6727825" y="4848225"/>
          <p14:tracePt t="29133" x="6594475" y="4822825"/>
          <p14:tracePt t="29149" x="6508750" y="4800600"/>
          <p14:tracePt t="29165" x="6429375" y="4768850"/>
          <p14:tracePt t="29183" x="6264275" y="4743450"/>
          <p14:tracePt t="29200" x="6169025" y="4727575"/>
          <p14:tracePt t="29217" x="6083300" y="4721225"/>
          <p14:tracePt t="29233" x="5988050" y="4721225"/>
          <p14:tracePt t="29249" x="5937250" y="4721225"/>
          <p14:tracePt t="29265" x="5902325" y="4721225"/>
          <p14:tracePt t="29283" x="5838825" y="4721225"/>
          <p14:tracePt t="29299" x="5810250" y="4721225"/>
          <p14:tracePt t="29316" x="5788025" y="4721225"/>
          <p14:tracePt t="29334" x="5746750" y="4733925"/>
          <p14:tracePt t="29350" x="5721350" y="4746625"/>
          <p14:tracePt t="29366" x="5711825" y="4756150"/>
          <p14:tracePt t="29383" x="5692775" y="4778375"/>
          <p14:tracePt t="29399" x="5683250" y="4787900"/>
          <p14:tracePt t="29415" x="5670550" y="4810125"/>
          <p14:tracePt t="29433" x="5651500" y="4851400"/>
          <p14:tracePt t="29450" x="5632450" y="4899025"/>
          <p14:tracePt t="29466" x="5619750" y="4962525"/>
          <p14:tracePt t="29483" x="5619750" y="5067300"/>
          <p14:tracePt t="29500" x="5622925" y="5130800"/>
          <p14:tracePt t="29515" x="5635625" y="5194300"/>
          <p14:tracePt t="29533" x="5689600" y="5289550"/>
          <p14:tracePt t="29549" x="5734050" y="5349875"/>
          <p14:tracePt t="29565" x="5775325" y="5400675"/>
          <p14:tracePt t="29583" x="5857875" y="5473700"/>
          <p14:tracePt t="29599" x="5905500" y="5502275"/>
          <p14:tracePt t="29615" x="5962650" y="5537200"/>
          <p14:tracePt t="29633" x="6057900" y="5578475"/>
          <p14:tracePt t="29649" x="6146800" y="5619750"/>
          <p14:tracePt t="29665" x="6235700" y="5651500"/>
          <p14:tracePt t="29683" x="6337300" y="5680075"/>
          <p14:tracePt t="29699" x="6375400" y="5686425"/>
          <p14:tracePt t="29716" x="6416675" y="5686425"/>
          <p14:tracePt t="29733" x="6480175" y="5686425"/>
          <p14:tracePt t="29750" x="6508750" y="5686425"/>
          <p14:tracePt t="29767" x="6546850" y="5676900"/>
          <p14:tracePt t="29783" x="6597650" y="5654675"/>
          <p14:tracePt t="29799" x="6619875" y="5641975"/>
          <p14:tracePt t="29815" x="6651625" y="5616575"/>
          <p14:tracePt t="29833" x="6692900" y="5549900"/>
          <p14:tracePt t="29849" x="6711950" y="5505450"/>
          <p14:tracePt t="29866" x="6724650" y="5467350"/>
          <p14:tracePt t="29884" x="6740525" y="5432425"/>
          <p14:tracePt t="29900" x="6753225" y="5400675"/>
          <p14:tracePt t="29917" x="6772275" y="5378450"/>
          <p14:tracePt t="29933" x="6810375" y="5311775"/>
          <p14:tracePt t="29949" x="6854825" y="5245100"/>
          <p14:tracePt t="29965" x="6902450" y="5175250"/>
          <p14:tracePt t="29983" x="6985000" y="5032375"/>
          <p14:tracePt t="29999" x="7038975" y="4911725"/>
          <p14:tracePt t="30016" x="7073900" y="4756150"/>
          <p14:tracePt t="30033" x="7137400" y="4552950"/>
          <p14:tracePt t="30050" x="7181850" y="4378325"/>
          <p14:tracePt t="30066" x="7219950" y="4213225"/>
          <p14:tracePt t="30083" x="7254875" y="4035425"/>
          <p14:tracePt t="30099" x="7280275" y="3905250"/>
          <p14:tracePt t="30115" x="7286625" y="3800475"/>
          <p14:tracePt t="30133" x="7286625" y="3721100"/>
          <p14:tracePt t="30150" x="7280275" y="3692525"/>
          <p14:tracePt t="30166" x="7261225" y="3660775"/>
          <p14:tracePt t="30183" x="7242175" y="3619500"/>
          <p14:tracePt t="30200" x="7229475" y="3594100"/>
          <p14:tracePt t="30216" x="7219950" y="3578225"/>
          <p14:tracePt t="30233" x="7178675" y="3536950"/>
          <p14:tracePt t="30250" x="7146925" y="3517900"/>
          <p14:tracePt t="30266" x="7108825" y="3492500"/>
          <p14:tracePt t="30284" x="7045325" y="3473450"/>
          <p14:tracePt t="30300" x="7007225" y="3460750"/>
          <p14:tracePt t="30316" x="6975475" y="3448050"/>
          <p14:tracePt t="30334" x="6915150" y="3448050"/>
          <p14:tracePt t="30350" x="6854825" y="3448050"/>
          <p14:tracePt t="30366" x="6775450" y="3448050"/>
          <p14:tracePt t="30383" x="6654800" y="3460750"/>
          <p14:tracePt t="30399" x="6578600" y="3476625"/>
          <p14:tracePt t="30415" x="6496050" y="3492500"/>
          <p14:tracePt t="30434" x="6359525" y="3524250"/>
          <p14:tracePt t="30450" x="6270625" y="3556000"/>
          <p14:tracePt t="30466" x="6184900" y="3587750"/>
          <p14:tracePt t="30483" x="6057900" y="3635375"/>
          <p14:tracePt t="30500" x="5959475" y="3667125"/>
          <p14:tracePt t="30515" x="5899150" y="3705225"/>
          <p14:tracePt t="30533" x="5829300" y="3752850"/>
          <p14:tracePt t="30549" x="5797550" y="3778250"/>
          <p14:tracePt t="30566" x="5772150" y="3822700"/>
          <p14:tracePt t="30583" x="5724525" y="3889375"/>
          <p14:tracePt t="30600" x="5699125" y="3937000"/>
          <p14:tracePt t="30616" x="5641975" y="4019550"/>
          <p14:tracePt t="30634" x="5540375" y="4162425"/>
          <p14:tracePt t="30649" x="5483225" y="4244975"/>
          <p14:tracePt t="30666" x="5445125" y="4311650"/>
          <p14:tracePt t="30683" x="5403850" y="4378325"/>
          <p14:tracePt t="30699" x="5391150" y="4403725"/>
          <p14:tracePt t="30715" x="5381625" y="4425950"/>
          <p14:tracePt t="30734" x="5362575" y="4441825"/>
          <p14:tracePt t="30750" x="5349875" y="4451350"/>
          <p14:tracePt t="30766" x="5349875" y="4460875"/>
          <p14:tracePt t="30784" x="5349875" y="4483100"/>
          <p14:tracePt t="30799" x="5349875" y="4486275"/>
          <p14:tracePt t="30833" x="5349875" y="4492625"/>
          <p14:tracePt t="30850" x="5346700" y="4492625"/>
          <p14:tracePt t="30866" x="5346700" y="4495800"/>
          <p14:tracePt t="30884" x="5346700" y="4505325"/>
          <p14:tracePt t="30900" x="5340350" y="4511675"/>
          <p14:tracePt t="30916" x="5337175" y="4521200"/>
          <p14:tracePt t="30933" x="5337175" y="4527550"/>
          <p14:tracePt t="30949" x="5330825" y="4537075"/>
          <p14:tracePt t="30965" x="5330825" y="4540250"/>
          <p14:tracePt t="30983" x="5321300" y="4549775"/>
          <p14:tracePt t="31000" x="5314950" y="4565650"/>
          <p14:tracePt t="31017" x="5314950" y="4581525"/>
          <p14:tracePt t="31034" x="5314950" y="4594225"/>
          <p14:tracePt t="31050" x="5314950" y="4603750"/>
          <p14:tracePt t="31066" x="5314950" y="4616450"/>
          <p14:tracePt t="31083" x="5314950" y="4635500"/>
          <p14:tracePt t="31099" x="5314950" y="4645025"/>
          <p14:tracePt t="31115" x="5314950" y="4654550"/>
          <p14:tracePt t="31132" x="5314950" y="4664075"/>
          <p14:tracePt t="31149" x="5314950" y="4679950"/>
          <p14:tracePt t="31166" x="5314950" y="4689475"/>
          <p14:tracePt t="31183" x="5314950" y="4702175"/>
          <p14:tracePt t="31200" x="5314950" y="4718050"/>
          <p14:tracePt t="31216" x="5327650" y="4727575"/>
          <p14:tracePt t="31233" x="5343525" y="4743450"/>
          <p14:tracePt t="31249" x="5353050" y="4752975"/>
          <p14:tracePt t="31265" x="5359400" y="4768850"/>
          <p14:tracePt t="31282" x="5359400" y="4778375"/>
          <p14:tracePt t="31300" x="5359400" y="4794250"/>
          <p14:tracePt t="31316" x="5359400" y="4797425"/>
          <p14:tracePt t="31334" x="5362575" y="4819650"/>
          <p14:tracePt t="31349" x="5378450" y="4829175"/>
          <p14:tracePt t="31366" x="5387975" y="4838700"/>
          <p14:tracePt t="31382" x="5397500" y="4848225"/>
          <p14:tracePt t="31399" x="5413375" y="4867275"/>
          <p14:tracePt t="31415" x="5429250" y="4879975"/>
          <p14:tracePt t="31433" x="5445125" y="4892675"/>
          <p14:tracePt t="31449" x="5464175" y="4899025"/>
          <p14:tracePt t="31465" x="5495925" y="4918075"/>
          <p14:tracePt t="31482" x="5518150" y="4924425"/>
          <p14:tracePt t="31499" x="5562600" y="4940300"/>
          <p14:tracePt t="31515" x="5584825" y="4940300"/>
          <p14:tracePt t="31533" x="5622925" y="4946650"/>
          <p14:tracePt t="31548" x="5632450" y="4953000"/>
          <p14:tracePt t="31565" x="5645150" y="4953000"/>
          <p14:tracePt t="31584" x="5664200" y="4953000"/>
          <p14:tracePt t="31599" x="5673725" y="4953000"/>
          <p14:tracePt t="31616" x="5676900" y="4953000"/>
          <p14:tracePt t="31634" x="5692775" y="4956175"/>
          <p14:tracePt t="31649" x="5708650" y="4956175"/>
          <p14:tracePt t="31665" x="5718175" y="4956175"/>
          <p14:tracePt t="31682" x="5727700" y="4956175"/>
          <p14:tracePt t="31699" x="5746750" y="4956175"/>
          <p14:tracePt t="31716" x="5762625" y="4956175"/>
          <p14:tracePt t="31734" x="5778500" y="4956175"/>
          <p14:tracePt t="31750" x="5788025" y="4956175"/>
          <p14:tracePt t="31766" x="5797550" y="4956175"/>
          <p14:tracePt t="31782" x="5813425" y="4956175"/>
          <p14:tracePt t="31799" x="5826125" y="4956175"/>
          <p14:tracePt t="31815" x="5835650" y="4956175"/>
          <p14:tracePt t="31832" x="5845175" y="4956175"/>
          <p14:tracePt t="31849" x="5867400" y="4956175"/>
          <p14:tracePt t="31866" x="5876925" y="4956175"/>
          <p14:tracePt t="31884" x="5886450" y="4956175"/>
          <p14:tracePt t="31899" x="5905500" y="4956175"/>
          <p14:tracePt t="31916" x="5915025" y="4956175"/>
          <p14:tracePt t="31933" x="5930900" y="4956175"/>
          <p14:tracePt t="31949" x="5940425" y="4956175"/>
          <p14:tracePt t="31966" x="5956300" y="4956175"/>
          <p14:tracePt t="31984" x="5975350" y="4956175"/>
          <p14:tracePt t="32000" x="5984875" y="4956175"/>
          <p14:tracePt t="32016" x="5994400" y="4956175"/>
          <p14:tracePt t="32033" x="6010275" y="4956175"/>
          <p14:tracePt t="32049" x="6019800" y="4956175"/>
          <p14:tracePt t="32264" x="6013450" y="4956175"/>
          <p14:tracePt t="32271" x="6003925" y="4956175"/>
          <p14:tracePt t="32283" x="5997575" y="4956175"/>
          <p14:tracePt t="32300" x="5988050" y="4956175"/>
          <p14:tracePt t="32334" x="5984875" y="4956175"/>
          <p14:tracePt t="32356" x="5978525" y="4956175"/>
          <p14:tracePt t="32365" x="5975350" y="4956175"/>
          <p14:tracePt t="32383" x="5965825" y="4956175"/>
          <p14:tracePt t="32399" x="5943600" y="4940300"/>
          <p14:tracePt t="32415" x="5934075" y="4924425"/>
          <p14:tracePt t="32433" x="5921375" y="4892675"/>
          <p14:tracePt t="32449" x="5899150" y="4867275"/>
          <p14:tracePt t="32466" x="5873750" y="4835525"/>
          <p14:tracePt t="32483" x="5848350" y="4810125"/>
          <p14:tracePt t="32499" x="5819775" y="4781550"/>
          <p14:tracePt t="32516" x="5810250" y="4772025"/>
          <p14:tracePt t="32534" x="5800725" y="4762500"/>
          <p14:tracePt t="32549" x="5778500" y="4740275"/>
          <p14:tracePt t="32565" x="5768975" y="4730750"/>
          <p14:tracePt t="32582" x="5759450" y="4730750"/>
          <p14:tracePt t="32599" x="5743575" y="4730750"/>
          <p14:tracePt t="32615" x="5724525" y="4730750"/>
          <p14:tracePt t="32633" x="5715000" y="4724400"/>
          <p14:tracePt t="32649" x="5692775" y="4721225"/>
          <p14:tracePt t="32666" x="5664200" y="4708525"/>
          <p14:tracePt t="32683" x="5641975" y="4695825"/>
          <p14:tracePt t="32700" x="5597525" y="4673600"/>
          <p14:tracePt t="32716" x="5575300" y="4660900"/>
          <p14:tracePt t="32733" x="5543550" y="4648200"/>
          <p14:tracePt t="32749" x="5508625" y="4632325"/>
          <p14:tracePt t="32765" x="5492750" y="4619625"/>
          <p14:tracePt t="32782" x="5483225" y="4619625"/>
          <p14:tracePt t="32799" x="5467350" y="4619625"/>
          <p14:tracePt t="32816" x="5464175" y="4619625"/>
          <p14:tracePt t="32899" x="5464175" y="4616450"/>
          <p14:tracePt t="32905" x="5457825" y="4610100"/>
          <p14:tracePt t="32915" x="5448300" y="4610100"/>
          <p14:tracePt t="32932" x="5438775" y="4600575"/>
          <p14:tracePt t="32950" x="5422900" y="4581525"/>
          <p14:tracePt t="32966" x="5413375" y="4581525"/>
          <p14:tracePt t="32983" x="5397500" y="4575175"/>
          <p14:tracePt t="32999" x="5387975" y="4575175"/>
          <p14:tracePt t="33015" x="5384800" y="4575175"/>
          <p14:tracePt t="34215" x="5451475" y="4600575"/>
          <p14:tracePt t="34221" x="5546725" y="4648200"/>
          <p14:tracePt t="34232" x="5641975" y="4695825"/>
          <p14:tracePt t="34250" x="5895975" y="4845050"/>
          <p14:tracePt t="34265" x="6054725" y="4930775"/>
          <p14:tracePt t="34290" x="6191250" y="4987925"/>
          <p14:tracePt t="34315" x="6318250" y="5038725"/>
          <p14:tracePt t="34349" x="6432550" y="5064125"/>
          <p14:tracePt t="34366" x="6461125" y="5064125"/>
          <p14:tracePt t="34383" x="6492875" y="5064125"/>
          <p14:tracePt t="34399" x="6505575" y="5064125"/>
          <p14:tracePt t="34416" x="6515100" y="5064125"/>
          <p14:tracePt t="34432" x="6524625" y="5064125"/>
          <p14:tracePt t="34448" x="6540500" y="5064125"/>
          <p14:tracePt t="34465" x="6550025" y="5064125"/>
          <p14:tracePt t="34483" x="6559550" y="5064125"/>
          <p14:tracePt t="34500" x="6575425" y="5064125"/>
          <p14:tracePt t="34516" x="6591300" y="5064125"/>
          <p14:tracePt t="34533" x="6600825" y="5064125"/>
          <p14:tracePt t="34549" x="6626225" y="5064125"/>
          <p14:tracePt t="34565" x="6654800" y="5064125"/>
          <p14:tracePt t="34582" x="6670675" y="5060950"/>
          <p14:tracePt t="34598" x="6711950" y="5057775"/>
          <p14:tracePt t="34615" x="6734175" y="5051425"/>
          <p14:tracePt t="34632" x="6765925" y="5051425"/>
          <p14:tracePt t="34649" x="6784975" y="5051425"/>
          <p14:tracePt t="34666" x="6794500" y="5041900"/>
          <p14:tracePt t="34683" x="6810375" y="5029200"/>
          <p14:tracePt t="34699" x="6826250" y="5010150"/>
          <p14:tracePt t="34715" x="6835775" y="5000625"/>
          <p14:tracePt t="34732" x="6845300" y="4991100"/>
          <p14:tracePt t="34749" x="6864350" y="4962525"/>
          <p14:tracePt t="34765" x="6877050" y="4946650"/>
          <p14:tracePt t="34782" x="6886575" y="4924425"/>
          <p14:tracePt t="34799" x="6908800" y="4895850"/>
          <p14:tracePt t="34816" x="6921500" y="4879975"/>
          <p14:tracePt t="34832" x="6931025" y="4870450"/>
          <p14:tracePt t="34849" x="6931025" y="4845050"/>
          <p14:tracePt t="34865" x="6931025" y="4835525"/>
          <p14:tracePt t="34882" x="6931025" y="4829175"/>
          <p14:tracePt t="35186" x="6946900" y="4822825"/>
          <p14:tracePt t="35193" x="6972300" y="4816475"/>
          <p14:tracePt t="35200" x="6991350" y="4810125"/>
          <p14:tracePt t="35215" x="7016750" y="4800600"/>
          <p14:tracePt t="35233" x="7051675" y="4794250"/>
          <p14:tracePt t="35249" x="7115175" y="4781550"/>
          <p14:tracePt t="35265" x="7159625" y="4775200"/>
          <p14:tracePt t="35282" x="7197725" y="4768850"/>
          <p14:tracePt t="35299" x="7251700" y="4768850"/>
          <p14:tracePt t="35315" x="7283450" y="4768850"/>
          <p14:tracePt t="35333" x="7305675" y="4768850"/>
          <p14:tracePt t="35350" x="7337425" y="4768850"/>
          <p14:tracePt t="35366" x="7346950" y="4768850"/>
          <p14:tracePt t="35383" x="7356475" y="4768850"/>
          <p14:tracePt t="35399" x="7372350" y="4768850"/>
          <p14:tracePt t="35415" x="7385050" y="4768850"/>
          <p14:tracePt t="35432" x="7391400" y="4768850"/>
          <p14:tracePt t="35449" x="7407275" y="4768850"/>
          <p14:tracePt t="35465" x="7416800" y="4762500"/>
          <p14:tracePt t="35482" x="7426325" y="4746625"/>
          <p14:tracePt t="35499" x="7461250" y="4718050"/>
          <p14:tracePt t="35515" x="7499350" y="4686300"/>
          <p14:tracePt t="35532" x="7537450" y="4660900"/>
          <p14:tracePt t="35548" x="7604125" y="4613275"/>
          <p14:tracePt t="35565" x="7635875" y="4587875"/>
          <p14:tracePt t="35582" x="7667625" y="4556125"/>
          <p14:tracePt t="35599" x="7721600" y="4518025"/>
          <p14:tracePt t="35615" x="7753350" y="4486275"/>
          <p14:tracePt t="35632" x="7775575" y="4467225"/>
          <p14:tracePt t="35650" x="7791450" y="4454525"/>
          <p14:tracePt t="35666" x="7807325" y="4448175"/>
          <p14:tracePt t="35683" x="7810500" y="4448175"/>
          <p14:tracePt t="35698" x="7816850" y="4448175"/>
          <p14:tracePt t="35721" x="7816850" y="4438650"/>
          <p14:tracePt t="36057" x="7816850" y="4445000"/>
          <p14:tracePt t="36065" x="7820025" y="4451350"/>
          <p14:tracePt t="36072" x="7820025" y="4454525"/>
          <p14:tracePt t="36083" x="7820025" y="4460875"/>
          <p14:tracePt t="36100" x="7826375" y="4486275"/>
          <p14:tracePt t="36116" x="7842250" y="4559300"/>
          <p14:tracePt t="36132" x="7842250" y="4686300"/>
          <p14:tracePt t="36165" x="7826375" y="5022850"/>
          <p14:tracePt t="36199" x="7826375" y="5330825"/>
          <p14:tracePt t="36215" x="7826375" y="5457825"/>
          <p14:tracePt t="36232" x="7839075" y="5588000"/>
          <p14:tracePt t="36249" x="7858125" y="5708650"/>
          <p14:tracePt t="36265" x="7864475" y="5768975"/>
          <p14:tracePt t="36282" x="7864475" y="5822950"/>
          <p14:tracePt t="36299" x="7864475" y="5848350"/>
          <p14:tracePt t="36316" x="7864475" y="5864225"/>
          <p14:tracePt t="36351" x="7864475" y="5851525"/>
          <p14:tracePt t="36366" x="7864475" y="5842000"/>
          <p14:tracePt t="36382" x="7864475" y="5832475"/>
          <p14:tracePt t="36415" x="7851775" y="5832475"/>
          <p14:tracePt t="36432" x="7842250" y="5832475"/>
          <p14:tracePt t="36449" x="7813675" y="5822950"/>
          <p14:tracePt t="36465" x="7762875" y="5810250"/>
          <p14:tracePt t="36482" x="7651750" y="5765800"/>
          <p14:tracePt t="36500" x="7400925" y="5645150"/>
          <p14:tracePt t="36517" x="7207250" y="5527675"/>
          <p14:tracePt t="36533" x="6937375" y="5384800"/>
          <p14:tracePt t="36549" x="6651625" y="5241925"/>
          <p14:tracePt t="36566" x="6505575" y="5140325"/>
          <p14:tracePt t="36582" x="6400800" y="5060950"/>
          <p14:tracePt t="36599" x="6280150" y="4987925"/>
          <p14:tracePt t="36615" x="6232525" y="4956175"/>
          <p14:tracePt t="36632" x="6200775" y="4937125"/>
          <p14:tracePt t="36649" x="6159500" y="4911725"/>
          <p14:tracePt t="36665" x="6149975" y="4895850"/>
          <p14:tracePt t="36682" x="6140450" y="4886325"/>
          <p14:tracePt t="36699" x="6118225" y="4886325"/>
          <p14:tracePt t="36732" x="6118225" y="4883150"/>
          <p14:tracePt t="36772" x="6127750" y="4883150"/>
          <p14:tracePt t="36786" x="6127750" y="4876800"/>
          <p14:tracePt t="37078" x="6118225" y="4876800"/>
          <p14:tracePt t="37085" x="6115050" y="4873625"/>
          <p14:tracePt t="37099" x="6099175" y="4860925"/>
          <p14:tracePt t="37115" x="6061075" y="4848225"/>
          <p14:tracePt t="37131" x="6022975" y="4835525"/>
          <p14:tracePt t="37148" x="5978525" y="4822825"/>
          <p14:tracePt t="37165" x="5911850" y="4797425"/>
          <p14:tracePt t="37199" x="5765800" y="4762500"/>
          <p14:tracePt t="37232" x="5683250" y="4730750"/>
          <p14:tracePt t="37248" x="5654675" y="4718050"/>
          <p14:tracePt t="37265" x="5616575" y="4702175"/>
          <p14:tracePt t="37281" x="5588000" y="4689475"/>
          <p14:tracePt t="37298" x="5562600" y="4670425"/>
          <p14:tracePt t="37315" x="5514975" y="4654550"/>
          <p14:tracePt t="37332" x="5476875" y="4641850"/>
          <p14:tracePt t="37348" x="5451475" y="4629150"/>
          <p14:tracePt t="37365" x="5410200" y="4610100"/>
          <p14:tracePt t="37381" x="5400675" y="4606925"/>
          <p14:tracePt t="37398" x="5391150" y="4606925"/>
          <p14:tracePt t="37415" x="5375275" y="4606925"/>
          <p14:tracePt t="37431" x="5359400" y="4606925"/>
          <p14:tracePt t="37448" x="5356225" y="4606925"/>
          <p14:tracePt t="37822" x="5356225" y="4600575"/>
          <p14:tracePt t="37829" x="5356225" y="4597400"/>
          <p14:tracePt t="37844" x="5356225" y="4591050"/>
          <p14:tracePt t="37851" x="5356225" y="4587875"/>
          <p14:tracePt t="37866" x="5356225" y="4572000"/>
          <p14:tracePt t="37882" x="5362575" y="4562475"/>
          <p14:tracePt t="37899" x="5378450" y="4540250"/>
          <p14:tracePt t="37931" x="5448300" y="4470400"/>
          <p14:tracePt t="37966" x="5518150" y="4400550"/>
          <p14:tracePt t="37982" x="5540375" y="4368800"/>
          <p14:tracePt t="37999" x="5565775" y="4352925"/>
          <p14:tracePt t="38015" x="5610225" y="4308475"/>
          <p14:tracePt t="38032" x="5648325" y="4289425"/>
          <p14:tracePt t="38048" x="5680075" y="4270375"/>
          <p14:tracePt t="38065" x="5721350" y="4248150"/>
          <p14:tracePt t="38082" x="5737225" y="4235450"/>
          <p14:tracePt t="38098" x="5762625" y="4219575"/>
          <p14:tracePt t="38116" x="5778500" y="4184650"/>
          <p14:tracePt t="38132" x="5788025" y="4159250"/>
          <p14:tracePt t="38150" x="5813425" y="4130675"/>
          <p14:tracePt t="38165" x="5838825" y="4092575"/>
          <p14:tracePt t="38182" x="5857875" y="4064000"/>
          <p14:tracePt t="38198" x="5873750" y="4051300"/>
          <p14:tracePt t="38200" x="5880100" y="4048125"/>
          <p14:tracePt t="38214" x="5895975" y="4025900"/>
          <p14:tracePt t="38232" x="5905500" y="4013200"/>
          <p14:tracePt t="38249" x="5921375" y="4003675"/>
          <p14:tracePt t="38266" x="5937250" y="3990975"/>
          <p14:tracePt t="38282" x="5940425" y="3975100"/>
          <p14:tracePt t="38299" x="5940425" y="3968750"/>
          <p14:tracePt t="38335" x="5946775" y="3965575"/>
          <p14:tracePt t="38579" x="5930900" y="3987800"/>
          <p14:tracePt t="38587" x="5915025" y="4013200"/>
          <p14:tracePt t="38598" x="5899150" y="4054475"/>
          <p14:tracePt t="38631" x="5835650" y="4143375"/>
          <p14:tracePt t="38665" x="5784850" y="4210050"/>
          <p14:tracePt t="38681" x="5775325" y="4241800"/>
          <p14:tracePt t="38699" x="5759450" y="4257675"/>
          <p14:tracePt t="38716" x="5727700" y="4279900"/>
          <p14:tracePt t="38732" x="5711825" y="4292600"/>
          <p14:tracePt t="38748" x="5702300" y="4302125"/>
          <p14:tracePt t="38765" x="5676900" y="4311650"/>
          <p14:tracePt t="38781" x="5667375" y="4311650"/>
          <p14:tracePt t="38799" x="5651500" y="4318000"/>
          <p14:tracePt t="38816" x="5619750" y="4327525"/>
          <p14:tracePt t="38832" x="5600700" y="4343400"/>
          <p14:tracePt t="38848" x="5591175" y="4352925"/>
          <p14:tracePt t="38866" x="5572125" y="4359275"/>
          <p14:tracePt t="38882" x="5562600" y="4359275"/>
          <p14:tracePt t="38898" x="5553075" y="4359275"/>
          <p14:tracePt t="38915" x="5534025" y="4359275"/>
          <p14:tracePt t="38931" x="5527675" y="4359275"/>
          <p14:tracePt t="38948" x="5521325" y="4368800"/>
          <p14:tracePt t="38965" x="5518150" y="4375150"/>
          <p14:tracePt t="38982" x="5518150" y="4378325"/>
          <p14:tracePt t="39208" x="5540375" y="4362450"/>
          <p14:tracePt t="39215" x="5559425" y="4349750"/>
          <p14:tracePt t="39222" x="5588000" y="4330700"/>
          <p14:tracePt t="39231" x="5607050" y="4314825"/>
          <p14:tracePt t="39248" x="5635625" y="4298950"/>
          <p14:tracePt t="39266" x="5664200" y="4283075"/>
          <p14:tracePt t="39282" x="5673725" y="4264025"/>
          <p14:tracePt t="39299" x="5689600" y="4254500"/>
          <p14:tracePt t="39315" x="5705475" y="4241800"/>
          <p14:tracePt t="39332" x="5715000" y="4229100"/>
          <p14:tracePt t="39348" x="5727700" y="4200525"/>
          <p14:tracePt t="39365" x="5730875" y="4162425"/>
          <p14:tracePt t="39382" x="5743575" y="4137025"/>
          <p14:tracePt t="39399" x="5749925" y="4102100"/>
          <p14:tracePt t="39415" x="5749925" y="4067175"/>
          <p14:tracePt t="39432" x="5749925" y="4038600"/>
          <p14:tracePt t="39449" x="5749925" y="4029075"/>
          <p14:tracePt t="39465" x="5749925" y="4013200"/>
          <p14:tracePt t="39500" x="5749925" y="4010025"/>
          <p14:tracePt t="39858" x="5749925" y="4016375"/>
          <p14:tracePt t="39865" x="5749925" y="4019550"/>
          <p14:tracePt t="39872" x="5749925" y="4032250"/>
          <p14:tracePt t="39881" x="5749925" y="4041775"/>
          <p14:tracePt t="39898" x="5730875" y="4079875"/>
          <p14:tracePt t="39915" x="5711825" y="4143375"/>
          <p14:tracePt t="39932" x="5699125" y="4175125"/>
          <p14:tracePt t="39965" x="5661025" y="4254500"/>
          <p14:tracePt t="39998" x="5645150" y="4283075"/>
          <p14:tracePt t="40015" x="5641975" y="4302125"/>
          <p14:tracePt t="40031" x="5635625" y="4311650"/>
          <p14:tracePt t="40048" x="5635625" y="4321175"/>
          <p14:tracePt t="40065" x="5635625" y="4337050"/>
          <p14:tracePt t="40099" x="5632450" y="4337050"/>
          <p14:tracePt t="40173" x="5619750" y="4343400"/>
          <p14:tracePt t="40180" x="5619750" y="4352925"/>
          <p14:tracePt t="40195" x="5619750" y="4359275"/>
          <p14:tracePt t="40201" x="5619750" y="4362450"/>
          <p14:tracePt t="41188" x="5629275" y="4394200"/>
          <p14:tracePt t="41195" x="5645150" y="4432300"/>
          <p14:tracePt t="41202" x="5661025" y="4460875"/>
          <p14:tracePt t="41216" x="5699125" y="4530725"/>
          <p14:tracePt t="41231" x="5727700" y="4597400"/>
          <p14:tracePt t="41248" x="5768975" y="4686300"/>
          <p14:tracePt t="41265" x="5813425" y="4781550"/>
          <p14:tracePt t="41298" x="5886450" y="4867275"/>
          <p14:tracePt t="41332" x="5994400" y="4943475"/>
          <p14:tracePt t="41349" x="6019800" y="4962525"/>
          <p14:tracePt t="41365" x="6038850" y="4978400"/>
          <p14:tracePt t="41381" x="6048375" y="4981575"/>
          <p14:tracePt t="41398" x="6057900" y="4981575"/>
          <p14:tracePt t="41415" x="6067425" y="4981575"/>
          <p14:tracePt t="41431" x="6073775" y="4981575"/>
          <p14:tracePt t="41448" x="6083300" y="4981575"/>
          <p14:tracePt t="41466" x="6089650" y="4981575"/>
          <p14:tracePt t="41498" x="6089650" y="4972050"/>
          <p14:tracePt t="42223" x="6159500" y="4987925"/>
          <p14:tracePt t="42230" x="6273800" y="5019675"/>
          <p14:tracePt t="42237" x="6381750" y="5067300"/>
          <p14:tracePt t="42248" x="6473825" y="5095875"/>
          <p14:tracePt t="42266" x="6769100" y="5210175"/>
          <p14:tracePt t="42283" x="6934200" y="5273675"/>
          <p14:tracePt t="42316" x="7185025" y="5365750"/>
          <p14:tracePt t="42350" x="7299325" y="5391150"/>
          <p14:tracePt t="42353" x="7321550" y="5403850"/>
          <p14:tracePt t="42365" x="7340600" y="5403850"/>
          <p14:tracePt t="42381" x="7359650" y="5410200"/>
          <p14:tracePt t="42398" x="7369175" y="5410200"/>
          <p14:tracePt t="42416" x="7381875" y="5410200"/>
          <p14:tracePt t="42432" x="7391400" y="5410200"/>
          <p14:tracePt t="42448" x="7404100" y="5410200"/>
          <p14:tracePt t="42466" x="7413625" y="5410200"/>
          <p14:tracePt t="42482" x="7416800" y="5407025"/>
          <p14:tracePt t="42498" x="7429500" y="5394325"/>
          <p14:tracePt t="42515" x="7442200" y="5378450"/>
          <p14:tracePt t="42531" x="7458075" y="5362575"/>
          <p14:tracePt t="42547" x="7470775" y="5340350"/>
          <p14:tracePt t="42564" x="7480300" y="5308600"/>
          <p14:tracePt t="42581" x="7499350" y="5251450"/>
          <p14:tracePt t="42598" x="7518400" y="5207000"/>
          <p14:tracePt t="42616" x="7524750" y="5149850"/>
          <p14:tracePt t="42631" x="7524750" y="5130800"/>
          <p14:tracePt t="42647" x="7521575" y="5099050"/>
          <p14:tracePt t="42664" x="7505700" y="5076825"/>
          <p14:tracePt t="42681" x="7486650" y="5041900"/>
          <p14:tracePt t="42698" x="7477125" y="5026025"/>
          <p14:tracePt t="42716" x="7461250" y="5003800"/>
          <p14:tracePt t="42732" x="7445375" y="4987925"/>
          <p14:tracePt t="42748" x="7435850" y="4978400"/>
          <p14:tracePt t="42766" x="7435850" y="4962525"/>
          <p14:tracePt t="42782" x="7435850" y="4953000"/>
          <p14:tracePt t="42798" x="7435850" y="4943475"/>
          <p14:tracePt t="42816" x="7435850" y="4924425"/>
          <p14:tracePt t="42848" x="7439025" y="4924425"/>
          <p14:tracePt t="42866" x="7458075" y="4911725"/>
          <p14:tracePt t="42881" x="7467600" y="4911725"/>
          <p14:tracePt t="42898" x="7473950" y="4911725"/>
          <p14:tracePt t="42915" x="7477125" y="4911725"/>
          <p14:tracePt t="42948" x="7483475" y="4911725"/>
          <p14:tracePt t="42965" x="7496175" y="4902200"/>
          <p14:tracePt t="42981" x="7512050" y="4892675"/>
          <p14:tracePt t="42998" x="7534275" y="4876800"/>
          <p14:tracePt t="43015" x="7575550" y="4870450"/>
          <p14:tracePt t="43032" x="7597775" y="4870450"/>
          <p14:tracePt t="43048" x="7626350" y="4870450"/>
          <p14:tracePt t="43065" x="7661275" y="4870450"/>
          <p14:tracePt t="43081" x="7689850" y="4870450"/>
          <p14:tracePt t="43098" x="7712075" y="4870450"/>
          <p14:tracePt t="43115" x="7747000" y="4870450"/>
          <p14:tracePt t="43131" x="7829550" y="4879975"/>
          <p14:tracePt t="43148" x="7883525" y="4902200"/>
          <p14:tracePt t="43166" x="7953375" y="4921250"/>
          <p14:tracePt t="43182" x="7985125" y="4933950"/>
          <p14:tracePt t="43198" x="8013700" y="4940300"/>
          <p14:tracePt t="43215" x="8054975" y="4940300"/>
          <p14:tracePt t="43231" x="8064500" y="4940300"/>
          <p14:tracePt t="43247" x="8086725" y="4940300"/>
          <p14:tracePt t="43265" x="8140700" y="4946650"/>
          <p14:tracePt t="43281" x="8188325" y="4965700"/>
          <p14:tracePt t="43298" x="8226425" y="4978400"/>
          <p14:tracePt t="43315" x="8274050" y="4997450"/>
          <p14:tracePt t="43331" x="8305800" y="5006975"/>
          <p14:tracePt t="43348" x="8337550" y="5026025"/>
          <p14:tracePt t="43365" x="8375650" y="5038725"/>
          <p14:tracePt t="43381" x="8448675" y="5067300"/>
          <p14:tracePt t="43398" x="8502650" y="5095875"/>
          <p14:tracePt t="43416" x="8597900" y="5130800"/>
          <p14:tracePt t="43432" x="8645525" y="5149850"/>
          <p14:tracePt t="43448" x="8683625" y="5175250"/>
          <p14:tracePt t="43466" x="8724900" y="5207000"/>
          <p14:tracePt t="43482" x="8750300" y="5232400"/>
          <p14:tracePt t="43498" x="8775700" y="5251450"/>
          <p14:tracePt t="43515" x="8791575" y="5267325"/>
          <p14:tracePt t="43531" x="8807450" y="5305425"/>
          <p14:tracePt t="43549" x="8826500" y="5330825"/>
          <p14:tracePt t="43565" x="8842375" y="5365750"/>
          <p14:tracePt t="43581" x="8855075" y="5381625"/>
          <p14:tracePt t="43598" x="8864600" y="5397500"/>
          <p14:tracePt t="43616" x="8886825" y="5413375"/>
          <p14:tracePt t="43632" x="8886825" y="5422900"/>
          <p14:tracePt t="43648" x="8886825" y="5432425"/>
          <p14:tracePt t="43664" x="8886825" y="5448300"/>
          <p14:tracePt t="43681" x="8886825" y="5461000"/>
          <p14:tracePt t="43698" x="8886825" y="5476875"/>
          <p14:tracePt t="43716" x="8886825" y="5518150"/>
          <p14:tracePt t="43731" x="8886825" y="5540375"/>
          <p14:tracePt t="43748" x="8877300" y="5578475"/>
          <p14:tracePt t="43766" x="8851900" y="5629275"/>
          <p14:tracePt t="43781" x="8839200" y="5651500"/>
          <p14:tracePt t="43797" x="8826500" y="5683250"/>
          <p14:tracePt t="43815" x="8804275" y="5718175"/>
          <p14:tracePt t="43831" x="8791575" y="5746750"/>
          <p14:tracePt t="43847" x="8778875" y="5772150"/>
          <p14:tracePt t="43866" x="8763000" y="5813425"/>
          <p14:tracePt t="43881" x="8743950" y="5838825"/>
          <p14:tracePt t="43898" x="8731250" y="5867400"/>
          <p14:tracePt t="43916" x="8715375" y="5895975"/>
          <p14:tracePt t="43931" x="8705850" y="5905500"/>
          <p14:tracePt t="43947" x="8686800" y="5927725"/>
          <p14:tracePt t="43964" x="8677275" y="5937250"/>
          <p14:tracePt t="43981" x="8661400" y="5959475"/>
          <p14:tracePt t="43998" x="8651875" y="5975350"/>
          <p14:tracePt t="44016" x="8610600" y="5994400"/>
          <p14:tracePt t="44032" x="8588375" y="6003925"/>
          <p14:tracePt t="44048" x="8556625" y="6016625"/>
          <p14:tracePt t="44064" x="8534400" y="6035675"/>
          <p14:tracePt t="44081" x="8499475" y="6051550"/>
          <p14:tracePt t="44097" x="8477250" y="6064250"/>
          <p14:tracePt t="44115" x="8435975" y="6086475"/>
          <p14:tracePt t="44131" x="8391525" y="6092825"/>
          <p14:tracePt t="44148" x="8353425" y="6099175"/>
          <p14:tracePt t="44166" x="8283575" y="6099175"/>
          <p14:tracePt t="44181" x="8239125" y="6099175"/>
          <p14:tracePt t="44198" x="8194675" y="6099175"/>
          <p14:tracePt t="44214" x="8140700" y="6099175"/>
          <p14:tracePt t="44231" x="8048625" y="6099175"/>
          <p14:tracePt t="44248" x="7966075" y="6099175"/>
          <p14:tracePt t="44266" x="7893050" y="6099175"/>
          <p14:tracePt t="44282" x="7762875" y="6070600"/>
          <p14:tracePt t="44298" x="7677150" y="6057900"/>
          <p14:tracePt t="44316" x="7600950" y="6042025"/>
          <p14:tracePt t="44331" x="7508875" y="6013450"/>
          <p14:tracePt t="44347" x="7454900" y="5984875"/>
          <p14:tracePt t="44365" x="7407275" y="5959475"/>
          <p14:tracePt t="44381" x="7337425" y="5902325"/>
          <p14:tracePt t="44397" x="7286625" y="5851525"/>
          <p14:tracePt t="44415" x="7235825" y="5810250"/>
          <p14:tracePt t="44431" x="7165975" y="5737225"/>
          <p14:tracePt t="44448" x="7121525" y="5686425"/>
          <p14:tracePt t="44465" x="7096125" y="5648325"/>
          <p14:tracePt t="44481" x="7051675" y="5603875"/>
          <p14:tracePt t="44497" x="7042150" y="5575300"/>
          <p14:tracePt t="44515" x="7029450" y="5549900"/>
          <p14:tracePt t="44531" x="7010400" y="5508625"/>
          <p14:tracePt t="44547" x="6994525" y="5483225"/>
          <p14:tracePt t="44564" x="6981825" y="5454650"/>
          <p14:tracePt t="44581" x="6969125" y="5426075"/>
          <p14:tracePt t="44597" x="6969125" y="5403850"/>
          <p14:tracePt t="44615" x="6969125" y="5394325"/>
          <p14:tracePt t="44631" x="6969125" y="5381625"/>
          <p14:tracePt t="44647" x="6969125" y="5359400"/>
          <p14:tracePt t="44664" x="6969125" y="5343525"/>
          <p14:tracePt t="44681" x="6985000" y="5302250"/>
          <p14:tracePt t="44698" x="6994525" y="5283200"/>
          <p14:tracePt t="44715" x="7010400" y="5260975"/>
          <p14:tracePt t="44731" x="7048500" y="5226050"/>
          <p14:tracePt t="44747" x="7080250" y="5200650"/>
          <p14:tracePt t="44765" x="7112000" y="5175250"/>
          <p14:tracePt t="44781" x="7169150" y="5156200"/>
          <p14:tracePt t="44798" x="7197725" y="5143500"/>
          <p14:tracePt t="44816" x="7232650" y="5118100"/>
          <p14:tracePt t="44831" x="7264400" y="5108575"/>
          <p14:tracePt t="44848" x="7286625" y="5095875"/>
          <p14:tracePt t="44852" x="7299325" y="5089525"/>
          <p14:tracePt t="44864" x="7318375" y="5083175"/>
          <p14:tracePt t="44881" x="7362825" y="5057775"/>
          <p14:tracePt t="44897" x="7397750" y="5045075"/>
          <p14:tracePt t="44915" x="7429500" y="5035550"/>
          <p14:tracePt t="44931" x="7470775" y="5016500"/>
          <p14:tracePt t="44948" x="7502525" y="5010150"/>
          <p14:tracePt t="44965" x="7518400" y="4997450"/>
          <p14:tracePt t="44981" x="7540625" y="4981575"/>
          <p14:tracePt t="44998" x="7553325" y="4981575"/>
          <p14:tracePt t="45014" x="7562850" y="4972050"/>
          <p14:tracePt t="45031" x="7578725" y="4962525"/>
          <p14:tracePt t="45047" x="7588250" y="4946650"/>
          <p14:tracePt t="45065" x="7610475" y="4937125"/>
          <p14:tracePt t="45081" x="7645400" y="4937125"/>
          <p14:tracePt t="45097" x="7673975" y="4937125"/>
          <p14:tracePt t="45114" x="7708900" y="4937125"/>
          <p14:tracePt t="45131" x="7766050" y="4946650"/>
          <p14:tracePt t="45148" x="7797800" y="4959350"/>
          <p14:tracePt t="45164" x="7820025" y="4965700"/>
          <p14:tracePt t="45181" x="7851775" y="4965700"/>
          <p14:tracePt t="45198" x="7861300" y="4975225"/>
          <p14:tracePt t="45214" x="7877175" y="4975225"/>
          <p14:tracePt t="45231" x="7908925" y="4991100"/>
          <p14:tracePt t="45248" x="7924800" y="4994275"/>
          <p14:tracePt t="45264" x="7956550" y="5013325"/>
          <p14:tracePt t="45281" x="7991475" y="5032375"/>
          <p14:tracePt t="45298" x="8020050" y="5045075"/>
          <p14:tracePt t="45315" x="8045450" y="5054600"/>
          <p14:tracePt t="45331" x="8086725" y="5080000"/>
          <p14:tracePt t="45348" x="8112125" y="5092700"/>
          <p14:tracePt t="45365" x="8140700" y="5105400"/>
          <p14:tracePt t="45381" x="8169275" y="5114925"/>
          <p14:tracePt t="45398" x="8191500" y="5130800"/>
          <p14:tracePt t="45415" x="8201025" y="5140325"/>
          <p14:tracePt t="45431" x="8220075" y="5156200"/>
          <p14:tracePt t="45448" x="8242300" y="5165725"/>
          <p14:tracePt t="45465" x="8251825" y="5181600"/>
          <p14:tracePt t="45482" x="8274050" y="5197475"/>
          <p14:tracePt t="45498" x="8289925" y="5207000"/>
          <p14:tracePt t="45515" x="8312150" y="5219700"/>
          <p14:tracePt t="45531" x="8334375" y="5238750"/>
          <p14:tracePt t="45548" x="8366125" y="5264150"/>
          <p14:tracePt t="45564" x="8382000" y="5283200"/>
          <p14:tracePt t="45580" x="8413750" y="5318125"/>
          <p14:tracePt t="45597" x="8426450" y="5343525"/>
          <p14:tracePt t="45614" x="8435975" y="5365750"/>
          <p14:tracePt t="45631" x="8451850" y="5400675"/>
          <p14:tracePt t="45648" x="8470900" y="5432425"/>
          <p14:tracePt t="45665" x="8470900" y="5454650"/>
          <p14:tracePt t="45681" x="8470900" y="5489575"/>
          <p14:tracePt t="45697" x="8470900" y="5499100"/>
          <p14:tracePt t="45714" x="8470900" y="5508625"/>
          <p14:tracePt t="45731" x="8470900" y="5527675"/>
          <p14:tracePt t="45748" x="8470900" y="5537200"/>
          <p14:tracePt t="45765" x="8470900" y="5543550"/>
          <p14:tracePt t="45824" x="8470900" y="5546725"/>
          <p14:tracePt t="45875" x="8470900" y="5553075"/>
          <p14:tracePt t="47325" x="8464550" y="5549900"/>
          <p14:tracePt t="47332" x="8451850" y="5537200"/>
          <p14:tracePt t="47347" x="8426450" y="5483225"/>
          <p14:tracePt t="47364" x="8401050" y="5362575"/>
          <p14:tracePt t="47366" x="8401050" y="5292725"/>
          <p14:tracePt t="47381" x="8404225" y="5133975"/>
          <p14:tracePt t="47398" x="8432800" y="4946650"/>
          <p14:tracePt t="47431" x="8480425" y="4445000"/>
          <p14:tracePt t="47465" x="8489950" y="4124325"/>
          <p14:tracePt t="47482" x="8483600" y="4003675"/>
          <p14:tracePt t="47497" x="8470900" y="3949700"/>
          <p14:tracePt t="47514" x="8458200" y="3917950"/>
          <p14:tracePt t="47531" x="8432800" y="3876675"/>
          <p14:tracePt t="47547" x="8429625" y="3844925"/>
          <p14:tracePt t="47564" x="8423275" y="3822700"/>
          <p14:tracePt t="47581" x="8404225" y="3759200"/>
          <p14:tracePt t="47598" x="8388350" y="3695700"/>
          <p14:tracePt t="47614" x="8369300" y="3638550"/>
          <p14:tracePt t="47631" x="8350250" y="3565525"/>
          <p14:tracePt t="47647" x="8321675" y="3511550"/>
          <p14:tracePt t="47664" x="8293100" y="3454400"/>
          <p14:tracePt t="47681" x="8248650" y="3359150"/>
          <p14:tracePt t="47697" x="8216900" y="3321050"/>
          <p14:tracePt t="47715" x="8181975" y="3273425"/>
          <p14:tracePt t="47731" x="8112125" y="3200400"/>
          <p14:tracePt t="47748" x="8058150" y="3140075"/>
          <p14:tracePt t="47764" x="8001000" y="3067050"/>
          <p14:tracePt t="47781" x="7924800" y="2968625"/>
          <p14:tracePt t="47797" x="7880350" y="2908300"/>
          <p14:tracePt t="47814" x="7848600" y="2876550"/>
          <p14:tracePt t="47830" x="7823200" y="2844800"/>
          <p14:tracePt t="48333" x="7810500" y="2816225"/>
          <p14:tracePt t="48339" x="7800975" y="2781300"/>
          <p14:tracePt t="48347" x="7794625" y="2743200"/>
          <p14:tracePt t="48364" x="7778750" y="2657475"/>
          <p14:tracePt t="48382" x="7762875" y="2514600"/>
          <p14:tracePt t="48398" x="7762875" y="2422525"/>
          <p14:tracePt t="48432" x="7727950" y="2279650"/>
          <p14:tracePt t="48464" x="7689850" y="2117725"/>
          <p14:tracePt t="48481" x="7648575" y="2028825"/>
          <p14:tracePt t="48497" x="7594600" y="1911350"/>
          <p14:tracePt t="48515" x="7572375" y="1822450"/>
          <p14:tracePt t="48531" x="7537450" y="1724025"/>
          <p14:tracePt t="48548" x="7480300" y="1587500"/>
          <p14:tracePt t="48564" x="7467600" y="1539875"/>
          <p14:tracePt t="48581" x="7442200" y="1492250"/>
          <p14:tracePt t="48597" x="7432675" y="1460500"/>
          <p14:tracePt t="48614" x="7423150" y="1450975"/>
          <p14:tracePt t="48630" x="7410450" y="1441450"/>
          <p14:tracePt t="48647" x="7391400" y="1425575"/>
          <p14:tracePt t="48664" x="7378700" y="1403350"/>
          <p14:tracePt t="48681" x="7362825" y="1374775"/>
          <p14:tracePt t="48698" x="7353300" y="1343025"/>
          <p14:tracePt t="48714" x="7337425" y="1333500"/>
          <p14:tracePt t="48731" x="7321550" y="1314450"/>
          <p14:tracePt t="48747" x="7312025" y="1298575"/>
          <p14:tracePt t="48764" x="7302500" y="1289050"/>
          <p14:tracePt t="48782" x="7280275" y="1273175"/>
          <p14:tracePt t="48798" x="7270750" y="1263650"/>
          <p14:tracePt t="48815" x="7248525" y="1244600"/>
          <p14:tracePt t="48832" x="7207250" y="1228725"/>
          <p14:tracePt t="48848" x="7181850" y="1216025"/>
          <p14:tracePt t="48863" x="7159625" y="1206500"/>
          <p14:tracePt t="48881" x="7143750" y="1190625"/>
          <p14:tracePt t="48883" x="7137400" y="1184275"/>
          <p14:tracePt t="48897" x="7127875" y="1181100"/>
          <p14:tracePt t="48914" x="7112000" y="1181100"/>
          <p14:tracePt t="48932" x="7102475" y="1181100"/>
          <p14:tracePt t="48989" x="7102475" y="1174750"/>
          <p14:tracePt t="49011" x="7102475" y="1168400"/>
          <p14:tracePt t="49091" x="7099300" y="1168400"/>
          <p14:tracePt t="49104" x="7092950" y="1168400"/>
          <p14:tracePt t="49114" x="7089775" y="1168400"/>
          <p14:tracePt t="49132" x="7067550" y="1168400"/>
          <p14:tracePt t="49147" x="7058025" y="1168400"/>
          <p14:tracePt t="49163" x="7048500" y="1168400"/>
          <p14:tracePt t="49180" x="7038975" y="1168400"/>
          <p14:tracePt t="49198" x="7013575" y="1168400"/>
          <p14:tracePt t="49214" x="7004050" y="1177925"/>
          <p14:tracePt t="49232" x="6981825" y="1203325"/>
          <p14:tracePt t="49248" x="6972300" y="1225550"/>
          <p14:tracePt t="49264" x="6953250" y="1273175"/>
          <p14:tracePt t="49280" x="6940550" y="1301750"/>
          <p14:tracePt t="49297" x="6927850" y="1343025"/>
          <p14:tracePt t="49314" x="6927850" y="1365250"/>
          <p14:tracePt t="49332" x="6927850" y="1406525"/>
          <p14:tracePt t="49348" x="6927850" y="1428750"/>
          <p14:tracePt t="49365" x="6937375" y="1450975"/>
          <p14:tracePt t="49382" x="6950075" y="1466850"/>
          <p14:tracePt t="49397" x="6950075" y="1476375"/>
          <p14:tracePt t="49413" x="6950075" y="1492250"/>
          <p14:tracePt t="49430" x="6950075" y="1501775"/>
          <p14:tracePt t="49447" x="6959600" y="1501775"/>
          <p14:tracePt t="49468" x="6965950" y="1501775"/>
          <p14:tracePt t="49481" x="6972300" y="1501775"/>
          <p14:tracePt t="49498" x="6975475" y="1501775"/>
          <p14:tracePt t="49514" x="6985000" y="1501775"/>
          <p14:tracePt t="49531" x="6991350" y="1501775"/>
          <p14:tracePt t="49547" x="6994525" y="1501775"/>
          <p14:tracePt t="49563" x="7000875" y="1498600"/>
          <p14:tracePt t="49580" x="7010400" y="1482725"/>
          <p14:tracePt t="49597" x="7010400" y="1470025"/>
          <p14:tracePt t="49614" x="7010400" y="1457325"/>
          <p14:tracePt t="49630" x="7010400" y="1454150"/>
          <p14:tracePt t="49648" x="7016750" y="1444625"/>
          <p14:tracePt t="49664" x="7016750" y="1435100"/>
          <p14:tracePt t="49680" x="7019925" y="1435100"/>
          <p14:tracePt t="49697" x="7026275" y="1422400"/>
          <p14:tracePt t="49713" x="7029450" y="1419225"/>
          <p14:tracePt t="49731" x="7035800" y="1419225"/>
          <p14:tracePt t="49747" x="7035800" y="1403350"/>
          <p14:tracePt t="49780" x="7035800" y="1393825"/>
          <p14:tracePt t="49814" x="7035800" y="1377950"/>
          <p14:tracePt t="49848" x="7035800" y="1365250"/>
          <p14:tracePt t="49864" x="7035800" y="1355725"/>
          <p14:tracePt t="49881" x="7035800" y="1346200"/>
          <p14:tracePt t="49898" x="7035800" y="1323975"/>
          <p14:tracePt t="49914" x="7035800" y="1314450"/>
          <p14:tracePt t="49918" x="7035800" y="1311275"/>
          <p14:tracePt t="49931" x="7035800" y="1304925"/>
          <p14:tracePt t="49947" x="7035800" y="1295400"/>
          <p14:tracePt t="49963" x="7035800" y="1285875"/>
          <p14:tracePt t="49997" x="7035800" y="1279525"/>
          <p14:tracePt t="50013" x="7035800" y="1276350"/>
          <p14:tracePt t="50040" x="7035800" y="1270000"/>
          <p14:tracePt t="50106" x="7038975" y="1270000"/>
          <p14:tracePt t="50119" x="7045325" y="1270000"/>
          <p14:tracePt t="50141" x="7048500" y="1270000"/>
          <p14:tracePt t="50155" x="7054850" y="1270000"/>
          <p14:tracePt t="50177" x="7064375" y="1273175"/>
          <p14:tracePt t="50184" x="7064375" y="1279525"/>
          <p14:tracePt t="50198" x="7070725" y="1292225"/>
          <p14:tracePt t="50214" x="7083425" y="1317625"/>
          <p14:tracePt t="50230" x="7092950" y="1339850"/>
          <p14:tracePt t="50247" x="7112000" y="1381125"/>
          <p14:tracePt t="50264" x="7131050" y="1412875"/>
          <p14:tracePt t="50281" x="7140575" y="1438275"/>
          <p14:tracePt t="50298" x="7159625" y="1479550"/>
          <p14:tracePt t="50314" x="7165975" y="1495425"/>
          <p14:tracePt t="50331" x="7165975" y="1504950"/>
          <p14:tracePt t="50347" x="7165975" y="1524000"/>
          <p14:tracePt t="50363" x="7165975" y="1530350"/>
          <p14:tracePt t="50429" x="7165975" y="1527175"/>
          <p14:tracePt t="50434" x="7165975" y="1517650"/>
          <p14:tracePt t="50448" x="7165975" y="1508125"/>
          <p14:tracePt t="50464" x="7165975" y="1498600"/>
          <p14:tracePt t="50480" x="7165975" y="1489075"/>
          <p14:tracePt t="50497" x="7165975" y="1470025"/>
          <p14:tracePt t="50513" x="7165975" y="1460500"/>
          <p14:tracePt t="50531" x="7165975" y="1450975"/>
          <p14:tracePt t="50548" x="7165975" y="1428750"/>
          <p14:tracePt t="50564" x="7165975" y="1412875"/>
          <p14:tracePt t="50581" x="7165975" y="1403350"/>
          <p14:tracePt t="50598" x="7165975" y="1390650"/>
          <p14:tracePt t="50614" x="7162800" y="1381125"/>
          <p14:tracePt t="50630" x="7162800" y="1365250"/>
          <p14:tracePt t="50647" x="7153275" y="1349375"/>
          <p14:tracePt t="50664" x="7153275" y="1339850"/>
          <p14:tracePt t="50680" x="7150100" y="1336675"/>
          <p14:tracePt t="50697" x="7150100" y="1330325"/>
          <p14:tracePt t="50769" x="7150100" y="1320800"/>
          <p14:tracePt t="50820" x="7143750" y="1320800"/>
          <p14:tracePt t="50841" x="7140575" y="1320800"/>
          <p14:tracePt t="50869" x="7134225" y="1320800"/>
          <p14:tracePt t="50912" x="7134225" y="1327150"/>
          <p14:tracePt t="50919" x="7134225" y="1333500"/>
          <p14:tracePt t="50930" x="7134225" y="1336675"/>
          <p14:tracePt t="50947" x="7134225" y="1352550"/>
          <p14:tracePt t="50964" x="7134225" y="1362075"/>
          <p14:tracePt t="50981" x="7134225" y="1377950"/>
          <p14:tracePt t="50997" x="7134225" y="1390650"/>
          <p14:tracePt t="51014" x="7134225" y="1400175"/>
          <p14:tracePt t="51030" x="7134225" y="1409700"/>
          <p14:tracePt t="51046" x="7134225" y="1431925"/>
          <p14:tracePt t="51063" x="7134225" y="1441450"/>
          <p14:tracePt t="51080" x="7134225" y="1444625"/>
          <p14:tracePt t="51169" x="7134225" y="1438275"/>
          <p14:tracePt t="51176" x="7134225" y="1435100"/>
          <p14:tracePt t="51182" x="7134225" y="1428750"/>
          <p14:tracePt t="51196" x="7134225" y="1412875"/>
          <p14:tracePt t="51213" x="7134225" y="1403350"/>
          <p14:tracePt t="51230" x="7134225" y="1393825"/>
          <p14:tracePt t="51246" x="7134225" y="1384300"/>
          <p14:tracePt t="51263" x="7134225" y="1381125"/>
          <p14:tracePt t="51281" x="7134225" y="1365250"/>
          <p14:tracePt t="51298" x="7134225" y="1349375"/>
          <p14:tracePt t="51314" x="7134225" y="1339850"/>
          <p14:tracePt t="51330" x="7134225" y="1330325"/>
          <p14:tracePt t="51347" x="7134225" y="1311275"/>
          <p14:tracePt t="51363" x="7134225" y="1304925"/>
          <p14:tracePt t="51406" x="7124700" y="1304925"/>
          <p14:tracePt t="51427" x="7118350" y="1304925"/>
          <p14:tracePt t="51449" x="7118350" y="1301750"/>
          <p14:tracePt t="51791" x="7115175" y="1301750"/>
          <p14:tracePt t="54470" x="7102475" y="1276350"/>
          <p14:tracePt t="54477" x="7089775" y="1247775"/>
          <p14:tracePt t="54485" x="7073900" y="1219200"/>
          <p14:tracePt t="54497" x="7061200" y="1200150"/>
          <p14:tracePt t="54514" x="7035800" y="1136650"/>
          <p14:tracePt t="54530" x="7023100" y="1104900"/>
          <p14:tracePt t="54564" x="6994525" y="1047750"/>
          <p14:tracePt t="54597" x="6969125" y="1025525"/>
          <p14:tracePt t="54614" x="6962775" y="1016000"/>
          <p14:tracePt t="54706" x="6962775" y="1012825"/>
          <p14:tracePt t="54721" x="6962775" y="1006475"/>
          <p14:tracePt t="54735" x="6962775" y="996950"/>
          <p14:tracePt t="54747" x="6962775" y="990600"/>
          <p14:tracePt t="54764" x="6946900" y="981075"/>
          <p14:tracePt t="54780" x="6934200" y="977900"/>
          <p14:tracePt t="54797" x="6924675" y="968375"/>
          <p14:tracePt t="54813" x="6908800" y="962025"/>
          <p14:tracePt t="54830" x="6899275" y="952500"/>
          <p14:tracePt t="54846" x="6883400" y="952500"/>
          <p14:tracePt t="54864" x="6867525" y="952500"/>
          <p14:tracePt t="54881" x="6858000" y="952500"/>
          <p14:tracePt t="54921" x="6854825" y="952500"/>
          <p14:tracePt t="54935" x="6848475" y="952500"/>
          <p14:tracePt t="54957" x="6845300" y="952500"/>
          <p14:tracePt t="54971" x="6835775" y="952500"/>
          <p14:tracePt t="54980" x="6829425" y="952500"/>
          <p14:tracePt t="54998" x="6819900" y="952500"/>
          <p14:tracePt t="55014" x="6804025" y="952500"/>
          <p14:tracePt t="55031" x="6784975" y="952500"/>
          <p14:tracePt t="55034" x="6772275" y="952500"/>
          <p14:tracePt t="55047" x="6762750" y="952500"/>
          <p14:tracePt t="55064" x="6721475" y="952500"/>
          <p14:tracePt t="55080" x="6699250" y="952500"/>
          <p14:tracePt t="55096" x="6689725" y="952500"/>
          <p14:tracePt t="55114" x="6670675" y="952500"/>
          <p14:tracePt t="55130" x="6661150" y="952500"/>
          <p14:tracePt t="55147" x="6651625" y="952500"/>
          <p14:tracePt t="55164" x="6635750" y="952500"/>
          <p14:tracePt t="55181" x="6629400" y="952500"/>
          <p14:tracePt t="55197" x="6616700" y="952500"/>
          <p14:tracePt t="55213" x="6610350" y="936625"/>
          <p14:tracePt t="55230" x="6610350" y="927100"/>
          <p14:tracePt t="55246" x="6607175" y="917575"/>
          <p14:tracePt t="55264" x="6607175" y="885825"/>
          <p14:tracePt t="55280" x="6607175" y="847725"/>
          <p14:tracePt t="55297" x="6607175" y="803275"/>
          <p14:tracePt t="55314" x="6607175" y="727075"/>
          <p14:tracePt t="55330" x="6607175" y="673100"/>
          <p14:tracePt t="55347" x="6607175" y="628650"/>
          <p14:tracePt t="55363" x="6607175" y="596900"/>
          <p14:tracePt t="55380" x="6607175" y="568325"/>
          <p14:tracePt t="55396" x="6607175" y="546100"/>
          <p14:tracePt t="55414" x="6607175" y="511175"/>
          <p14:tracePt t="55430" x="6607175" y="501650"/>
          <p14:tracePt t="55447" x="6607175" y="492125"/>
          <p14:tracePt t="55464" x="6607175" y="485775"/>
          <p14:tracePt t="55714" x="6607175" y="488950"/>
          <p14:tracePt t="55721" x="6613525" y="492125"/>
          <p14:tracePt t="55730" x="6616700" y="498475"/>
          <p14:tracePt t="55747" x="6629400" y="508000"/>
          <p14:tracePt t="55763" x="6642100" y="530225"/>
          <p14:tracePt t="55780" x="6651625" y="539750"/>
          <p14:tracePt t="55796" x="6664325" y="555625"/>
          <p14:tracePt t="55814" x="6686550" y="596900"/>
          <p14:tracePt t="55829" x="6699250" y="619125"/>
          <p14:tracePt t="55847" x="6702425" y="635000"/>
          <p14:tracePt t="55864" x="6708775" y="657225"/>
          <p14:tracePt t="55880" x="6708775" y="669925"/>
          <p14:tracePt t="55896" x="6708775" y="685800"/>
          <p14:tracePt t="55913" x="6715125" y="720725"/>
          <p14:tracePt t="55930" x="6724650" y="742950"/>
          <p14:tracePt t="55947" x="6731000" y="765175"/>
          <p14:tracePt t="55963" x="6753225" y="787400"/>
          <p14:tracePt t="55980" x="6762750" y="803275"/>
          <p14:tracePt t="55997" x="6769100" y="812800"/>
          <p14:tracePt t="56013" x="6778625" y="825500"/>
          <p14:tracePt t="56030" x="6781800" y="835025"/>
          <p14:tracePt t="56047" x="6794500" y="850900"/>
          <p14:tracePt t="56050" x="6797675" y="857250"/>
          <p14:tracePt t="56064" x="6804025" y="860425"/>
          <p14:tracePt t="56080" x="6804025" y="873125"/>
          <p14:tracePt t="56097" x="6804025" y="882650"/>
          <p14:tracePt t="56113" x="6804025" y="901700"/>
          <p14:tracePt t="56130" x="6807200" y="911225"/>
          <p14:tracePt t="56147" x="6813550" y="920750"/>
          <p14:tracePt t="56163" x="6823075" y="936625"/>
          <p14:tracePt t="56180" x="6832600" y="952500"/>
          <p14:tracePt t="56197" x="6848475" y="955675"/>
          <p14:tracePt t="56213" x="6848475" y="962025"/>
          <p14:tracePt t="56229" x="6854825" y="968375"/>
          <p14:tracePt t="56349" x="6854825" y="965200"/>
          <p14:tracePt t="56356" x="6854825" y="958850"/>
          <p14:tracePt t="56363" x="6854825" y="955675"/>
          <p14:tracePt t="56380" x="6867525" y="920750"/>
          <p14:tracePt t="56397" x="6880225" y="876300"/>
          <p14:tracePt t="56413" x="6905625" y="825500"/>
          <p14:tracePt t="56430" x="6915150" y="793750"/>
          <p14:tracePt t="56446" x="6927850" y="771525"/>
          <p14:tracePt t="56463" x="6927850" y="749300"/>
          <p14:tracePt t="56479" x="6934200" y="739775"/>
          <p14:tracePt t="56497" x="6937375" y="730250"/>
          <p14:tracePt t="56514" x="6946900" y="720725"/>
          <p14:tracePt t="56531" x="6962775" y="717550"/>
          <p14:tracePt t="56547" x="6965950" y="717550"/>
          <p14:tracePt t="56550" x="6972300" y="704850"/>
          <p14:tracePt t="56563" x="6978650" y="701675"/>
          <p14:tracePt t="56580" x="6988175" y="692150"/>
          <p14:tracePt t="56596" x="6997700" y="685800"/>
          <p14:tracePt t="56613" x="7016750" y="669925"/>
          <p14:tracePt t="56629" x="7032625" y="666750"/>
          <p14:tracePt t="56646" x="7051675" y="650875"/>
          <p14:tracePt t="56663" x="7077075" y="644525"/>
          <p14:tracePt t="56679" x="7086600" y="635000"/>
          <p14:tracePt t="56696" x="7096125" y="625475"/>
          <p14:tracePt t="56713" x="7118350" y="612775"/>
          <p14:tracePt t="56729" x="7134225" y="596900"/>
          <p14:tracePt t="56746" x="7143750" y="596900"/>
          <p14:tracePt t="56763" x="7165975" y="596900"/>
          <p14:tracePt t="56780" x="7175500" y="596900"/>
          <p14:tracePt t="56797" x="7185025" y="596900"/>
          <p14:tracePt t="56814" x="7197725" y="596900"/>
          <p14:tracePt t="56830" x="7213600" y="596900"/>
          <p14:tracePt t="56846" x="7219950" y="596900"/>
          <p14:tracePt t="56863" x="7223125" y="596900"/>
          <p14:tracePt t="57150" x="7216775" y="603250"/>
          <p14:tracePt t="57157" x="7197725" y="609600"/>
          <p14:tracePt t="57164" x="7178675" y="615950"/>
          <p14:tracePt t="57180" x="7156450" y="622300"/>
          <p14:tracePt t="57197" x="7134225" y="628650"/>
          <p14:tracePt t="57214" x="7092950" y="641350"/>
          <p14:tracePt t="57230" x="7061200" y="641350"/>
          <p14:tracePt t="57246" x="7038975" y="641350"/>
          <p14:tracePt t="57263" x="6997700" y="654050"/>
          <p14:tracePt t="57280" x="6975475" y="666750"/>
          <p14:tracePt t="57296" x="6946900" y="673100"/>
          <p14:tracePt t="57314" x="6911975" y="676275"/>
          <p14:tracePt t="57330" x="6867525" y="682625"/>
          <p14:tracePt t="57347" x="6838950" y="688975"/>
          <p14:tracePt t="57364" x="6781800" y="701675"/>
          <p14:tracePt t="57380" x="6750050" y="714375"/>
          <p14:tracePt t="57396" x="6727825" y="733425"/>
          <p14:tracePt t="57413" x="6677025" y="752475"/>
          <p14:tracePt t="57430" x="6654800" y="762000"/>
          <p14:tracePt t="57447" x="6623050" y="774700"/>
          <p14:tracePt t="57464" x="6575425" y="800100"/>
          <p14:tracePt t="57480" x="6550025" y="812800"/>
          <p14:tracePt t="57497" x="6527800" y="822325"/>
          <p14:tracePt t="57514" x="6486525" y="835025"/>
          <p14:tracePt t="57530" x="6467475" y="854075"/>
          <p14:tracePt t="57546" x="6451600" y="863600"/>
          <p14:tracePt t="57563" x="6435725" y="879475"/>
          <p14:tracePt t="57580" x="6426200" y="889000"/>
          <p14:tracePt t="57597" x="6416675" y="901700"/>
          <p14:tracePt t="57614" x="6394450" y="917575"/>
          <p14:tracePt t="57630" x="6384925" y="927100"/>
          <p14:tracePt t="57647" x="6375400" y="939800"/>
          <p14:tracePt t="57663" x="6353175" y="958850"/>
          <p14:tracePt t="57680" x="6343650" y="968375"/>
          <p14:tracePt t="57696" x="6334125" y="977900"/>
          <p14:tracePt t="57713" x="6318250" y="990600"/>
          <p14:tracePt t="57729" x="6315075" y="993775"/>
          <p14:tracePt t="57747" x="6299200" y="993775"/>
          <p14:tracePt t="57764" x="6286500" y="993775"/>
          <p14:tracePt t="57780" x="6273800" y="993775"/>
          <p14:tracePt t="57797" x="6270625" y="993775"/>
          <p14:tracePt t="57813" x="6264275" y="993775"/>
          <p14:tracePt t="58022" x="6273800" y="987425"/>
          <p14:tracePt t="58029" x="6286500" y="974725"/>
          <p14:tracePt t="58047" x="6324600" y="942975"/>
          <p14:tracePt t="58064" x="6381750" y="901700"/>
          <p14:tracePt t="58080" x="6423025" y="869950"/>
          <p14:tracePt t="58096" x="6451600" y="857250"/>
          <p14:tracePt t="58113" x="6508750" y="838200"/>
          <p14:tracePt t="58129" x="6534150" y="828675"/>
          <p14:tracePt t="58147" x="6562725" y="809625"/>
          <p14:tracePt t="58164" x="6591300" y="793750"/>
          <p14:tracePt t="58180" x="6613525" y="774700"/>
          <p14:tracePt t="58197" x="6632575" y="746125"/>
          <p14:tracePt t="58213" x="6648450" y="717550"/>
          <p14:tracePt t="58230" x="6664325" y="695325"/>
          <p14:tracePt t="58247" x="6683375" y="679450"/>
          <p14:tracePt t="58263" x="6708775" y="650875"/>
          <p14:tracePt t="58279" x="6740525" y="619125"/>
          <p14:tracePt t="58297" x="6778625" y="593725"/>
          <p14:tracePt t="58314" x="6838950" y="561975"/>
          <p14:tracePt t="58330" x="6867525" y="549275"/>
          <p14:tracePt t="58347" x="6892925" y="539750"/>
          <p14:tracePt t="58364" x="6934200" y="520700"/>
          <p14:tracePt t="58379" x="6956425" y="501650"/>
          <p14:tracePt t="58396" x="6988175" y="488950"/>
          <p14:tracePt t="58414" x="7019925" y="488950"/>
          <p14:tracePt t="58430" x="7045325" y="488950"/>
          <p14:tracePt t="58447" x="7058025" y="488950"/>
          <p14:tracePt t="58464" x="7073900" y="488950"/>
          <p14:tracePt t="58480" x="7089775" y="488950"/>
          <p14:tracePt t="58497" x="7099300" y="488950"/>
          <p14:tracePt t="58513" x="7115175" y="488950"/>
          <p14:tracePt t="58529" x="7124700" y="488950"/>
          <p14:tracePt t="58546" x="7134225" y="488950"/>
          <p14:tracePt t="58564" x="7146925" y="488950"/>
          <p14:tracePt t="58580" x="7156450" y="488950"/>
          <p14:tracePt t="58597" x="7162800" y="488950"/>
          <p14:tracePt t="58614" x="7165975" y="488950"/>
          <p14:tracePt t="58630" x="7172325" y="492125"/>
          <p14:tracePt t="58646" x="7181850" y="498475"/>
          <p14:tracePt t="58663" x="7188200" y="501650"/>
          <p14:tracePt t="58679" x="7191375" y="501650"/>
          <p14:tracePt t="58696" x="7197725" y="501650"/>
          <p14:tracePt t="59866" x="7191375" y="514350"/>
          <p14:tracePt t="59872" x="7178675" y="523875"/>
          <p14:tracePt t="59880" x="7165975" y="536575"/>
          <p14:tracePt t="59897" x="7134225" y="549275"/>
          <p14:tracePt t="59914" x="7105650" y="571500"/>
          <p14:tracePt t="59930" x="7096125" y="581025"/>
          <p14:tracePt t="59946" x="7080250" y="593725"/>
          <p14:tracePt t="59979" x="7054850" y="622300"/>
          <p14:tracePt t="60014" x="7026275" y="647700"/>
          <p14:tracePt t="60030" x="7016750" y="663575"/>
          <p14:tracePt t="60047" x="7000875" y="666750"/>
          <p14:tracePt t="60064" x="6972300" y="673100"/>
          <p14:tracePt t="60079" x="6962775" y="682625"/>
          <p14:tracePt t="60096" x="6953250" y="688975"/>
          <p14:tracePt t="60114" x="6927850" y="698500"/>
          <p14:tracePt t="60130" x="6905625" y="704850"/>
          <p14:tracePt t="60147" x="6886575" y="717550"/>
          <p14:tracePt t="60164" x="6854825" y="723900"/>
          <p14:tracePt t="60180" x="6842125" y="723900"/>
          <p14:tracePt t="60196" x="6832600" y="727075"/>
          <p14:tracePt t="60213" x="6813550" y="727075"/>
          <p14:tracePt t="60229" x="6797675" y="727075"/>
          <p14:tracePt t="60246" x="6781800" y="727075"/>
          <p14:tracePt t="60264" x="6756400" y="727075"/>
          <p14:tracePt t="60279" x="6740525" y="727075"/>
          <p14:tracePt t="60296" x="6731000" y="727075"/>
          <p14:tracePt t="60314" x="6702425" y="720725"/>
          <p14:tracePt t="60330" x="6692900" y="708025"/>
          <p14:tracePt t="60346" x="6683375" y="698500"/>
          <p14:tracePt t="60363" x="6664325" y="695325"/>
          <p14:tracePt t="60379" x="6654800" y="685800"/>
          <p14:tracePt t="60397" x="6645275" y="685800"/>
          <p14:tracePt t="60414" x="6629400" y="685800"/>
          <p14:tracePt t="60429" x="6613525" y="685800"/>
          <p14:tracePt t="60447" x="6604000" y="685800"/>
          <p14:tracePt t="60464" x="6594475" y="685800"/>
          <p14:tracePt t="60507" x="6591300" y="679450"/>
          <p14:tracePt t="60514" x="6584950" y="679450"/>
          <p14:tracePt t="60530" x="6578600" y="676275"/>
          <p14:tracePt t="60546" x="6575425" y="669925"/>
          <p14:tracePt t="60564" x="6565900" y="669925"/>
          <p14:tracePt t="60580" x="6559550" y="660400"/>
          <p14:tracePt t="60596" x="6556375" y="650875"/>
          <p14:tracePt t="60613" x="6550025" y="641350"/>
          <p14:tracePt t="60630" x="6540500" y="631825"/>
          <p14:tracePt t="60646" x="6530975" y="619125"/>
          <p14:tracePt t="60662" x="6515100" y="603250"/>
          <p14:tracePt t="60680" x="6499225" y="590550"/>
          <p14:tracePt t="60696" x="6489700" y="590550"/>
          <p14:tracePt t="60713" x="6473825" y="590550"/>
          <p14:tracePt t="60729" x="6457950" y="590550"/>
          <p14:tracePt t="60746" x="6448425" y="590550"/>
          <p14:tracePt t="60764" x="6435725" y="590550"/>
          <p14:tracePt t="60780" x="6426200" y="590550"/>
          <p14:tracePt t="60795" x="6410325" y="596900"/>
          <p14:tracePt t="60813" x="6400800" y="600075"/>
          <p14:tracePt t="60829" x="6384925" y="622300"/>
          <p14:tracePt t="60846" x="6362700" y="631825"/>
          <p14:tracePt t="60864" x="6340475" y="647700"/>
          <p14:tracePt t="60880" x="6324600" y="657225"/>
          <p14:tracePt t="60896" x="6315075" y="673100"/>
          <p14:tracePt t="60913" x="6292850" y="685800"/>
          <p14:tracePt t="60929" x="6276975" y="701675"/>
          <p14:tracePt t="60947" x="6267450" y="730250"/>
          <p14:tracePt t="60964" x="6245225" y="752475"/>
          <p14:tracePt t="60980" x="6232525" y="781050"/>
          <p14:tracePt t="60997" x="6219825" y="806450"/>
          <p14:tracePt t="61014" x="6207125" y="825500"/>
          <p14:tracePt t="61030" x="6188075" y="850900"/>
          <p14:tracePt t="61046" x="6178550" y="860425"/>
          <p14:tracePt t="61063" x="6169025" y="869950"/>
          <p14:tracePt t="61079" x="6159500" y="885825"/>
          <p14:tracePt t="61096" x="6153150" y="901700"/>
          <p14:tracePt t="61113" x="6153150" y="914400"/>
          <p14:tracePt t="61129" x="6143625" y="936625"/>
          <p14:tracePt t="61147" x="6143625" y="958850"/>
          <p14:tracePt t="61150" x="6143625" y="971550"/>
          <p14:tracePt t="61164" x="6143625" y="984250"/>
          <p14:tracePt t="61180" x="6143625" y="1016000"/>
          <p14:tracePt t="61196" x="6143625" y="1038225"/>
          <p14:tracePt t="61213" x="6143625" y="1057275"/>
          <p14:tracePt t="61229" x="6143625" y="1079500"/>
          <p14:tracePt t="61246" x="6143625" y="1089025"/>
          <p14:tracePt t="61264" x="6143625" y="1101725"/>
          <p14:tracePt t="61280" x="6143625" y="1117600"/>
          <p14:tracePt t="61297" x="6149975" y="1133475"/>
          <p14:tracePt t="61314" x="6165850" y="1155700"/>
          <p14:tracePt t="61330" x="6175375" y="1177925"/>
          <p14:tracePt t="61346" x="6184900" y="1187450"/>
          <p14:tracePt t="61363" x="6200775" y="1196975"/>
          <p14:tracePt t="61380" x="6207125" y="1219200"/>
          <p14:tracePt t="61396" x="6210300" y="1228725"/>
          <p14:tracePt t="61414" x="6210300" y="1238250"/>
          <p14:tracePt t="61430" x="6216650" y="1238250"/>
          <p14:tracePt t="61447" x="6219825" y="1238250"/>
          <p14:tracePt t="61464" x="6226175" y="1238250"/>
          <p14:tracePt t="61480" x="6235700" y="1238250"/>
          <p14:tracePt t="61496" x="6251575" y="1235075"/>
          <p14:tracePt t="61512" x="6261100" y="1225550"/>
          <p14:tracePt t="61529" x="6276975" y="1193800"/>
          <p14:tracePt t="61545" x="6289675" y="1149350"/>
          <p14:tracePt t="61562" x="6308725" y="1111250"/>
          <p14:tracePt t="61579" x="6315075" y="1054100"/>
          <p14:tracePt t="61597" x="6315075" y="1031875"/>
          <p14:tracePt t="61613" x="6315075" y="1009650"/>
          <p14:tracePt t="61630" x="6315075" y="993775"/>
          <p14:tracePt t="61646" x="6315075" y="984250"/>
          <p14:tracePt t="61662" x="6302375" y="962025"/>
          <p14:tracePt t="61664" x="6299200" y="958850"/>
          <p14:tracePt t="61679" x="6286500" y="942975"/>
          <p14:tracePt t="61696" x="6276975" y="927100"/>
          <p14:tracePt t="61713" x="6264275" y="898525"/>
          <p14:tracePt t="61729" x="6261100" y="876300"/>
          <p14:tracePt t="61745" x="6261100" y="860425"/>
          <p14:tracePt t="61763" x="6261100" y="850900"/>
          <p14:tracePt t="61779" x="6261100" y="841375"/>
          <p14:tracePt t="61795" x="6261100" y="835025"/>
          <p14:tracePt t="61830" x="6261100" y="825500"/>
          <p14:tracePt t="61847" x="6270625" y="809625"/>
          <p14:tracePt t="61864" x="6280150" y="800100"/>
          <p14:tracePt t="61880" x="6315075" y="784225"/>
          <p14:tracePt t="61896" x="6330950" y="774700"/>
          <p14:tracePt t="61913" x="6346825" y="768350"/>
          <p14:tracePt t="61930" x="6369050" y="768350"/>
          <p14:tracePt t="61945" x="6378575" y="768350"/>
          <p14:tracePt t="61963" x="6388100" y="768350"/>
          <p14:tracePt t="61980" x="6403975" y="768350"/>
          <p14:tracePt t="62058" x="6403975" y="771525"/>
          <p14:tracePt t="62065" x="6403975" y="774700"/>
          <p14:tracePt t="62080" x="6403975" y="784225"/>
          <p14:tracePt t="62137" x="6403975" y="790575"/>
          <p14:tracePt t="62409" x="6400800" y="781050"/>
          <p14:tracePt t="62416" x="6394450" y="777875"/>
          <p14:tracePt t="62430" x="6384925" y="768350"/>
          <p14:tracePt t="62462" x="6359525" y="746125"/>
          <p14:tracePt t="62496" x="6337300" y="742950"/>
          <p14:tracePt t="62513" x="6327775" y="742950"/>
          <p14:tracePt t="62530" x="6305550" y="742950"/>
          <p14:tracePt t="62546" x="6302375" y="742950"/>
          <p14:tracePt t="62580" x="6292850" y="742950"/>
          <p14:tracePt t="62595" x="6283325" y="742950"/>
          <p14:tracePt t="62613" x="6270625" y="733425"/>
          <p14:tracePt t="62630" x="6251575" y="733425"/>
          <p14:tracePt t="62646" x="6242050" y="733425"/>
          <p14:tracePt t="62662" x="6232525" y="733425"/>
          <p14:tracePt t="62680" x="6226175" y="733425"/>
          <p14:tracePt t="62715" x="6229350" y="733425"/>
          <p14:tracePt t="62722" x="6232525" y="733425"/>
          <p14:tracePt t="62729" x="6245225" y="733425"/>
          <p14:tracePt t="62745" x="6289675" y="749300"/>
          <p14:tracePt t="62763" x="6343650" y="762000"/>
          <p14:tracePt t="62779" x="6426200" y="787400"/>
          <p14:tracePt t="62796" x="6473825" y="822325"/>
          <p14:tracePt t="62813" x="6521450" y="844550"/>
          <p14:tracePt t="62830" x="6594475" y="863600"/>
          <p14:tracePt t="62846" x="6632575" y="882650"/>
          <p14:tracePt t="62863" x="6648450" y="892175"/>
          <p14:tracePt t="62880" x="6664325" y="898525"/>
          <p14:tracePt t="62915" x="6661150" y="895350"/>
          <p14:tracePt t="62929" x="6651625" y="885825"/>
          <p14:tracePt t="62946" x="6635750" y="869950"/>
          <p14:tracePt t="62963" x="6607175" y="857250"/>
          <p14:tracePt t="62980" x="6572250" y="841375"/>
          <p14:tracePt t="62996" x="6540500" y="828675"/>
          <p14:tracePt t="63013" x="6508750" y="809625"/>
          <p14:tracePt t="63029" x="6461125" y="803275"/>
          <p14:tracePt t="63045" x="6438900" y="803275"/>
          <p14:tracePt t="63063" x="6410325" y="803275"/>
          <p14:tracePt t="63080" x="6384925" y="803275"/>
          <p14:tracePt t="63096" x="6369050" y="803275"/>
          <p14:tracePt t="63113" x="6359525" y="803275"/>
          <p14:tracePt t="63130" x="6343650" y="803275"/>
          <p14:tracePt t="63145" x="6334125" y="803275"/>
          <p14:tracePt t="63162" x="6318250" y="803275"/>
          <p14:tracePt t="63179" x="6315075" y="822325"/>
          <p14:tracePt t="63196" x="6308725" y="831850"/>
          <p14:tracePt t="63213" x="6308725" y="841375"/>
          <p14:tracePt t="63229" x="6308725" y="854075"/>
          <p14:tracePt t="63246" x="6308725" y="869950"/>
          <p14:tracePt t="63263" x="6308725" y="879475"/>
          <p14:tracePt t="63279" x="6321425" y="895350"/>
          <p14:tracePt t="63295" x="6350000" y="908050"/>
          <p14:tracePt t="63313" x="6372225" y="930275"/>
          <p14:tracePt t="63329" x="6416675" y="955675"/>
          <p14:tracePt t="63346" x="6432550" y="971550"/>
          <p14:tracePt t="63363" x="6448425" y="990600"/>
          <p14:tracePt t="63380" x="6464300" y="1003300"/>
          <p14:tracePt t="63396" x="6473825" y="1012825"/>
          <p14:tracePt t="63412" x="6473825" y="1022350"/>
          <p14:tracePt t="63429" x="6473825" y="1044575"/>
          <p14:tracePt t="63445" x="6473825" y="1054100"/>
          <p14:tracePt t="63463" x="6464300" y="1076325"/>
          <p14:tracePt t="63480" x="6435725" y="1111250"/>
          <p14:tracePt t="63496" x="6388100" y="1139825"/>
          <p14:tracePt t="63513" x="6311900" y="1162050"/>
          <p14:tracePt t="63530" x="6194425" y="1162050"/>
          <p14:tracePt t="63546" x="6121400" y="1158875"/>
          <p14:tracePt t="63562" x="6057900" y="1143000"/>
          <p14:tracePt t="63579" x="6003925" y="1136650"/>
          <p14:tracePt t="63595" x="5988050" y="1136650"/>
          <p14:tracePt t="63613" x="5978525" y="1136650"/>
          <p14:tracePt t="63630" x="5972175" y="1136650"/>
          <p14:tracePt t="63652" x="5975350" y="1136650"/>
          <p14:tracePt t="63662" x="5978525" y="1136650"/>
          <p14:tracePt t="63679" x="5994400" y="1136650"/>
          <p14:tracePt t="63695" x="6003925" y="1136650"/>
          <p14:tracePt t="63713" x="6019800" y="1136650"/>
          <p14:tracePt t="63729" x="6029325" y="1136650"/>
          <p14:tracePt t="63745" x="6032500" y="1136650"/>
          <p14:tracePt t="64009" x="6032500" y="1139825"/>
          <p14:tracePt t="64016" x="6038850" y="1143000"/>
          <p14:tracePt t="64029" x="6048375" y="1165225"/>
          <p14:tracePt t="64046" x="6067425" y="1190625"/>
          <p14:tracePt t="64063" x="6080125" y="1228725"/>
          <p14:tracePt t="64080" x="6118225" y="1292225"/>
          <p14:tracePt t="64096" x="6146800" y="1333500"/>
          <p14:tracePt t="64112" x="6156325" y="1362075"/>
          <p14:tracePt t="64129" x="6175375" y="1406525"/>
          <p14:tracePt t="64145" x="6181725" y="1416050"/>
          <p14:tracePt t="64163" x="6181725" y="1425575"/>
          <p14:tracePt t="64180" x="6181725" y="1438275"/>
          <p14:tracePt t="66780" x="6130925" y="1447800"/>
          <p14:tracePt t="66787" x="6038850" y="1454150"/>
          <p14:tracePt t="66795" x="5911850" y="1463675"/>
          <p14:tracePt t="66829" x="5368925" y="1485900"/>
          <p14:tracePt t="66863" x="4743450" y="1533525"/>
          <p14:tracePt t="66880" x="4467225" y="1562100"/>
          <p14:tracePt t="66896" x="4292600" y="1577975"/>
          <p14:tracePt t="66912" x="4152900" y="1606550"/>
          <p14:tracePt t="66929" x="4064000" y="1644650"/>
          <p14:tracePt t="66945" x="3975100" y="1704975"/>
          <p14:tracePt t="66962" x="3933825" y="1736725"/>
          <p14:tracePt t="66979" x="3902075" y="1784350"/>
          <p14:tracePt t="66996" x="3857625" y="1866900"/>
          <p14:tracePt t="67013" x="3851275" y="1930400"/>
          <p14:tracePt t="67029" x="3854450" y="1990725"/>
          <p14:tracePt t="67046" x="3898900" y="2076450"/>
          <p14:tracePt t="67063" x="3933825" y="2133600"/>
          <p14:tracePt t="67079" x="3997325" y="2197100"/>
          <p14:tracePt t="67095" x="4098925" y="2276475"/>
          <p14:tracePt t="67112" x="4149725" y="2327275"/>
          <p14:tracePt t="67128" x="4203700" y="2390775"/>
          <p14:tracePt t="67145" x="4273550" y="2489200"/>
          <p14:tracePt t="67162" x="4308475" y="2559050"/>
          <p14:tracePt t="67179" x="4365625" y="2628900"/>
          <p14:tracePt t="67196" x="4454525" y="2740025"/>
          <p14:tracePt t="67212" x="4527550" y="2806700"/>
          <p14:tracePt t="67228" x="4591050" y="2870200"/>
          <p14:tracePt t="67245" x="4651375" y="2924175"/>
          <p14:tracePt t="67263" x="4667250" y="2940050"/>
          <p14:tracePt t="67279" x="4676775" y="2952750"/>
          <p14:tracePt t="67296" x="4683125" y="2965450"/>
          <p14:tracePt t="67329" x="4683125" y="2949575"/>
          <p14:tracePt t="67346" x="4670425" y="2867025"/>
          <p14:tracePt t="67362" x="4622800" y="2774950"/>
          <p14:tracePt t="67378" x="4552950" y="2682875"/>
          <p14:tracePt t="67395" x="4403725" y="2514600"/>
          <p14:tracePt t="67412" x="4232275" y="2409825"/>
          <p14:tracePt t="67429" x="4041775" y="2314575"/>
          <p14:tracePt t="67447" x="3781425" y="2212975"/>
          <p14:tracePt t="67463" x="3625850" y="2159000"/>
          <p14:tracePt t="67480" x="3460750" y="2133600"/>
          <p14:tracePt t="67496" x="3365500" y="2127250"/>
          <p14:tracePt t="67512" x="3314700" y="2127250"/>
          <p14:tracePt t="67528" x="3270250" y="2127250"/>
          <p14:tracePt t="67545" x="3222625" y="2133600"/>
          <p14:tracePt t="67563" x="3200400" y="2146300"/>
          <p14:tracePt t="67579" x="3168650" y="2165350"/>
          <p14:tracePt t="67596" x="3146425" y="2193925"/>
          <p14:tracePt t="67612" x="3133725" y="2222500"/>
          <p14:tracePt t="67629" x="3114675" y="2254250"/>
          <p14:tracePt t="67646" x="3098800" y="2295525"/>
          <p14:tracePt t="67662" x="3086100" y="2320925"/>
          <p14:tracePt t="67678" x="3073400" y="2349500"/>
          <p14:tracePt t="67695" x="3051175" y="2387600"/>
          <p14:tracePt t="67712" x="3038475" y="2400300"/>
          <p14:tracePt t="67729" x="3028950" y="2419350"/>
          <p14:tracePt t="67745" x="3028950" y="2457450"/>
          <p14:tracePt t="67762" x="3028950" y="2479675"/>
          <p14:tracePt t="67778" x="3028950" y="2524125"/>
          <p14:tracePt t="67795" x="3038475" y="2597150"/>
          <p14:tracePt t="67811" x="3051175" y="2635250"/>
          <p14:tracePt t="67828" x="3063875" y="2673350"/>
          <p14:tracePt t="67846" x="3089275" y="2714625"/>
          <p14:tracePt t="67861" x="3098800" y="2730500"/>
          <p14:tracePt t="67879" x="3105150" y="2740025"/>
          <p14:tracePt t="67895" x="3108325" y="2755900"/>
          <p14:tracePt t="67912" x="3108325" y="2771775"/>
          <p14:tracePt t="67929" x="3108325" y="2781300"/>
          <p14:tracePt t="67946" x="3108325" y="2784475"/>
          <p14:tracePt t="67979" x="3108325" y="2790825"/>
          <p14:tracePt t="67996" x="3108325" y="2800350"/>
          <p14:tracePt t="68012" x="3108325" y="2803525"/>
          <p14:tracePt t="68075" x="3114675" y="2803525"/>
          <p14:tracePt t="69911" x="3086100" y="2803525"/>
          <p14:tracePt t="69918" x="3038475" y="2794000"/>
          <p14:tracePt t="69929" x="3000375" y="2778125"/>
          <p14:tracePt t="69945" x="2813050" y="2679700"/>
          <p14:tracePt t="69962" x="2689225" y="2600325"/>
          <p14:tracePt t="69978" x="2584450" y="2530475"/>
          <p14:tracePt t="70012" x="2470150" y="2457450"/>
          <p14:tracePt t="70046" x="2438400" y="2441575"/>
          <p14:tracePt t="70062" x="2432050" y="2441575"/>
          <p14:tracePt t="70096" x="2438400" y="2447925"/>
          <p14:tracePt t="70111" x="2470150" y="2460625"/>
          <p14:tracePt t="70129" x="2533650" y="2495550"/>
          <p14:tracePt t="70146" x="2628900" y="2540000"/>
          <p14:tracePt t="70162" x="2667000" y="2565400"/>
          <p14:tracePt t="70179" x="2698750" y="2584450"/>
          <p14:tracePt t="70196" x="2714625" y="2597150"/>
          <p14:tracePt t="70212" x="2714625" y="2613025"/>
          <p14:tracePt t="70228" x="2714625" y="2622550"/>
          <p14:tracePt t="70245" x="2714625" y="2638425"/>
          <p14:tracePt t="70262" x="2714625" y="2647950"/>
          <p14:tracePt t="70278" x="2714625" y="2663825"/>
          <p14:tracePt t="70296" x="2714625" y="2676525"/>
          <p14:tracePt t="70312" x="2714625" y="2698750"/>
          <p14:tracePt t="70329" x="2714625" y="2720975"/>
          <p14:tracePt t="70346" x="2714625" y="2746375"/>
          <p14:tracePt t="70362" x="2714625" y="2768600"/>
          <p14:tracePt t="70378" x="2714625" y="2784475"/>
          <p14:tracePt t="70395" x="2714625" y="2800350"/>
          <p14:tracePt t="70412" x="2714625" y="2813050"/>
          <p14:tracePt t="70429" x="2714625" y="2825750"/>
          <p14:tracePt t="70446" x="2714625" y="2828925"/>
          <p14:tracePt t="71463" x="2689225" y="2800350"/>
          <p14:tracePt t="71469" x="2654300" y="2736850"/>
          <p14:tracePt t="71478" x="2609850" y="2686050"/>
          <p14:tracePt t="71497" x="2489200" y="2444750"/>
          <p14:tracePt t="71511" x="2416175" y="2298700"/>
          <p14:tracePt t="71528" x="2355850" y="2152650"/>
          <p14:tracePt t="71561" x="2247900" y="1806575"/>
          <p14:tracePt t="71597" x="2238375" y="1562100"/>
          <p14:tracePt t="71613" x="2251075" y="1498600"/>
          <p14:tracePt t="71632" x="2305050" y="1419225"/>
          <p14:tracePt t="71645" x="2336800" y="1397000"/>
          <p14:tracePt t="71661" x="2447925" y="1317625"/>
          <p14:tracePt t="71678" x="2508250" y="1266825"/>
          <p14:tracePt t="71696" x="2562225" y="1196975"/>
          <p14:tracePt t="71712" x="2597150" y="1149350"/>
          <p14:tracePt t="71729" x="2622550" y="1111250"/>
          <p14:tracePt t="71746" x="2635250" y="1066800"/>
          <p14:tracePt t="71762" x="2647950" y="1003300"/>
          <p14:tracePt t="71778" x="2647950" y="942975"/>
          <p14:tracePt t="71795" x="2644775" y="889000"/>
          <p14:tracePt t="71811" x="2625725" y="831850"/>
          <p14:tracePt t="71828" x="2613025" y="809625"/>
          <p14:tracePt t="71845" x="2597150" y="793750"/>
          <p14:tracePt t="71861" x="2492375" y="746125"/>
          <p14:tracePt t="71879" x="2374900" y="739775"/>
          <p14:tracePt t="71895" x="2260600" y="739775"/>
          <p14:tracePt t="71912" x="2070100" y="771525"/>
          <p14:tracePt t="71929" x="1958975" y="812800"/>
          <p14:tracePt t="71945" x="1866900" y="869950"/>
          <p14:tracePt t="71962" x="1682750" y="968375"/>
          <p14:tracePt t="71979" x="1536700" y="1060450"/>
          <p14:tracePt t="71996" x="1419225" y="1177925"/>
          <p14:tracePt t="72012" x="1273175" y="1368425"/>
          <p14:tracePt t="72029" x="1196975" y="1546225"/>
          <p14:tracePt t="72046" x="1114425" y="1806575"/>
          <p14:tracePt t="72063" x="1066800" y="2016125"/>
          <p14:tracePt t="72078" x="1047750" y="2232025"/>
          <p14:tracePt t="72095" x="1006475" y="2508250"/>
          <p14:tracePt t="72111" x="936625" y="2889250"/>
          <p14:tracePt t="72129" x="917575" y="3108325"/>
          <p14:tracePt t="72145" x="901700" y="3257550"/>
          <p14:tracePt t="72162" x="882650" y="3454400"/>
          <p14:tracePt t="72179" x="882650" y="3536950"/>
          <p14:tracePt t="72195" x="901700" y="3613150"/>
          <p14:tracePt t="72211" x="955675" y="3721100"/>
          <p14:tracePt t="72228" x="1028700" y="3794125"/>
          <p14:tracePt t="72245" x="1120775" y="3870325"/>
          <p14:tracePt t="72262" x="1276350" y="3975100"/>
          <p14:tracePt t="72279" x="1346200" y="4029075"/>
          <p14:tracePt t="72295" x="1419225" y="4083050"/>
          <p14:tracePt t="72312" x="1485900" y="4124325"/>
          <p14:tracePt t="72328" x="1533525" y="4156075"/>
          <p14:tracePt t="72345" x="1577975" y="4184650"/>
          <p14:tracePt t="72361" x="1708150" y="4257675"/>
          <p14:tracePt t="72378" x="1778000" y="4295775"/>
          <p14:tracePt t="72395" x="1844675" y="4318000"/>
          <p14:tracePt t="72412" x="1898650" y="4337050"/>
          <p14:tracePt t="72429" x="1924050" y="4343400"/>
          <p14:tracePt t="72445" x="1933575" y="4343400"/>
          <p14:tracePt t="72462" x="1952625" y="4343400"/>
          <p14:tracePt t="72478" x="1958975" y="4343400"/>
          <p14:tracePt t="72527" x="1962150" y="434340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i="1" dirty="0" err="1">
                <a:solidFill>
                  <a:srgbClr val="FF0000"/>
                </a:solidFill>
                <a:latin typeface="+mj-lt"/>
              </a:rPr>
              <a:t>Ricinus</a:t>
            </a:r>
            <a:r>
              <a:rPr lang="fr-FR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+mj-lt"/>
              </a:rPr>
              <a:t>communis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, ricin </a:t>
            </a:r>
            <a:r>
              <a:rPr lang="fr-FR" dirty="0">
                <a:latin typeface="+mj-lt"/>
              </a:rPr>
              <a:t>*</a:t>
            </a:r>
            <a:r>
              <a:rPr lang="fr-FR" sz="2400" dirty="0">
                <a:latin typeface="+mj-lt"/>
              </a:rPr>
              <a:t>arbuste à f. palmatilobées</a:t>
            </a:r>
          </a:p>
          <a:p>
            <a:pPr>
              <a:defRPr/>
            </a:pPr>
            <a:r>
              <a:rPr lang="fr-FR" sz="2400" dirty="0">
                <a:latin typeface="+mj-lt"/>
              </a:rPr>
              <a:t>* </a:t>
            </a:r>
            <a:r>
              <a:rPr lang="fr-FR" sz="2400" dirty="0" err="1">
                <a:latin typeface="+mj-lt"/>
              </a:rPr>
              <a:t>fl</a:t>
            </a:r>
            <a:r>
              <a:rPr lang="fr-FR" sz="2400" dirty="0">
                <a:latin typeface="+mj-lt"/>
              </a:rPr>
              <a:t> mâles et </a:t>
            </a:r>
            <a:r>
              <a:rPr lang="fr-FR" sz="2400" dirty="0" err="1">
                <a:latin typeface="+mj-lt"/>
              </a:rPr>
              <a:t>fl</a:t>
            </a:r>
            <a:r>
              <a:rPr lang="fr-FR" sz="2400" dirty="0">
                <a:latin typeface="+mj-lt"/>
              </a:rPr>
              <a:t> femelles sur le même pied (plante monoïque)</a:t>
            </a:r>
          </a:p>
          <a:p>
            <a:pPr>
              <a:defRPr/>
            </a:pPr>
            <a:r>
              <a:rPr lang="fr-FR" sz="2400" i="1" dirty="0">
                <a:latin typeface="+mj-lt"/>
              </a:rPr>
              <a:t>*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fl</a:t>
            </a:r>
            <a:r>
              <a:rPr lang="fr-FR" sz="2400" dirty="0">
                <a:latin typeface="+mj-lt"/>
              </a:rPr>
              <a:t> mâles : très nombreuses</a:t>
            </a:r>
          </a:p>
          <a:p>
            <a:pPr>
              <a:defRPr/>
            </a:pPr>
            <a:r>
              <a:rPr lang="fr-FR" sz="2400" dirty="0">
                <a:latin typeface="+mj-lt"/>
              </a:rPr>
              <a:t>étamines ramifiées (androcée </a:t>
            </a:r>
            <a:r>
              <a:rPr lang="fr-FR" sz="2400" dirty="0" err="1">
                <a:latin typeface="+mj-lt"/>
              </a:rPr>
              <a:t>méristémone</a:t>
            </a:r>
            <a:r>
              <a:rPr lang="fr-FR" sz="2400" dirty="0">
                <a:latin typeface="+mj-lt"/>
              </a:rPr>
              <a:t>)</a:t>
            </a:r>
          </a:p>
          <a:p>
            <a:pPr>
              <a:defRPr/>
            </a:pPr>
            <a:r>
              <a:rPr lang="fr-FR" sz="2400" dirty="0">
                <a:latin typeface="+mj-lt"/>
              </a:rPr>
              <a:t>* </a:t>
            </a:r>
            <a:r>
              <a:rPr lang="fr-FR" sz="2400" dirty="0" err="1">
                <a:latin typeface="+mj-lt"/>
              </a:rPr>
              <a:t>fl</a:t>
            </a:r>
            <a:r>
              <a:rPr lang="fr-FR" sz="2400" dirty="0">
                <a:latin typeface="+mj-lt"/>
              </a:rPr>
              <a:t> femelles à stigmates rouges</a:t>
            </a:r>
          </a:p>
          <a:p>
            <a:pPr>
              <a:defRPr/>
            </a:pPr>
            <a:r>
              <a:rPr lang="fr-FR" sz="2400" dirty="0">
                <a:latin typeface="+mj-lt"/>
              </a:rPr>
              <a:t>graine très toxique</a:t>
            </a:r>
          </a:p>
          <a:p>
            <a:pPr>
              <a:defRPr/>
            </a:pPr>
            <a:r>
              <a:rPr lang="fr-FR" sz="2400" dirty="0">
                <a:latin typeface="+mj-lt"/>
              </a:rPr>
              <a:t>(</a:t>
            </a:r>
            <a:r>
              <a:rPr lang="fr-FR" sz="2400" dirty="0" err="1">
                <a:latin typeface="+mj-lt"/>
              </a:rPr>
              <a:t>lectine</a:t>
            </a:r>
            <a:r>
              <a:rPr lang="fr-FR" sz="2400" dirty="0">
                <a:latin typeface="+mj-lt"/>
              </a:rPr>
              <a:t> : ricine) plante contient un allergène respiratoire </a:t>
            </a:r>
            <a:endParaRPr lang="fr-FR" sz="2400" dirty="0" smtClean="0">
              <a:latin typeface="+mj-lt"/>
            </a:endParaRPr>
          </a:p>
          <a:p>
            <a:pPr>
              <a:defRPr/>
            </a:pPr>
            <a:r>
              <a:rPr lang="fr-FR" sz="2400" dirty="0" smtClean="0">
                <a:latin typeface="+mj-lt"/>
              </a:rPr>
              <a:t>* </a:t>
            </a:r>
            <a:r>
              <a:rPr lang="fr-FR" sz="2400" dirty="0">
                <a:latin typeface="+mj-lt"/>
              </a:rPr>
              <a:t>graine donne </a:t>
            </a:r>
            <a:r>
              <a:rPr lang="fr-FR" sz="2400" dirty="0" smtClean="0">
                <a:latin typeface="+mj-lt"/>
              </a:rPr>
              <a:t>une huile </a:t>
            </a:r>
            <a:r>
              <a:rPr lang="fr-FR" sz="2400" dirty="0">
                <a:latin typeface="+mj-lt"/>
              </a:rPr>
              <a:t>: aéromodélisme,</a:t>
            </a:r>
          </a:p>
          <a:p>
            <a:pPr>
              <a:defRPr/>
            </a:pPr>
            <a:r>
              <a:rPr lang="fr-FR" sz="2400" dirty="0">
                <a:latin typeface="+mj-lt"/>
              </a:rPr>
              <a:t>fabrication du </a:t>
            </a:r>
            <a:r>
              <a:rPr lang="fr-FR" sz="2400" i="1" dirty="0">
                <a:latin typeface="+mj-lt"/>
              </a:rPr>
              <a:t>Rilsan,(matière plastique),</a:t>
            </a:r>
          </a:p>
          <a:p>
            <a:pPr>
              <a:defRPr/>
            </a:pPr>
            <a:r>
              <a:rPr lang="fr-FR" sz="2400" dirty="0">
                <a:latin typeface="+mj-lt"/>
              </a:rPr>
              <a:t>laxatif drastique (dangereux</a:t>
            </a:r>
            <a:r>
              <a:rPr lang="fr-FR" sz="2000" dirty="0">
                <a:latin typeface="+mj-lt"/>
              </a:rPr>
              <a:t>),</a:t>
            </a:r>
            <a:endParaRPr lang="fr-FR" sz="2000" i="1" dirty="0">
              <a:latin typeface="+mj-lt"/>
            </a:endParaRPr>
          </a:p>
        </p:txBody>
      </p:sp>
      <p:pic>
        <p:nvPicPr>
          <p:cNvPr id="39939" name="Image 2" descr="http://www.maltawildplants.com/EUPH/Pics/RCNCM/RCNCM-Ricinus_communis_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0"/>
          <a:stretch>
            <a:fillRect/>
          </a:stretch>
        </p:blipFill>
        <p:spPr bwMode="auto">
          <a:xfrm>
            <a:off x="0" y="0"/>
            <a:ext cx="4786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50"/>
    </mc:Choice>
    <mc:Fallback>
      <p:transition spd="slow" advTm="13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0" x="1981200" y="4311650"/>
          <p14:tracePt t="4296" x="2006600" y="4251325"/>
          <p14:tracePt t="4311" x="2060575" y="4108450"/>
          <p14:tracePt t="4328" x="2098675" y="3911600"/>
          <p14:tracePt t="4346" x="2108200" y="3536950"/>
          <p14:tracePt t="4362" x="2101850" y="3238500"/>
          <p14:tracePt t="4394" x="2016125" y="2660650"/>
          <p14:tracePt t="4429" x="1905000" y="2184400"/>
          <p14:tracePt t="4446" x="1882775" y="2070100"/>
          <p14:tracePt t="4461" x="1863725" y="2025650"/>
          <p14:tracePt t="4477" x="1857375" y="1997075"/>
          <p14:tracePt t="4494" x="1857375" y="1965325"/>
          <p14:tracePt t="4512" x="1857375" y="1911350"/>
          <p14:tracePt t="4528" x="1857375" y="1876425"/>
          <p14:tracePt t="4545" x="1873250" y="1828800"/>
          <p14:tracePt t="4561" x="1914525" y="1762125"/>
          <p14:tracePt t="4578" x="1955800" y="1714500"/>
          <p14:tracePt t="4594" x="2022475" y="1676400"/>
          <p14:tracePt t="4611" x="2120900" y="1622425"/>
          <p14:tracePt t="4628" x="2146300" y="1616075"/>
          <p14:tracePt t="4976" x="2219325" y="1600200"/>
          <p14:tracePt t="4983" x="2311400" y="1581150"/>
          <p14:tracePt t="4994" x="2425700" y="1552575"/>
          <p14:tracePt t="5011" x="2863850" y="1431925"/>
          <p14:tracePt t="5032" x="3311525" y="1295400"/>
          <p14:tracePt t="5053" x="3683000" y="1196975"/>
          <p14:tracePt t="5079" x="4016375" y="1127125"/>
          <p14:tracePt t="5112" x="4521200" y="965200"/>
          <p14:tracePt t="5129" x="4718050" y="898525"/>
          <p14:tracePt t="5145" x="4914900" y="850900"/>
          <p14:tracePt t="5147" x="4997450" y="835025"/>
          <p14:tracePt t="5161" x="5175250" y="787400"/>
          <p14:tracePt t="5177" x="5337175" y="752475"/>
          <p14:tracePt t="5195" x="5457825" y="717550"/>
          <p14:tracePt t="5212" x="5616575" y="666750"/>
          <p14:tracePt t="5228" x="5740400" y="622300"/>
          <p14:tracePt t="5244" x="5870575" y="587375"/>
          <p14:tracePt t="5262" x="6083300" y="542925"/>
          <p14:tracePt t="5277" x="6232525" y="527050"/>
          <p14:tracePt t="5294" x="6350000" y="527050"/>
          <p14:tracePt t="5311" x="6467475" y="527050"/>
          <p14:tracePt t="5327" x="6518275" y="527050"/>
          <p14:tracePt t="5345" x="6553200" y="527050"/>
          <p14:tracePt t="5361" x="6588125" y="527050"/>
          <p14:tracePt t="5378" x="6597650" y="527050"/>
          <p14:tracePt t="5395" x="6607175" y="527050"/>
          <p14:tracePt t="5891" x="6607175" y="520700"/>
          <p14:tracePt t="5898" x="6600825" y="517525"/>
          <p14:tracePt t="5915" x="6600825" y="508000"/>
          <p14:tracePt t="5928" x="6600825" y="498475"/>
          <p14:tracePt t="5945" x="6613525" y="485775"/>
          <p14:tracePt t="5977" x="6788150" y="460375"/>
          <p14:tracePt t="6011" x="7165975" y="460375"/>
          <p14:tracePt t="6028" x="7315200" y="460375"/>
          <p14:tracePt t="6045" x="7473950" y="460375"/>
          <p14:tracePt t="6061" x="7670800" y="460375"/>
          <p14:tracePt t="6078" x="7785100" y="460375"/>
          <p14:tracePt t="6094" x="7902575" y="466725"/>
          <p14:tracePt t="6111" x="8020050" y="473075"/>
          <p14:tracePt t="6127" x="8077200" y="495300"/>
          <p14:tracePt t="6144" x="8137525" y="495300"/>
          <p14:tracePt t="6161" x="8213725" y="495300"/>
          <p14:tracePt t="6178" x="8258175" y="495300"/>
          <p14:tracePt t="6195" x="8286750" y="495300"/>
          <p14:tracePt t="6211" x="8308975" y="495300"/>
          <p14:tracePt t="6227" x="8315325" y="495300"/>
          <p14:tracePt t="6282" x="8312150" y="495300"/>
          <p14:tracePt t="6290" x="8305800" y="495300"/>
          <p14:tracePt t="6297" x="8302625" y="495300"/>
          <p14:tracePt t="6311" x="8293100" y="492125"/>
          <p14:tracePt t="6327" x="8270875" y="476250"/>
          <p14:tracePt t="6344" x="8245475" y="463550"/>
          <p14:tracePt t="6361" x="8204200" y="444500"/>
          <p14:tracePt t="6377" x="8156575" y="419100"/>
          <p14:tracePt t="6394" x="8112125" y="400050"/>
          <p14:tracePt t="6411" x="8010525" y="377825"/>
          <p14:tracePt t="6427" x="7959725" y="377825"/>
          <p14:tracePt t="6444" x="7899400" y="377825"/>
          <p14:tracePt t="6461" x="7804150" y="390525"/>
          <p14:tracePt t="6478" x="7734300" y="396875"/>
          <p14:tracePt t="6494" x="7673975" y="396875"/>
          <p14:tracePt t="6511" x="7604125" y="396875"/>
          <p14:tracePt t="6528" x="7575550" y="396875"/>
          <p14:tracePt t="6545" x="7546975" y="396875"/>
          <p14:tracePt t="6561" x="7512050" y="396875"/>
          <p14:tracePt t="6578" x="7496175" y="403225"/>
          <p14:tracePt t="6595" x="7486650" y="412750"/>
          <p14:tracePt t="6611" x="7477125" y="431800"/>
          <p14:tracePt t="6627" x="7477125" y="441325"/>
          <p14:tracePt t="6644" x="7477125" y="450850"/>
          <p14:tracePt t="6661" x="7496175" y="457200"/>
          <p14:tracePt t="6677" x="7553325" y="457200"/>
          <p14:tracePt t="6698" x="7680325" y="463550"/>
          <p14:tracePt t="6711" x="7762875" y="463550"/>
          <p14:tracePt t="6728" x="7832725" y="463550"/>
          <p14:tracePt t="6744" x="7915275" y="463550"/>
          <p14:tracePt t="6761" x="8032750" y="463550"/>
          <p14:tracePt t="6778" x="8093075" y="463550"/>
          <p14:tracePt t="6794" x="8128000" y="463550"/>
          <p14:tracePt t="6811" x="8178800" y="454025"/>
          <p14:tracePt t="6827" x="8201025" y="444500"/>
          <p14:tracePt t="6844" x="8216900" y="444500"/>
          <p14:tracePt t="6862" x="8232775" y="438150"/>
          <p14:tracePt t="6878" x="8235950" y="438150"/>
          <p14:tracePt t="6941" x="8242300" y="438150"/>
          <p14:tracePt t="6948" x="8245475" y="438150"/>
          <p14:tracePt t="6962" x="8261350" y="438150"/>
          <p14:tracePt t="6978" x="8270875" y="438150"/>
          <p14:tracePt t="6995" x="8280400" y="438150"/>
          <p14:tracePt t="7011" x="8296275" y="438150"/>
          <p14:tracePt t="7028" x="8312150" y="438150"/>
          <p14:tracePt t="7045" x="8315325" y="438150"/>
          <p14:tracePt t="7061" x="8324850" y="438150"/>
          <p14:tracePt t="7078" x="8331200" y="438150"/>
          <p14:tracePt t="7111" x="8340725" y="441325"/>
          <p14:tracePt t="7128" x="8350250" y="441325"/>
          <p14:tracePt t="7145" x="8366125" y="444500"/>
          <p14:tracePt t="7161" x="8375650" y="444500"/>
          <p14:tracePt t="7177" x="8378825" y="450850"/>
          <p14:tracePt t="7194" x="8388350" y="450850"/>
          <p14:tracePt t="7211" x="8394700" y="460375"/>
          <p14:tracePt t="7228" x="8397875" y="469900"/>
          <p14:tracePt t="7245" x="8410575" y="482600"/>
          <p14:tracePt t="7262" x="8420100" y="485775"/>
          <p14:tracePt t="7370" x="8420100" y="492125"/>
          <p14:tracePt t="7391" x="8420100" y="495300"/>
          <p14:tracePt t="7433" x="8426450" y="495300"/>
          <p14:tracePt t="7520" x="8426450" y="501650"/>
          <p14:tracePt t="7541" x="8426450" y="504825"/>
          <p14:tracePt t="7549" x="8426450" y="511175"/>
          <p14:tracePt t="7562" x="8426450" y="514350"/>
          <p14:tracePt t="7578" x="8426450" y="520700"/>
          <p14:tracePt t="7594" x="8429625" y="523875"/>
          <p14:tracePt t="9321" x="8394700" y="530225"/>
          <p14:tracePt t="9327" x="8315325" y="539750"/>
          <p14:tracePt t="9347" x="8067675" y="587375"/>
          <p14:tracePt t="9364" x="7927975" y="622300"/>
          <p14:tracePt t="9381" x="7740650" y="660400"/>
          <p14:tracePt t="9398" x="7486650" y="704850"/>
          <p14:tracePt t="9411" x="7391400" y="723900"/>
          <p14:tracePt t="9444" x="6956425" y="873125"/>
          <p14:tracePt t="9478" x="6616700" y="1025525"/>
          <p14:tracePt t="9495" x="6515100" y="1066800"/>
          <p14:tracePt t="9512" x="6346825" y="1117600"/>
          <p14:tracePt t="9527" x="6245225" y="1158875"/>
          <p14:tracePt t="9545" x="6159500" y="1184275"/>
          <p14:tracePt t="9561" x="6073775" y="1196975"/>
          <p14:tracePt t="9578" x="5940425" y="1228725"/>
          <p14:tracePt t="9594" x="5880100" y="1228725"/>
          <p14:tracePt t="9611" x="5835650" y="1228725"/>
          <p14:tracePt t="9627" x="5781675" y="1228725"/>
          <p14:tracePt t="9644" x="5740400" y="1212850"/>
          <p14:tracePt t="9661" x="5695950" y="1200150"/>
          <p14:tracePt t="9678" x="5632450" y="1174750"/>
          <p14:tracePt t="9695" x="5591175" y="1143000"/>
          <p14:tracePt t="9698" x="5565775" y="1127125"/>
          <p14:tracePt t="9711" x="5546725" y="1114425"/>
          <p14:tracePt t="9728" x="5457825" y="1063625"/>
          <p14:tracePt t="9743" x="5413375" y="1038225"/>
          <p14:tracePt t="9760" x="5372100" y="1006475"/>
          <p14:tracePt t="9777" x="5330825" y="987425"/>
          <p14:tracePt t="9794" x="5314950" y="977900"/>
          <p14:tracePt t="9811" x="5299075" y="958850"/>
          <p14:tracePt t="9827" x="5283200" y="949325"/>
          <p14:tracePt t="9843" x="5273675" y="946150"/>
          <p14:tracePt t="9861" x="5264150" y="939800"/>
          <p14:tracePt t="9877" x="5241925" y="930275"/>
          <p14:tracePt t="9894" x="5232400" y="923925"/>
          <p14:tracePt t="9910" x="5222875" y="911225"/>
          <p14:tracePt t="9927" x="5203825" y="911225"/>
          <p14:tracePt t="10814" x="5260975" y="911225"/>
          <p14:tracePt t="10824" x="5330825" y="911225"/>
          <p14:tracePt t="10836" x="5448300" y="923925"/>
          <p14:tracePt t="10843" x="5518150" y="933450"/>
          <p14:tracePt t="10860" x="5661025" y="977900"/>
          <p14:tracePt t="10877" x="5810250" y="1025525"/>
          <p14:tracePt t="10911" x="5899150" y="1133475"/>
          <p14:tracePt t="10944" x="5930900" y="1463675"/>
          <p14:tracePt t="10961" x="5886450" y="1619250"/>
          <p14:tracePt t="10977" x="5772150" y="1901825"/>
          <p14:tracePt t="10995" x="5667375" y="2082800"/>
          <p14:tracePt t="11011" x="5553075" y="2286000"/>
          <p14:tracePt t="11029" x="5219700" y="2705100"/>
          <p14:tracePt t="11045" x="4940300" y="3009900"/>
          <p14:tracePt t="11063" x="4445000" y="3489325"/>
          <p14:tracePt t="11080" x="4232275" y="3724275"/>
          <p14:tracePt t="11095" x="4083050" y="3863975"/>
          <p14:tracePt t="11112" x="3965575" y="3981450"/>
          <p14:tracePt t="11127" x="3908425" y="4064000"/>
          <p14:tracePt t="11442" x="3813175" y="4111625"/>
          <p14:tracePt t="11449" x="3717925" y="4168775"/>
          <p14:tracePt t="11460" x="3622675" y="4216400"/>
          <p14:tracePt t="11477" x="3311525" y="4413250"/>
          <p14:tracePt t="11497" x="3114675" y="4511675"/>
          <p14:tracePt t="11513" x="2854325" y="4622800"/>
          <p14:tracePt t="11527" x="2689225" y="4679950"/>
          <p14:tracePt t="11543" x="2578100" y="4711700"/>
          <p14:tracePt t="11560" x="2466975" y="4756150"/>
          <p14:tracePt t="11578" x="2355850" y="4778375"/>
          <p14:tracePt t="11594" x="2298700" y="4791075"/>
          <p14:tracePt t="11611" x="2254250" y="4810125"/>
          <p14:tracePt t="11628" x="2228850" y="4810125"/>
          <p14:tracePt t="11644" x="2216150" y="4810125"/>
          <p14:tracePt t="11661" x="2203450" y="4810125"/>
          <p14:tracePt t="11677" x="2203450" y="4784725"/>
          <p14:tracePt t="11693" x="2206625" y="4762500"/>
          <p14:tracePt t="11710" x="2206625" y="4730750"/>
          <p14:tracePt t="11727" x="2206625" y="4711700"/>
          <p14:tracePt t="11743" x="2206625" y="4705350"/>
          <p14:tracePt t="11760" x="2203450" y="4705350"/>
          <p14:tracePt t="11777" x="2184400" y="4705350"/>
          <p14:tracePt t="11793" x="2146300" y="4714875"/>
          <p14:tracePt t="11811" x="2060575" y="4730750"/>
          <p14:tracePt t="11827" x="1911350" y="4781550"/>
          <p14:tracePt t="11843" x="1825625" y="4803775"/>
          <p14:tracePt t="11860" x="1749425" y="4819650"/>
          <p14:tracePt t="11878" x="1616075" y="4860925"/>
          <p14:tracePt t="11894" x="1495425" y="4876800"/>
          <p14:tracePt t="11911" x="1400175" y="4902200"/>
          <p14:tracePt t="11928" x="1263650" y="4943475"/>
          <p14:tracePt t="11944" x="1187450" y="4965700"/>
          <p14:tracePt t="11960" x="1139825" y="4984750"/>
          <p14:tracePt t="11977" x="1079500" y="5032375"/>
          <p14:tracePt t="11993" x="1050925" y="5057775"/>
          <p14:tracePt t="12010" x="1025525" y="5089525"/>
          <p14:tracePt t="12028" x="977900" y="5149850"/>
          <p14:tracePt t="12044" x="952500" y="5203825"/>
          <p14:tracePt t="12061" x="930275" y="5257800"/>
          <p14:tracePt t="12078" x="908050" y="5349875"/>
          <p14:tracePt t="12094" x="895350" y="5394325"/>
          <p14:tracePt t="12110" x="882650" y="5448300"/>
          <p14:tracePt t="12127" x="882650" y="5534025"/>
          <p14:tracePt t="12143" x="882650" y="5622925"/>
          <p14:tracePt t="12160" x="882650" y="5705475"/>
          <p14:tracePt t="12178" x="885825" y="5791200"/>
          <p14:tracePt t="12194" x="901700" y="5867400"/>
          <p14:tracePt t="12211" x="908050" y="5927725"/>
          <p14:tracePt t="12228" x="930275" y="6019800"/>
          <p14:tracePt t="12244" x="949325" y="6083300"/>
          <p14:tracePt t="12260" x="965200" y="6130925"/>
          <p14:tracePt t="12277" x="981075" y="6184900"/>
          <p14:tracePt t="12293" x="1016000" y="6216650"/>
          <p14:tracePt t="12310" x="1031875" y="6248400"/>
          <p14:tracePt t="12327" x="1050925" y="6276975"/>
          <p14:tracePt t="12343" x="1066800" y="6286500"/>
          <p14:tracePt t="12360" x="1076325" y="6302375"/>
          <p14:tracePt t="12377" x="1089025" y="6318250"/>
          <p14:tracePt t="12394" x="1101725" y="6334125"/>
          <p14:tracePt t="12410" x="1120775" y="6362700"/>
          <p14:tracePt t="12428" x="1143000" y="6400800"/>
          <p14:tracePt t="12444" x="1162050" y="6429375"/>
          <p14:tracePt t="12461" x="1184275" y="6448425"/>
          <p14:tracePt t="12478" x="1219200" y="6477000"/>
          <p14:tracePt t="12494" x="1250950" y="6489700"/>
          <p14:tracePt t="12511" x="1273175" y="6502400"/>
          <p14:tracePt t="12779" x="2197100" y="6718300"/>
          <p14:tracePt t="12795" x="2241550" y="6718300"/>
          <p14:tracePt t="12811" x="2301875" y="6718300"/>
          <p14:tracePt t="12828" x="2371725" y="6715125"/>
          <p14:tracePt t="12843" x="2409825" y="6702425"/>
          <p14:tracePt t="12860" x="2454275" y="6696075"/>
          <p14:tracePt t="12877" x="2505075" y="6680200"/>
          <p14:tracePt t="12894" x="2549525" y="6657975"/>
          <p14:tracePt t="12911" x="2587625" y="6648450"/>
          <p14:tracePt t="12928" x="2651125" y="6629400"/>
          <p14:tracePt t="12944" x="2698750" y="6613525"/>
          <p14:tracePt t="12961" x="2743200" y="6594475"/>
          <p14:tracePt t="12977" x="2806700" y="6575425"/>
          <p14:tracePt t="12993" x="2838450" y="6565900"/>
          <p14:tracePt t="13010" x="2882900" y="6550025"/>
          <p14:tracePt t="13028" x="2946400" y="6524625"/>
          <p14:tracePt t="13044" x="2994025" y="6505575"/>
          <p14:tracePt t="13060" x="3048000" y="6486525"/>
          <p14:tracePt t="13078" x="3114675" y="6435725"/>
          <p14:tracePt t="13094" x="3162300" y="6403975"/>
          <p14:tracePt t="13110" x="3209925" y="6378575"/>
          <p14:tracePt t="13127" x="3267075" y="6330950"/>
          <p14:tracePt t="13144" x="3314700" y="6311900"/>
          <p14:tracePt t="13160" x="3359150" y="6299200"/>
          <p14:tracePt t="13178" x="3403600" y="6273800"/>
          <p14:tracePt t="13194" x="3425825" y="6261100"/>
          <p14:tracePt t="13210" x="3451225" y="6251575"/>
          <p14:tracePt t="13228" x="3479800" y="6216650"/>
          <p14:tracePt t="13244" x="3508375" y="6191250"/>
          <p14:tracePt t="13260" x="3549650" y="6165850"/>
          <p14:tracePt t="13277" x="3616325" y="6105525"/>
          <p14:tracePt t="13293" x="3667125" y="6054725"/>
          <p14:tracePt t="13310" x="3717925" y="6010275"/>
          <p14:tracePt t="13327" x="3759200" y="5975350"/>
          <p14:tracePt t="13344" x="3800475" y="5940425"/>
          <p14:tracePt t="13360" x="3848100" y="5915025"/>
          <p14:tracePt t="13377" x="3924300" y="5867400"/>
          <p14:tracePt t="13393" x="3994150" y="5829300"/>
          <p14:tracePt t="13410" x="4054475" y="5775325"/>
          <p14:tracePt t="13427" x="4146550" y="5699125"/>
          <p14:tracePt t="13443" x="4175125" y="5632450"/>
          <p14:tracePt t="13460" x="4194175" y="5578475"/>
          <p14:tracePt t="13478" x="4200525" y="5499100"/>
          <p14:tracePt t="13494" x="4200525" y="5438775"/>
          <p14:tracePt t="13510" x="4191000" y="5394325"/>
          <p14:tracePt t="13527" x="4178300" y="5349875"/>
          <p14:tracePt t="13543" x="4140200" y="5289550"/>
          <p14:tracePt t="13560" x="4114800" y="5267325"/>
          <p14:tracePt t="13578" x="4064000" y="5219700"/>
          <p14:tracePt t="13594" x="4010025" y="5194300"/>
          <p14:tracePt t="13610" x="3908425" y="5153025"/>
          <p14:tracePt t="13628" x="3740150" y="5111750"/>
          <p14:tracePt t="13644" x="3632200" y="5086350"/>
          <p14:tracePt t="13661" x="3502025" y="5057775"/>
          <p14:tracePt t="13677" x="3384550" y="5041900"/>
          <p14:tracePt t="13693" x="3238500" y="5010150"/>
          <p14:tracePt t="13710" x="3152775" y="4994275"/>
          <p14:tracePt t="13727" x="3057525" y="4978400"/>
          <p14:tracePt t="13743" x="2889250" y="4953000"/>
          <p14:tracePt t="13760" x="2803525" y="4930775"/>
          <p14:tracePt t="13777" x="2682875" y="4895850"/>
          <p14:tracePt t="13779" x="2632075" y="4879975"/>
          <p14:tracePt t="13794" x="2501900" y="4835525"/>
          <p14:tracePt t="13810" x="2416175" y="4819650"/>
          <p14:tracePt t="13828" x="2305050" y="4797425"/>
          <p14:tracePt t="13843" x="2206625" y="4781550"/>
          <p14:tracePt t="13860" x="2152650" y="4759325"/>
          <p14:tracePt t="13877" x="2089150" y="4746625"/>
          <p14:tracePt t="13893" x="1987550" y="4724400"/>
          <p14:tracePt t="13910" x="1936750" y="4718050"/>
          <p14:tracePt t="13927" x="1835150" y="4689475"/>
          <p14:tracePt t="13943" x="1771650" y="4676775"/>
          <p14:tracePt t="13960" x="1708150" y="4660900"/>
          <p14:tracePt t="13978" x="1635125" y="4648200"/>
          <p14:tracePt t="13993" x="1600200" y="4648200"/>
          <p14:tracePt t="14010" x="1539875" y="4648200"/>
          <p14:tracePt t="14028" x="1460500" y="4657725"/>
          <p14:tracePt t="14044" x="1406525" y="4676775"/>
          <p14:tracePt t="14061" x="1358900" y="4711700"/>
          <p14:tracePt t="14077" x="1314450" y="4756150"/>
          <p14:tracePt t="14093" x="1285875" y="4822825"/>
          <p14:tracePt t="14110" x="1254125" y="4889500"/>
          <p14:tracePt t="14128" x="1200150" y="5006975"/>
          <p14:tracePt t="14144" x="1158875" y="5108575"/>
          <p14:tracePt t="14160" x="1139825" y="5226050"/>
          <p14:tracePt t="14178" x="1114425" y="5413375"/>
          <p14:tracePt t="14194" x="1114425" y="5562600"/>
          <p14:tracePt t="14210" x="1114425" y="5711825"/>
          <p14:tracePt t="14228" x="1136650" y="5899150"/>
          <p14:tracePt t="14243" x="1152525" y="5994400"/>
          <p14:tracePt t="14260" x="1177925" y="6070600"/>
          <p14:tracePt t="14278" x="1196975" y="6153150"/>
          <p14:tracePt t="14294" x="1209675" y="6191250"/>
          <p14:tracePt t="14310" x="1222375" y="6213475"/>
          <p14:tracePt t="14328" x="1244600" y="6257925"/>
          <p14:tracePt t="14343" x="1263650" y="6280150"/>
          <p14:tracePt t="14360" x="1295400" y="6311900"/>
          <p14:tracePt t="14377" x="1320800" y="6324600"/>
          <p14:tracePt t="14393" x="1339850" y="6340475"/>
          <p14:tracePt t="14410" x="1355725" y="6356350"/>
          <p14:tracePt t="14428" x="1371600" y="6362700"/>
          <p14:tracePt t="14444" x="1374775" y="6362700"/>
          <p14:tracePt t="14460" x="1381125" y="6362700"/>
          <p14:tracePt t="14478" x="1390650" y="6362700"/>
          <p14:tracePt t="14493" x="1406525" y="6365875"/>
          <p14:tracePt t="14510" x="1416050" y="6365875"/>
          <p14:tracePt t="14528" x="1431925" y="6372225"/>
          <p14:tracePt t="14543" x="1441450" y="6375400"/>
          <p14:tracePt t="14560" x="1454150" y="6381750"/>
          <p14:tracePt t="14578" x="1470025" y="6381750"/>
          <p14:tracePt t="14594" x="1492250" y="6384925"/>
          <p14:tracePt t="14610" x="1524000" y="6403975"/>
          <p14:tracePt t="14628" x="1546225" y="6416675"/>
          <p14:tracePt t="14644" x="1609725" y="6435725"/>
          <p14:tracePt t="14659" x="1654175" y="6448425"/>
          <p14:tracePt t="14677" x="1701800" y="6467475"/>
          <p14:tracePt t="14694" x="1774825" y="6486525"/>
          <p14:tracePt t="14710" x="1838325" y="6502400"/>
          <p14:tracePt t="14814" x="2203450" y="6540500"/>
          <p14:tracePt t="14827" x="2238375" y="6540500"/>
          <p14:tracePt t="14844" x="2305050" y="6540500"/>
          <p14:tracePt t="14860" x="2327275" y="6540500"/>
          <p14:tracePt t="14877" x="2359025" y="6540500"/>
          <p14:tracePt t="14894" x="2384425" y="6540500"/>
          <p14:tracePt t="14910" x="2413000" y="6537325"/>
          <p14:tracePt t="14927" x="2438400" y="6521450"/>
          <p14:tracePt t="14943" x="2501900" y="6502400"/>
          <p14:tracePt t="14959" x="2546350" y="6489700"/>
          <p14:tracePt t="14977" x="2584450" y="6477000"/>
          <p14:tracePt t="14994" x="2641600" y="6451600"/>
          <p14:tracePt t="15010" x="2673350" y="6438900"/>
          <p14:tracePt t="15027" x="2695575" y="6426200"/>
          <p14:tracePt t="15043" x="2733675" y="6403975"/>
          <p14:tracePt t="15059" x="2755900" y="6391275"/>
          <p14:tracePt t="15077" x="2778125" y="6378575"/>
          <p14:tracePt t="15094" x="2822575" y="6359525"/>
          <p14:tracePt t="15110" x="2854325" y="6343650"/>
          <p14:tracePt t="15129" x="2892425" y="6337300"/>
          <p14:tracePt t="15144" x="2901950" y="6330950"/>
          <p14:tracePt t="15160" x="2914650" y="6330950"/>
          <p14:tracePt t="15177" x="2924175" y="6327775"/>
          <p14:tracePt t="15193" x="2933700" y="6327775"/>
          <p14:tracePt t="15437" x="2943225" y="6308725"/>
          <p14:tracePt t="15443" x="2955925" y="6289675"/>
          <p14:tracePt t="15460" x="3000375" y="6242050"/>
          <p14:tracePt t="15477" x="3054350" y="6169025"/>
          <p14:tracePt t="15493" x="3222625" y="6038850"/>
          <p14:tracePt t="15510" x="3368675" y="5864225"/>
          <p14:tracePt t="15529" x="3641725" y="5549900"/>
          <p14:tracePt t="15546" x="3908425" y="5111750"/>
          <p14:tracePt t="15563" x="4181475" y="4654550"/>
          <p14:tracePt t="15579" x="4552950" y="4092575"/>
          <p14:tracePt t="15595" x="4721225" y="3781425"/>
          <p14:tracePt t="15611" x="4845050" y="3609975"/>
          <p14:tracePt t="15628" x="4991100" y="3409950"/>
          <p14:tracePt t="15643" x="5060950" y="3286125"/>
          <p14:tracePt t="15660" x="5114925" y="3171825"/>
          <p14:tracePt t="15677" x="5130800" y="3076575"/>
          <p14:tracePt t="15694" x="5102225" y="2930525"/>
          <p14:tracePt t="16086" x="5105400" y="2860675"/>
          <p14:tracePt t="16094" x="5114925" y="2781300"/>
          <p14:tracePt t="16110" x="5133975" y="2606675"/>
          <p14:tracePt t="16127" x="5159375" y="2444750"/>
          <p14:tracePt t="16143" x="5226050" y="2206625"/>
          <p14:tracePt t="16160" x="5257800" y="2108200"/>
          <p14:tracePt t="16194" x="5378450" y="1949450"/>
          <p14:tracePt t="16227" x="5473700" y="1847850"/>
          <p14:tracePt t="16244" x="5534025" y="1787525"/>
          <p14:tracePt t="16260" x="5584825" y="1736725"/>
          <p14:tracePt t="16277" x="5632450" y="1708150"/>
          <p14:tracePt t="16294" x="5676900" y="1663700"/>
          <p14:tracePt t="16310" x="5699125" y="1647825"/>
          <p14:tracePt t="16326" x="5708650" y="1638300"/>
          <p14:tracePt t="16328" x="5715000" y="1631950"/>
          <p14:tracePt t="16343" x="5724525" y="1616075"/>
          <p14:tracePt t="16360" x="5734050" y="1606550"/>
          <p14:tracePt t="16376" x="5746750" y="1597025"/>
          <p14:tracePt t="16393" x="5749925" y="1581150"/>
          <p14:tracePt t="16409" x="5762625" y="1558925"/>
          <p14:tracePt t="16426" x="5762625" y="1536700"/>
          <p14:tracePt t="16443" x="5765800" y="1482725"/>
          <p14:tracePt t="16459" x="5765800" y="1454150"/>
          <p14:tracePt t="16476" x="5772150" y="1428750"/>
          <p14:tracePt t="16494" x="5772150" y="1390650"/>
          <p14:tracePt t="16510" x="5772150" y="1374775"/>
          <p14:tracePt t="16527" x="5772150" y="1358900"/>
          <p14:tracePt t="16544" x="5778500" y="1336675"/>
          <p14:tracePt t="16560" x="5784850" y="1327150"/>
          <p14:tracePt t="16577" x="5784850" y="1317625"/>
          <p14:tracePt t="16593" x="5784850" y="1304925"/>
          <p14:tracePt t="16609" x="5784850" y="1289050"/>
          <p14:tracePt t="16627" x="5784850" y="1279525"/>
          <p14:tracePt t="16643" x="5784850" y="1270000"/>
          <p14:tracePt t="16694" x="5784850" y="1263650"/>
          <p14:tracePt t="16737" x="5784850" y="1260475"/>
          <p14:tracePt t="16744" x="5788025" y="1260475"/>
          <p14:tracePt t="17294" x="5810250" y="1260475"/>
          <p14:tracePt t="17301" x="5845175" y="1260475"/>
          <p14:tracePt t="17309" x="5870575" y="1260475"/>
          <p14:tracePt t="17326" x="5949950" y="1260475"/>
          <p14:tracePt t="17343" x="6054725" y="1260475"/>
          <p14:tracePt t="17359" x="6146800" y="1260475"/>
          <p14:tracePt t="17376" x="6251575" y="1260475"/>
          <p14:tracePt t="17410" x="6575425" y="1273175"/>
          <p14:tracePt t="17443" x="6915150" y="1317625"/>
          <p14:tracePt t="17459" x="7016750" y="1317625"/>
          <p14:tracePt t="17476" x="7134225" y="1317625"/>
          <p14:tracePt t="17494" x="7242175" y="1317625"/>
          <p14:tracePt t="17510" x="7292975" y="1317625"/>
          <p14:tracePt t="17527" x="7343775" y="1317625"/>
          <p14:tracePt t="17544" x="7429500" y="1317625"/>
          <p14:tracePt t="17560" x="7499350" y="1317625"/>
          <p14:tracePt t="17576" x="7562850" y="1323975"/>
          <p14:tracePt t="17593" x="7632700" y="1323975"/>
          <p14:tracePt t="17609" x="7654925" y="1323975"/>
          <p14:tracePt t="17626" x="7683500" y="1323975"/>
          <p14:tracePt t="17643" x="7715250" y="1323975"/>
          <p14:tracePt t="17659" x="7747000" y="1323975"/>
          <p14:tracePt t="17676" x="7775575" y="1323975"/>
          <p14:tracePt t="17693" x="7835900" y="1323975"/>
          <p14:tracePt t="17710" x="7880350" y="1323975"/>
          <p14:tracePt t="17727" x="7924800" y="1336675"/>
          <p14:tracePt t="17743" x="7959725" y="1343025"/>
          <p14:tracePt t="17760" x="7981950" y="1343025"/>
          <p14:tracePt t="17777" x="7991475" y="1346200"/>
          <p14:tracePt t="17793" x="8007350" y="1352550"/>
          <p14:tracePt t="17809" x="8010525" y="1352550"/>
          <p14:tracePt t="17859" x="8010525" y="1355725"/>
          <p14:tracePt t="17873" x="8010525" y="1362075"/>
          <p14:tracePt t="17894" x="8010525" y="1371600"/>
          <p14:tracePt t="17916" x="8010525" y="1377950"/>
          <p14:tracePt t="18245" x="8010525" y="1381125"/>
          <p14:tracePt t="18259" x="8010525" y="1387475"/>
          <p14:tracePt t="18267" x="8010525" y="1397000"/>
          <p14:tracePt t="18280" x="8010525" y="1403350"/>
          <p14:tracePt t="18293" x="8010525" y="1412875"/>
          <p14:tracePt t="18309" x="8010525" y="1422400"/>
          <p14:tracePt t="18326" x="8010525" y="1431925"/>
          <p14:tracePt t="18344" x="8004175" y="1450975"/>
          <p14:tracePt t="18359" x="7994650" y="1466850"/>
          <p14:tracePt t="18376" x="7981950" y="1492250"/>
          <p14:tracePt t="18393" x="7934325" y="1558925"/>
          <p14:tracePt t="18409" x="7874000" y="1609725"/>
          <p14:tracePt t="18426" x="7781925" y="1685925"/>
          <p14:tracePt t="18443" x="7607300" y="1889125"/>
          <p14:tracePt t="18460" x="7486650" y="2028825"/>
          <p14:tracePt t="18480" x="7277100" y="2254250"/>
          <p14:tracePt t="18495" x="7134225" y="2425700"/>
          <p14:tracePt t="18511" x="7007225" y="2555875"/>
          <p14:tracePt t="18527" x="6851650" y="2727325"/>
          <p14:tracePt t="18543" x="6635750" y="2955925"/>
          <p14:tracePt t="18561" x="6473825" y="3098800"/>
          <p14:tracePt t="18577" x="6353175" y="3235325"/>
          <p14:tracePt t="18593" x="6169025" y="3429000"/>
          <p14:tracePt t="18610" x="6029325" y="3549650"/>
          <p14:tracePt t="18629" x="5848350" y="3743325"/>
          <p14:tracePt t="18644" x="5718175" y="3873500"/>
          <p14:tracePt t="18662" x="5568950" y="4003675"/>
          <p14:tracePt t="18676" x="5419725" y="4124325"/>
          <p14:tracePt t="18693" x="5194300" y="4321175"/>
          <p14:tracePt t="18710" x="5032375" y="4435475"/>
          <p14:tracePt t="18728" x="4918075" y="4524375"/>
          <p14:tracePt t="18743" x="4775200" y="4616450"/>
          <p14:tracePt t="18760" x="4683125" y="4683125"/>
          <p14:tracePt t="18777" x="4591050" y="4752975"/>
          <p14:tracePt t="18793" x="4467225" y="4832350"/>
          <p14:tracePt t="18809" x="4419600" y="4867275"/>
          <p14:tracePt t="18826" x="4371975" y="4902200"/>
          <p14:tracePt t="18829" x="4359275" y="4908550"/>
          <p14:tracePt t="18843" x="4330700" y="4918075"/>
          <p14:tracePt t="18860" x="4314825" y="4930775"/>
          <p14:tracePt t="18876" x="4302125" y="4940300"/>
          <p14:tracePt t="18894" x="4289425" y="4940300"/>
          <p14:tracePt t="18910" x="4279900" y="4940300"/>
          <p14:tracePt t="18927" x="4270375" y="4940300"/>
          <p14:tracePt t="18943" x="4248150" y="4924425"/>
          <p14:tracePt t="18959" x="4222750" y="4892675"/>
          <p14:tracePt t="18976" x="4187825" y="4835525"/>
          <p14:tracePt t="18994" x="4111625" y="4683125"/>
          <p14:tracePt t="19010" x="4048125" y="4527550"/>
          <p14:tracePt t="19027" x="4010025" y="4375150"/>
          <p14:tracePt t="19044" x="3937000" y="4105275"/>
          <p14:tracePt t="19060" x="3870325" y="3917950"/>
          <p14:tracePt t="19076" x="3806825" y="3759200"/>
          <p14:tracePt t="19093" x="3689350" y="3562350"/>
          <p14:tracePt t="19110" x="3609975" y="3438525"/>
          <p14:tracePt t="19126" x="3559175" y="3346450"/>
          <p14:tracePt t="19144" x="3482975" y="3162300"/>
          <p14:tracePt t="19160" x="3429000" y="3019425"/>
          <p14:tracePt t="19177" x="3409950" y="2867025"/>
          <p14:tracePt t="19194" x="3400425" y="2593975"/>
          <p14:tracePt t="19209" x="3400425" y="2444750"/>
          <p14:tracePt t="19226" x="3400425" y="2330450"/>
          <p14:tracePt t="19243" x="3375025" y="2174875"/>
          <p14:tracePt t="19260" x="3352800" y="2089150"/>
          <p14:tracePt t="19277" x="3340100" y="2025650"/>
          <p14:tracePt t="19294" x="3317875" y="1924050"/>
          <p14:tracePt t="19310" x="3317875" y="1784350"/>
          <p14:tracePt t="19327" x="3330575" y="1657350"/>
          <p14:tracePt t="19344" x="3355975" y="1511300"/>
          <p14:tracePt t="19359" x="3355975" y="1387475"/>
          <p14:tracePt t="19376" x="3355975" y="1282700"/>
          <p14:tracePt t="19393" x="3349625" y="1209675"/>
          <p14:tracePt t="19410" x="3330575" y="1108075"/>
          <p14:tracePt t="19426" x="3292475" y="1038225"/>
          <p14:tracePt t="19444" x="3251200" y="962025"/>
          <p14:tracePt t="19460" x="3238500" y="923925"/>
          <p14:tracePt t="19476" x="3213100" y="892175"/>
          <p14:tracePt t="19493" x="3187700" y="857250"/>
          <p14:tracePt t="19509" x="3159125" y="835025"/>
          <p14:tracePt t="19526" x="3133725" y="815975"/>
          <p14:tracePt t="19544" x="3076575" y="784225"/>
          <p14:tracePt t="19560" x="3009900" y="746125"/>
          <p14:tracePt t="19577" x="2933700" y="723900"/>
          <p14:tracePt t="19594" x="2857500" y="698500"/>
          <p14:tracePt t="19610" x="2740025" y="644525"/>
          <p14:tracePt t="19627" x="2641600" y="612775"/>
          <p14:tracePt t="19643" x="2549525" y="571500"/>
          <p14:tracePt t="19659" x="2438400" y="542925"/>
          <p14:tracePt t="19676" x="2371725" y="520700"/>
          <p14:tracePt t="19694" x="2282825" y="504825"/>
          <p14:tracePt t="19710" x="2222500" y="504825"/>
          <p14:tracePt t="19727" x="2178050" y="504825"/>
          <p14:tracePt t="19744" x="2130425" y="504825"/>
          <p14:tracePt t="19759" x="2108200" y="504825"/>
          <p14:tracePt t="19776" x="2079625" y="504825"/>
          <p14:tracePt t="19793" x="2057400" y="514350"/>
          <p14:tracePt t="19809" x="2012950" y="539750"/>
          <p14:tracePt t="19826" x="1974850" y="565150"/>
          <p14:tracePt t="19843" x="1917700" y="600075"/>
          <p14:tracePt t="19860" x="1806575" y="679450"/>
          <p14:tracePt t="19877" x="1743075" y="762000"/>
          <p14:tracePt t="19893" x="1654175" y="876300"/>
          <p14:tracePt t="19910" x="1520825" y="1057275"/>
          <p14:tracePt t="19926" x="1425575" y="1212850"/>
          <p14:tracePt t="19942" x="1352550" y="1371600"/>
          <p14:tracePt t="19959" x="1260475" y="1619250"/>
          <p14:tracePt t="19978" x="1222375" y="1806575"/>
          <p14:tracePt t="19993" x="1206500" y="1968500"/>
          <p14:tracePt t="20010" x="1177925" y="2289175"/>
          <p14:tracePt t="20026" x="1168400" y="2482850"/>
          <p14:tracePt t="20043" x="1168400" y="2708275"/>
          <p14:tracePt t="20059" x="1190625" y="2997200"/>
          <p14:tracePt t="20078" x="1209675" y="3203575"/>
          <p14:tracePt t="20092" x="1228725" y="3375025"/>
          <p14:tracePt t="20110" x="1257300" y="3606800"/>
          <p14:tracePt t="20126" x="1257300" y="3743325"/>
          <p14:tracePt t="20143" x="1257300" y="3860800"/>
          <p14:tracePt t="20160" x="1279525" y="4003675"/>
          <p14:tracePt t="20176" x="1295400" y="4121150"/>
          <p14:tracePt t="20193" x="1311275" y="4219575"/>
          <p14:tracePt t="20210" x="1336675" y="4406900"/>
          <p14:tracePt t="20227" x="1374775" y="4549775"/>
          <p14:tracePt t="20243" x="1390650" y="4654550"/>
          <p14:tracePt t="20260" x="1416050" y="4822825"/>
          <p14:tracePt t="20277" x="1431925" y="4905375"/>
          <p14:tracePt t="20293" x="1454150" y="4994275"/>
          <p14:tracePt t="20309" x="1473200" y="5067300"/>
          <p14:tracePt t="20326" x="1485900" y="5105400"/>
          <p14:tracePt t="20342" x="1498600" y="5130800"/>
          <p14:tracePt t="20359" x="1536700" y="5172075"/>
          <p14:tracePt t="20376" x="1552575" y="5197475"/>
          <p14:tracePt t="20393" x="1577975" y="5222875"/>
          <p14:tracePt t="20410" x="1600200" y="5235575"/>
          <p14:tracePt t="20426" x="1616075" y="5248275"/>
          <p14:tracePt t="20443" x="1644650" y="5257800"/>
          <p14:tracePt t="20459" x="1685925" y="5283200"/>
          <p14:tracePt t="20476" x="1724025" y="5295900"/>
          <p14:tracePt t="20494" x="1768475" y="5308600"/>
          <p14:tracePt t="20510" x="1825625" y="5334000"/>
          <p14:tracePt t="20527" x="1882775" y="5362575"/>
          <p14:tracePt t="20543" x="1933575" y="5375275"/>
          <p14:tracePt t="20560" x="2038350" y="5413375"/>
          <p14:tracePt t="20576" x="2101850" y="5426075"/>
          <p14:tracePt t="20593" x="2187575" y="5432425"/>
          <p14:tracePt t="20609" x="2282825" y="5432425"/>
          <p14:tracePt t="20626" x="2352675" y="5432425"/>
          <p14:tracePt t="20644" x="2413000" y="5432425"/>
          <p14:tracePt t="20660" x="2498725" y="5432425"/>
          <p14:tracePt t="20677" x="2559050" y="5432425"/>
          <p14:tracePt t="20693" x="2628900" y="5432425"/>
          <p14:tracePt t="20710" x="2755900" y="5432425"/>
          <p14:tracePt t="20726" x="2816225" y="5432425"/>
          <p14:tracePt t="20743" x="2876550" y="5432425"/>
          <p14:tracePt t="20759" x="2965450" y="5416550"/>
          <p14:tracePt t="20776" x="3044825" y="5384800"/>
          <p14:tracePt t="20794" x="3140075" y="5340350"/>
          <p14:tracePt t="20810" x="3200400" y="5305425"/>
          <p14:tracePt t="20827" x="3238500" y="5280025"/>
          <p14:tracePt t="20843" x="3263900" y="5248275"/>
          <p14:tracePt t="20846" x="3292475" y="5232400"/>
          <p14:tracePt t="20859" x="3330575" y="5200650"/>
          <p14:tracePt t="20876" x="3384550" y="5140325"/>
          <p14:tracePt t="20893" x="3448050" y="5067300"/>
          <p14:tracePt t="20909" x="3562350" y="4911725"/>
          <p14:tracePt t="20927" x="3644900" y="4756150"/>
          <p14:tracePt t="20943" x="3702050" y="4568825"/>
          <p14:tracePt t="20960" x="3775075" y="4321175"/>
          <p14:tracePt t="20976" x="3810000" y="4143375"/>
          <p14:tracePt t="20993" x="3825875" y="4038600"/>
          <p14:tracePt t="21009" x="3848100" y="3937000"/>
          <p14:tracePt t="21026" x="3863975" y="3860800"/>
          <p14:tracePt t="21043" x="3889375" y="3765550"/>
          <p14:tracePt t="21059" x="3895725" y="3600450"/>
          <p14:tracePt t="21077" x="3895725" y="3486150"/>
          <p14:tracePt t="21093" x="3895725" y="3336925"/>
          <p14:tracePt t="21110" x="3889375" y="3162300"/>
          <p14:tracePt t="21126" x="3889375" y="3082925"/>
          <p14:tracePt t="21142" x="3889375" y="2965450"/>
          <p14:tracePt t="21160" x="3889375" y="2794000"/>
          <p14:tracePt t="21176" x="3889375" y="2711450"/>
          <p14:tracePt t="21193" x="3889375" y="2606675"/>
          <p14:tracePt t="21209" x="3854450" y="2374900"/>
          <p14:tracePt t="21227" x="3838575" y="2266950"/>
          <p14:tracePt t="21243" x="3822700" y="2149475"/>
          <p14:tracePt t="21259" x="3787775" y="1936750"/>
          <p14:tracePt t="21276" x="3778250" y="1831975"/>
          <p14:tracePt t="21292" x="3762375" y="1704975"/>
          <p14:tracePt t="21310" x="3733800" y="1460500"/>
          <p14:tracePt t="21327" x="3698875" y="1317625"/>
          <p14:tracePt t="21343" x="3654425" y="1165225"/>
          <p14:tracePt t="21346" x="3625850" y="1092200"/>
          <p14:tracePt t="21360" x="3575050" y="981075"/>
          <p14:tracePt t="21376" x="3527425" y="911225"/>
          <p14:tracePt t="21392" x="3502025" y="863600"/>
          <p14:tracePt t="21409" x="3454400" y="787400"/>
          <p14:tracePt t="21426" x="3416300" y="720725"/>
          <p14:tracePt t="21443" x="3368675" y="650875"/>
          <p14:tracePt t="21459" x="3302000" y="568325"/>
          <p14:tracePt t="21476" x="3260725" y="527050"/>
          <p14:tracePt t="21492" x="3213100" y="501650"/>
          <p14:tracePt t="21510" x="3146425" y="454025"/>
          <p14:tracePt t="21526" x="3101975" y="441325"/>
          <p14:tracePt t="21542" x="3057525" y="422275"/>
          <p14:tracePt t="21559" x="2940050" y="374650"/>
          <p14:tracePt t="21576" x="2854325" y="358775"/>
          <p14:tracePt t="21592" x="2768600" y="342900"/>
          <p14:tracePt t="21609" x="2667000" y="320675"/>
          <p14:tracePt t="21626" x="2609850" y="320675"/>
          <p14:tracePt t="21643" x="2549525" y="320675"/>
          <p14:tracePt t="21659" x="2476500" y="323850"/>
          <p14:tracePt t="21676" x="2422525" y="342900"/>
          <p14:tracePt t="21692" x="2378075" y="355600"/>
          <p14:tracePt t="21710" x="2314575" y="374650"/>
          <p14:tracePt t="21726" x="2257425" y="409575"/>
          <p14:tracePt t="21743" x="2209800" y="438150"/>
          <p14:tracePt t="21760" x="2111375" y="514350"/>
          <p14:tracePt t="21776" x="2057400" y="584200"/>
          <p14:tracePt t="21792" x="2003425" y="635000"/>
          <p14:tracePt t="21809" x="1936750" y="692150"/>
          <p14:tracePt t="21826" x="1895475" y="723900"/>
          <p14:tracePt t="21842" x="1857375" y="749300"/>
          <p14:tracePt t="21859" x="1787525" y="809625"/>
          <p14:tracePt t="21876" x="1739900" y="854075"/>
          <p14:tracePt t="21892" x="1689100" y="895350"/>
          <p14:tracePt t="21910" x="1622425" y="949325"/>
          <p14:tracePt t="21926" x="1577975" y="993775"/>
          <p14:tracePt t="21942" x="1533525" y="1019175"/>
          <p14:tracePt t="21960" x="1454150" y="1076325"/>
          <p14:tracePt t="21976" x="1384300" y="1130300"/>
          <p14:tracePt t="21993" x="1314450" y="1177925"/>
          <p14:tracePt t="22010" x="1225550" y="1244600"/>
          <p14:tracePt t="22027" x="1174750" y="1295400"/>
          <p14:tracePt t="22043" x="1130300" y="1346200"/>
          <p14:tracePt t="22059" x="1063625" y="1384300"/>
          <p14:tracePt t="22076" x="1025525" y="1419225"/>
          <p14:tracePt t="22092" x="1000125" y="1441450"/>
          <p14:tracePt t="22109" x="949325" y="1495425"/>
          <p14:tracePt t="22126" x="904875" y="1555750"/>
          <p14:tracePt t="22142" x="866775" y="1631950"/>
          <p14:tracePt t="22159" x="812800" y="1739900"/>
          <p14:tracePt t="22176" x="790575" y="1806575"/>
          <p14:tracePt t="22192" x="774700" y="1892300"/>
          <p14:tracePt t="22209" x="749300" y="2025650"/>
          <p14:tracePt t="22226" x="749300" y="2105025"/>
          <p14:tracePt t="22243" x="749300" y="2178050"/>
          <p14:tracePt t="22259" x="749300" y="2295525"/>
          <p14:tracePt t="22276" x="742950" y="2422525"/>
          <p14:tracePt t="22293" x="742950" y="2527300"/>
          <p14:tracePt t="22310" x="742950" y="2689225"/>
          <p14:tracePt t="22326" x="746125" y="2794000"/>
          <p14:tracePt t="22343" x="771525" y="2911475"/>
          <p14:tracePt t="22359" x="803275" y="3035300"/>
          <p14:tracePt t="22375" x="844550" y="3114675"/>
          <p14:tracePt t="22392" x="882650" y="3203575"/>
          <p14:tracePt t="22409" x="955675" y="3314700"/>
          <p14:tracePt t="22426" x="1000125" y="3384550"/>
          <p14:tracePt t="22443" x="1028700" y="3432175"/>
          <p14:tracePt t="22459" x="1073150" y="3498850"/>
          <p14:tracePt t="22476" x="1104900" y="3565525"/>
          <p14:tracePt t="22492" x="1130300" y="3622675"/>
          <p14:tracePt t="22510" x="1184275" y="3717925"/>
          <p14:tracePt t="22526" x="1219200" y="3765550"/>
          <p14:tracePt t="22543" x="1244600" y="3813175"/>
          <p14:tracePt t="22560" x="1292225" y="3879850"/>
          <p14:tracePt t="22576" x="1317625" y="3927475"/>
          <p14:tracePt t="22593" x="1349375" y="3965575"/>
          <p14:tracePt t="22609" x="1393825" y="4060825"/>
          <p14:tracePt t="22626" x="1425575" y="4098925"/>
          <p14:tracePt t="22642" x="1450975" y="4146550"/>
          <p14:tracePt t="22659" x="1498600" y="4203700"/>
          <p14:tracePt t="22676" x="1520825" y="4229100"/>
          <p14:tracePt t="22693" x="1533525" y="4257675"/>
          <p14:tracePt t="22710" x="1565275" y="4295775"/>
          <p14:tracePt t="22726" x="1577975" y="4324350"/>
          <p14:tracePt t="22743" x="1587500" y="4349750"/>
          <p14:tracePt t="22759" x="1619250" y="4391025"/>
          <p14:tracePt t="22775" x="1631950" y="4416425"/>
          <p14:tracePt t="22793" x="1641475" y="4425950"/>
          <p14:tracePt t="22809" x="1663700" y="4445000"/>
          <p14:tracePt t="22826" x="1673225" y="4454525"/>
          <p14:tracePt t="22842" x="1682750" y="4464050"/>
          <p14:tracePt t="22860" x="1682750" y="4476750"/>
          <p14:tracePt t="22902" x="1682750" y="4486275"/>
          <p14:tracePt t="23010" x="1682750" y="4489450"/>
          <p14:tracePt t="23017" x="1682750" y="4495800"/>
          <p14:tracePt t="23030" x="1682750" y="4498975"/>
          <p14:tracePt t="23042" x="1682750" y="4505325"/>
          <p14:tracePt t="23059" x="1682750" y="4521200"/>
          <p14:tracePt t="23075" x="1682750" y="4533900"/>
          <p14:tracePt t="23093" x="1682750" y="4543425"/>
          <p14:tracePt t="23110" x="1692275" y="4559300"/>
          <p14:tracePt t="23126" x="1714500" y="4559300"/>
          <p14:tracePt t="23143" x="1749425" y="4559300"/>
          <p14:tracePt t="23160" x="1879600" y="4546600"/>
          <p14:tracePt t="23176" x="2044700" y="4502150"/>
          <p14:tracePt t="23193" x="2219325" y="4454525"/>
          <p14:tracePt t="23209" x="2524125" y="4359275"/>
          <p14:tracePt t="23439" x="2530475" y="4356100"/>
          <p14:tracePt t="23446" x="2533650" y="4349750"/>
          <p14:tracePt t="23459" x="2543175" y="4340225"/>
          <p14:tracePt t="23475" x="2559050" y="4324350"/>
          <p14:tracePt t="23493" x="2590800" y="4292600"/>
          <p14:tracePt t="23509" x="2628900" y="4260850"/>
          <p14:tracePt t="23526" x="2667000" y="4229100"/>
          <p14:tracePt t="23543" x="2705100" y="4203700"/>
          <p14:tracePt t="23560" x="2749550" y="4165600"/>
          <p14:tracePt t="23576" x="2781300" y="4140200"/>
          <p14:tracePt t="23593" x="2806700" y="4108450"/>
          <p14:tracePt t="23609" x="2851150" y="4051300"/>
          <p14:tracePt t="23625" x="2876550" y="4010025"/>
          <p14:tracePt t="23642" x="2911475" y="3965575"/>
          <p14:tracePt t="23659" x="2955925" y="3870325"/>
          <p14:tracePt t="23676" x="2994025" y="3800475"/>
          <p14:tracePt t="23693" x="3048000" y="3730625"/>
          <p14:tracePt t="23710" x="3124200" y="3629025"/>
          <p14:tracePt t="23726" x="3175000" y="3540125"/>
          <p14:tracePt t="23743" x="3216275" y="3429000"/>
          <p14:tracePt t="23759" x="3248025" y="3314700"/>
          <p14:tracePt t="23775" x="3260725" y="3270250"/>
          <p14:tracePt t="23793" x="3279775" y="3232150"/>
          <p14:tracePt t="23809" x="3286125" y="3175000"/>
          <p14:tracePt t="23826" x="3286125" y="3140075"/>
          <p14:tracePt t="23843" x="3286125" y="3111500"/>
          <p14:tracePt t="23859" x="3286125" y="3054350"/>
          <p14:tracePt t="23875" x="3270250" y="3016250"/>
          <p14:tracePt t="23892" x="3244850" y="2990850"/>
          <p14:tracePt t="23909" x="3171825" y="2952750"/>
          <p14:tracePt t="23926" x="3108325" y="2936875"/>
          <p14:tracePt t="23943" x="3048000" y="2936875"/>
          <p14:tracePt t="23960" x="2962275" y="2936875"/>
          <p14:tracePt t="23976" x="2889250" y="2943225"/>
          <p14:tracePt t="23993" x="2794000" y="2959100"/>
          <p14:tracePt t="24009" x="2593975" y="2984500"/>
          <p14:tracePt t="24025" x="2444750" y="2994025"/>
          <p14:tracePt t="24042" x="2308225" y="3000375"/>
          <p14:tracePt t="24059" x="2168525" y="3000375"/>
          <p14:tracePt t="24076" x="2105025" y="3009900"/>
          <p14:tracePt t="24093" x="2054225" y="3009900"/>
          <p14:tracePt t="24110" x="2000250" y="3009900"/>
          <p14:tracePt t="24126" x="1978025" y="3009900"/>
          <p14:tracePt t="24142" x="1955800" y="3009900"/>
          <p14:tracePt t="24159" x="1920875" y="3009900"/>
          <p14:tracePt t="24175" x="1911350" y="3009900"/>
          <p14:tracePt t="24192" x="1901825" y="3009900"/>
          <p14:tracePt t="24209" x="1885950" y="3009900"/>
          <p14:tracePt t="24243" x="1885950" y="3003550"/>
          <p14:tracePt t="24260" x="1895475" y="2987675"/>
          <p14:tracePt t="24276" x="1905000" y="2974975"/>
          <p14:tracePt t="24292" x="1914525" y="2965450"/>
          <p14:tracePt t="24309" x="1927225" y="2952750"/>
          <p14:tracePt t="24325" x="1943100" y="2936875"/>
          <p14:tracePt t="24342" x="1955800" y="2911475"/>
          <p14:tracePt t="24359" x="1981200" y="2854325"/>
          <p14:tracePt t="24376" x="1993900" y="2825750"/>
          <p14:tracePt t="24393" x="2012950" y="2794000"/>
          <p14:tracePt t="24396" x="2016125" y="2781300"/>
          <p14:tracePt t="24410" x="2028825" y="2771775"/>
          <p14:tracePt t="24426" x="2051050" y="2755900"/>
          <p14:tracePt t="24442" x="2089150" y="2743200"/>
          <p14:tracePt t="24459" x="2168525" y="2720975"/>
          <p14:tracePt t="24475" x="2228850" y="2714625"/>
          <p14:tracePt t="24493" x="2289175" y="2714625"/>
          <p14:tracePt t="24510" x="2359025" y="2714625"/>
          <p14:tracePt t="24526" x="2387600" y="2714625"/>
          <p14:tracePt t="24543" x="2409825" y="2714625"/>
          <p14:tracePt t="24560" x="2444750" y="2714625"/>
          <p14:tracePt t="24576" x="2460625" y="2714625"/>
          <p14:tracePt t="24592" x="2470150" y="2714625"/>
          <p14:tracePt t="24609" x="2489200" y="2714625"/>
          <p14:tracePt t="24625" x="2498725" y="2714625"/>
          <p14:tracePt t="24668" x="2498725" y="2711450"/>
          <p14:tracePt t="24675" x="2492375" y="2705100"/>
          <p14:tracePt t="24693" x="2470150" y="2682875"/>
          <p14:tracePt t="24709" x="2413000" y="2657475"/>
          <p14:tracePt t="24725" x="2390775" y="2644775"/>
          <p14:tracePt t="24742" x="2365375" y="2628900"/>
          <p14:tracePt t="24759" x="2330450" y="2609850"/>
          <p14:tracePt t="24775" x="2301875" y="2609850"/>
          <p14:tracePt t="24793" x="2279650" y="2609850"/>
          <p14:tracePt t="24809" x="2238375" y="2609850"/>
          <p14:tracePt t="24825" x="2222500" y="2609850"/>
          <p14:tracePt t="24842" x="2212975" y="2609850"/>
          <p14:tracePt t="24859" x="2193925" y="2609850"/>
          <p14:tracePt t="24875" x="2184400" y="2609850"/>
          <p14:tracePt t="24892" x="2174875" y="2609850"/>
          <p14:tracePt t="24895" x="2168525" y="2609850"/>
          <p14:tracePt t="24910" x="2155825" y="2609850"/>
          <p14:tracePt t="24926" x="2143125" y="2609850"/>
          <p14:tracePt t="24943" x="2124075" y="2603500"/>
          <p14:tracePt t="24960" x="2089150" y="2600325"/>
          <p14:tracePt t="24976" x="2076450" y="2593975"/>
          <p14:tracePt t="24993" x="2044700" y="2593975"/>
          <p14:tracePt t="25009" x="2012950" y="2593975"/>
          <p14:tracePt t="25025" x="1997075" y="2587625"/>
          <p14:tracePt t="25043" x="1974850" y="2578100"/>
          <p14:tracePt t="25060" x="1958975" y="2578100"/>
          <p14:tracePt t="25076" x="1949450" y="2571750"/>
          <p14:tracePt t="25093" x="1933575" y="2571750"/>
          <p14:tracePt t="25110" x="1920875" y="2571750"/>
          <p14:tracePt t="25168" x="1927225" y="2571750"/>
          <p14:tracePt t="25176" x="1943100" y="2571750"/>
          <p14:tracePt t="25182" x="1952625" y="2571750"/>
          <p14:tracePt t="25192" x="1965325" y="2571750"/>
          <p14:tracePt t="25210" x="1984375" y="2571750"/>
          <p14:tracePt t="25226" x="2000250" y="2571750"/>
          <p14:tracePt t="25243" x="2009775" y="2571750"/>
          <p14:tracePt t="25260" x="2016125" y="2571750"/>
          <p14:tracePt t="25292" x="2016125" y="2562225"/>
          <p14:tracePt t="25309" x="2016125" y="2552700"/>
          <p14:tracePt t="25326" x="2016125" y="2543175"/>
          <p14:tracePt t="25343" x="2009775" y="2527300"/>
          <p14:tracePt t="25360" x="1987550" y="2527300"/>
          <p14:tracePt t="25376" x="1978025" y="2527300"/>
          <p14:tracePt t="25392" x="1974850" y="2524125"/>
          <p14:tracePt t="25611" x="2000250" y="2524125"/>
          <p14:tracePt t="25618" x="2025650" y="2524125"/>
          <p14:tracePt t="25626" x="2060575" y="2524125"/>
          <p14:tracePt t="25643" x="2105025" y="2524125"/>
          <p14:tracePt t="25660" x="2165350" y="2524125"/>
          <p14:tracePt t="25676" x="2203450" y="2524125"/>
          <p14:tracePt t="25693" x="2238375" y="2524125"/>
          <p14:tracePt t="25709" x="2301875" y="2524125"/>
          <p14:tracePt t="25725" x="2362200" y="2524125"/>
          <p14:tracePt t="25742" x="2397125" y="2524125"/>
          <p14:tracePt t="25759" x="2476500" y="2524125"/>
          <p14:tracePt t="25776" x="2520950" y="2524125"/>
          <p14:tracePt t="25792" x="2549525" y="2524125"/>
          <p14:tracePt t="25809" x="2571750" y="2536825"/>
          <p14:tracePt t="25825" x="2581275" y="2536825"/>
          <p14:tracePt t="25843" x="2587625" y="2536825"/>
          <p14:tracePt t="25911" x="2584450" y="2536825"/>
          <p14:tracePt t="25918" x="2581275" y="2536825"/>
          <p14:tracePt t="25926" x="2574925" y="2536825"/>
          <p14:tracePt t="25942" x="2540000" y="2536825"/>
          <p14:tracePt t="25959" x="2460625" y="2536825"/>
          <p14:tracePt t="25975" x="2400300" y="2536825"/>
          <p14:tracePt t="25992" x="2339975" y="2536825"/>
          <p14:tracePt t="26010" x="2263775" y="2536825"/>
          <p14:tracePt t="26026" x="2228850" y="2536825"/>
          <p14:tracePt t="26043" x="2197100" y="2536825"/>
          <p14:tracePt t="26060" x="2159000" y="2536825"/>
          <p14:tracePt t="26076" x="2136775" y="2536825"/>
          <p14:tracePt t="26093" x="2098675" y="2536825"/>
          <p14:tracePt t="26108" x="2076450" y="2536825"/>
          <p14:tracePt t="26125" x="2038350" y="2536825"/>
          <p14:tracePt t="26143" x="2022475" y="2536825"/>
          <p14:tracePt t="26160" x="2000250" y="2536825"/>
          <p14:tracePt t="26176" x="1990725" y="2536825"/>
          <p14:tracePt t="26193" x="1981200" y="2536825"/>
          <p14:tracePt t="26210" x="1968500" y="2536825"/>
          <p14:tracePt t="26226" x="1952625" y="2536825"/>
          <p14:tracePt t="26242" x="1936750" y="2536825"/>
          <p14:tracePt t="26258" x="1920875" y="2536825"/>
          <p14:tracePt t="26276" x="1901825" y="2536825"/>
          <p14:tracePt t="26292" x="1892300" y="2536825"/>
          <p14:tracePt t="26310" x="1882775" y="2536825"/>
          <p14:tracePt t="26346" x="1889125" y="2536825"/>
          <p14:tracePt t="26359" x="1911350" y="2530475"/>
          <p14:tracePt t="26375" x="1927225" y="2524125"/>
          <p14:tracePt t="26392" x="1943100" y="2524125"/>
          <p14:tracePt t="26408" x="1952625" y="2524125"/>
          <p14:tracePt t="26410" x="1968500" y="2524125"/>
          <p14:tracePt t="26425" x="1984375" y="2524125"/>
          <p14:tracePt t="26442" x="1993900" y="2524125"/>
          <p14:tracePt t="26460" x="2019300" y="2517775"/>
          <p14:tracePt t="26476" x="2028825" y="2517775"/>
          <p14:tracePt t="26492" x="2038350" y="2517775"/>
          <p14:tracePt t="26508" x="2047875" y="2517775"/>
          <p14:tracePt t="26525" x="2070100" y="2517775"/>
          <p14:tracePt t="26625" x="2066925" y="2517775"/>
          <p14:tracePt t="26640" x="2066925" y="2520950"/>
          <p14:tracePt t="26653" x="2057400" y="2524125"/>
          <p14:tracePt t="26675" x="2057400" y="2530475"/>
          <p14:tracePt t="26697" x="2057400" y="2533650"/>
          <p14:tracePt t="28683" x="2063750" y="2540000"/>
          <p14:tracePt t="28690" x="2070100" y="2546350"/>
          <p14:tracePt t="28697" x="2073275" y="2549525"/>
          <p14:tracePt t="28709" x="2079625" y="2549525"/>
          <p14:tracePt t="28725" x="2089150" y="2549525"/>
          <p14:tracePt t="28742" x="2092325" y="2549525"/>
          <p14:tracePt t="28775" x="2124075" y="2441575"/>
          <p14:tracePt t="28809" x="2124075" y="2352675"/>
          <p14:tracePt t="28825" x="2114550" y="2311400"/>
          <p14:tracePt t="28842" x="2111375" y="2301875"/>
          <p14:tracePt t="28859" x="2111375" y="2286000"/>
          <p14:tracePt t="28948" x="2111375" y="2295525"/>
          <p14:tracePt t="28955" x="2111375" y="2298700"/>
          <p14:tracePt t="28962" x="2111375" y="2305050"/>
          <p14:tracePt t="28976" x="2120900" y="2314575"/>
          <p14:tracePt t="28992" x="2133600" y="2330450"/>
          <p14:tracePt t="29008" x="2143125" y="2362200"/>
          <p14:tracePt t="29025" x="2184400" y="2419350"/>
          <p14:tracePt t="29042" x="2209800" y="2451100"/>
          <p14:tracePt t="29059" x="2228850" y="2482850"/>
          <p14:tracePt t="29076" x="2260600" y="2540000"/>
          <p14:tracePt t="29092" x="2273300" y="2578100"/>
          <p14:tracePt t="29109" x="2298700" y="2616200"/>
          <p14:tracePt t="29126" x="2317750" y="2657475"/>
          <p14:tracePt t="29142" x="2327275" y="2682875"/>
          <p14:tracePt t="29158" x="2339975" y="2698750"/>
          <p14:tracePt t="29175" x="2359025" y="2720975"/>
          <p14:tracePt t="29192" x="2365375" y="2724150"/>
          <p14:tracePt t="29233" x="2365375" y="2717800"/>
          <p14:tracePt t="29241" x="2365375" y="2708275"/>
          <p14:tracePt t="29259" x="2365375" y="2698750"/>
          <p14:tracePt t="29275" x="2365375" y="2682875"/>
          <p14:tracePt t="29292" x="2365375" y="2673350"/>
          <p14:tracePt t="29309" x="2365375" y="2663825"/>
          <p14:tracePt t="29326" x="2365375" y="2632075"/>
          <p14:tracePt t="29342" x="2365375" y="2597150"/>
          <p14:tracePt t="29359" x="2355850" y="2559050"/>
          <p14:tracePt t="29376" x="2333625" y="2466975"/>
          <p14:tracePt t="29392" x="2320925" y="2428875"/>
          <p14:tracePt t="29408" x="2308225" y="2400300"/>
          <p14:tracePt t="29425" x="2305050" y="2384425"/>
          <p14:tracePt t="29442" x="2305050" y="2381250"/>
          <p14:tracePt t="29504" x="2305050" y="2387600"/>
          <p14:tracePt t="29511" x="2305050" y="2390775"/>
          <p14:tracePt t="29525" x="2305050" y="2400300"/>
          <p14:tracePt t="29542" x="2305050" y="2416175"/>
          <p14:tracePt t="29558" x="2305050" y="2425700"/>
          <p14:tracePt t="29575" x="2305050" y="2451100"/>
          <p14:tracePt t="29592" x="2305050" y="2482850"/>
          <p14:tracePt t="29609" x="2305050" y="2498725"/>
          <p14:tracePt t="29626" x="2305050" y="2530475"/>
          <p14:tracePt t="29643" x="2305050" y="2552700"/>
          <p14:tracePt t="29659" x="2308225" y="2581275"/>
          <p14:tracePt t="29675" x="2324100" y="2616200"/>
          <p14:tracePt t="29691" x="2343150" y="2654300"/>
          <p14:tracePt t="29708" x="2349500" y="2676525"/>
          <p14:tracePt t="29726" x="2355850" y="2717800"/>
          <p14:tracePt t="29742" x="2355850" y="2733675"/>
          <p14:tracePt t="29759" x="2355850" y="2749550"/>
          <p14:tracePt t="29776" x="2355850" y="2765425"/>
          <p14:tracePt t="29792" x="2355850" y="2774950"/>
          <p14:tracePt t="29825" x="2349500" y="2774950"/>
          <p14:tracePt t="29858" x="2339975" y="2774950"/>
          <p14:tracePt t="30440" x="2339975" y="2771775"/>
          <p14:tracePt t="30448" x="2339975" y="2768600"/>
          <p14:tracePt t="30458" x="2339975" y="2762250"/>
          <p14:tracePt t="30476" x="2339975" y="2746375"/>
          <p14:tracePt t="30491" x="2339975" y="2733675"/>
          <p14:tracePt t="30509" x="2339975" y="2724150"/>
          <p14:tracePt t="30542" x="2339975" y="2717800"/>
          <p14:tracePt t="30576" x="2339975" y="2711450"/>
          <p14:tracePt t="30592" x="2339975" y="2701925"/>
          <p14:tracePt t="30608" x="2339975" y="2692400"/>
          <p14:tracePt t="30626" x="2339975" y="2667000"/>
          <p14:tracePt t="30642" x="2339975" y="2657475"/>
          <p14:tracePt t="30659" x="2339975" y="2647950"/>
          <p14:tracePt t="30676" x="2339975" y="2628900"/>
          <p14:tracePt t="30691" x="2339975" y="2622550"/>
          <p14:tracePt t="30708" x="2339975" y="2613025"/>
          <p14:tracePt t="30725" x="2339975" y="2597150"/>
          <p14:tracePt t="30741" x="2346325" y="2574925"/>
          <p14:tracePt t="30759" x="2359025" y="2536825"/>
          <p14:tracePt t="30777" x="2371725" y="2460625"/>
          <p14:tracePt t="30792" x="2378075" y="2422525"/>
          <p14:tracePt t="30809" x="2378075" y="2384425"/>
          <p14:tracePt t="30825" x="2378075" y="2352675"/>
          <p14:tracePt t="30841" x="2384425" y="2324100"/>
          <p14:tracePt t="30858" x="2384425" y="2301875"/>
          <p14:tracePt t="30876" x="2390775" y="2244725"/>
          <p14:tracePt t="30892" x="2390775" y="2200275"/>
          <p14:tracePt t="30909" x="2390775" y="2159000"/>
          <p14:tracePt t="30926" x="2390775" y="2117725"/>
          <p14:tracePt t="30942" x="2390775" y="2095500"/>
          <p14:tracePt t="30959" x="2390775" y="2085975"/>
          <p14:tracePt t="31233" x="2390775" y="2092325"/>
          <p14:tracePt t="31240" x="2390775" y="2095500"/>
          <p14:tracePt t="31261" x="2390775" y="2101850"/>
          <p14:tracePt t="31470" x="2390775" y="2092325"/>
          <p14:tracePt t="31477" x="2384425" y="2073275"/>
          <p14:tracePt t="31492" x="2371725" y="2019300"/>
          <p14:tracePt t="31509" x="2355850" y="1968500"/>
          <p14:tracePt t="31525" x="2327275" y="1882775"/>
          <p14:tracePt t="31558" x="2305050" y="1822450"/>
          <p14:tracePt t="31591" x="2266950" y="1755775"/>
          <p14:tracePt t="31608" x="2263775" y="1733550"/>
          <p14:tracePt t="31625" x="2247900" y="1663700"/>
          <p14:tracePt t="31641" x="2235200" y="1590675"/>
          <p14:tracePt t="31658" x="2228850" y="1527175"/>
          <p14:tracePt t="31676" x="2200275" y="1444625"/>
          <p14:tracePt t="31691" x="2193925" y="1400175"/>
          <p14:tracePt t="31708" x="2187575" y="1346200"/>
          <p14:tracePt t="31725" x="2165350" y="1257300"/>
          <p14:tracePt t="31741" x="2152650" y="1184275"/>
          <p14:tracePt t="31758" x="2130425" y="1117600"/>
          <p14:tracePt t="31775" x="2098675" y="1003300"/>
          <p14:tracePt t="31791" x="2066925" y="904875"/>
          <p14:tracePt t="31808" x="2051050" y="800100"/>
          <p14:tracePt t="31826" x="2019300" y="685800"/>
          <p14:tracePt t="31841" x="2000250" y="631825"/>
          <p14:tracePt t="31859" x="1984375" y="555625"/>
          <p14:tracePt t="31876" x="1962150" y="434975"/>
          <p14:tracePt t="31892" x="1946275" y="371475"/>
          <p14:tracePt t="31908" x="1927225" y="314325"/>
          <p14:tracePt t="31925" x="1908175" y="273050"/>
          <p14:tracePt t="31942" x="1895475" y="241300"/>
          <p14:tracePt t="31958" x="1889125" y="219075"/>
          <p14:tracePt t="31975" x="1889125" y="184150"/>
          <p14:tracePt t="31992" x="1889125" y="174625"/>
          <p14:tracePt t="32008" x="1889125" y="165100"/>
          <p14:tracePt t="32025" x="1889125" y="161925"/>
          <p14:tracePt t="32249" x="1889125" y="168275"/>
          <p14:tracePt t="32256" x="1889125" y="174625"/>
          <p14:tracePt t="32263" x="1889125" y="177800"/>
          <p14:tracePt t="32276" x="1889125" y="187325"/>
          <p14:tracePt t="32292" x="1898650" y="209550"/>
          <p14:tracePt t="32308" x="1911350" y="254000"/>
          <p14:tracePt t="32326" x="1936750" y="320675"/>
          <p14:tracePt t="32342" x="1949450" y="365125"/>
          <p14:tracePt t="32358" x="1962150" y="396875"/>
          <p14:tracePt t="32375" x="1974850" y="425450"/>
          <p14:tracePt t="32392" x="1981200" y="460375"/>
          <p14:tracePt t="32409" x="1981200" y="488950"/>
          <p14:tracePt t="32426" x="1981200" y="530225"/>
          <p14:tracePt t="32442" x="1981200" y="552450"/>
          <p14:tracePt t="32459" x="1981200" y="574675"/>
          <p14:tracePt t="32475" x="1981200" y="603250"/>
          <p14:tracePt t="32491" x="1981200" y="641350"/>
          <p14:tracePt t="32508" x="1981200" y="663575"/>
          <p14:tracePt t="32525" x="1981200" y="679450"/>
          <p14:tracePt t="32541" x="1981200" y="701675"/>
          <p14:tracePt t="32558" x="1981200" y="711200"/>
          <p14:tracePt t="32576" x="1981200" y="749300"/>
          <p14:tracePt t="32591" x="1984375" y="771525"/>
          <p14:tracePt t="32608" x="2006600" y="828675"/>
          <p14:tracePt t="32625" x="2019300" y="901700"/>
          <p14:tracePt t="32642" x="2041525" y="990600"/>
          <p14:tracePt t="32658" x="2054225" y="1047750"/>
          <p14:tracePt t="32676" x="2076450" y="1136650"/>
          <p14:tracePt t="32692" x="2092325" y="1222375"/>
          <p14:tracePt t="32709" x="2105025" y="1308100"/>
          <p14:tracePt t="32726" x="2136775" y="1422400"/>
          <p14:tracePt t="32741" x="2159000" y="1485900"/>
          <p14:tracePt t="32758" x="2187575" y="1565275"/>
          <p14:tracePt t="32776" x="2244725" y="1682750"/>
          <p14:tracePt t="32792" x="2279650" y="1752600"/>
          <p14:tracePt t="32809" x="2295525" y="1797050"/>
          <p14:tracePt t="32826" x="2314575" y="1860550"/>
          <p14:tracePt t="32842" x="2327275" y="1898650"/>
          <p14:tracePt t="32858" x="2346325" y="1943100"/>
          <p14:tracePt t="32875" x="2359025" y="2006600"/>
          <p14:tracePt t="32891" x="2378075" y="2079625"/>
          <p14:tracePt t="32908" x="2390775" y="2124075"/>
          <p14:tracePt t="32926" x="2416175" y="2187575"/>
          <p14:tracePt t="32942" x="2428875" y="2225675"/>
          <p14:tracePt t="32958" x="2435225" y="2270125"/>
          <p14:tracePt t="32976" x="2441575" y="2327275"/>
          <p14:tracePt t="32992" x="2441575" y="2346325"/>
          <p14:tracePt t="33008" x="2441575" y="2371725"/>
          <p14:tracePt t="33024" x="2441575" y="2381250"/>
          <p14:tracePt t="33041" x="2441575" y="2393950"/>
          <p14:tracePt t="33058" x="2441575" y="2406650"/>
          <p14:tracePt t="33075" x="2441575" y="2419350"/>
          <p14:tracePt t="33092" x="2441575" y="2428875"/>
          <p14:tracePt t="33176" x="2441575" y="2435225"/>
          <p14:tracePt t="34207" x="2505075" y="2432050"/>
          <p14:tracePt t="34214" x="2619375" y="2413000"/>
          <p14:tracePt t="34225" x="2724150" y="2393950"/>
          <p14:tracePt t="34242" x="3073400" y="2365375"/>
          <p14:tracePt t="34259" x="3346450" y="2343150"/>
          <p14:tracePt t="34275" x="3708400" y="2320925"/>
          <p14:tracePt t="34308" x="4587875" y="2251075"/>
          <p14:tracePt t="34343" x="5222875" y="2219325"/>
          <p14:tracePt t="34360" x="5451475" y="2219325"/>
          <p14:tracePt t="34376" x="5756275" y="2219325"/>
          <p14:tracePt t="34391" x="5972175" y="2219325"/>
          <p14:tracePt t="34408" x="6134100" y="2219325"/>
          <p14:tracePt t="34425" x="6315075" y="2219325"/>
          <p14:tracePt t="34441" x="6521450" y="2209800"/>
          <p14:tracePt t="34458" x="6629400" y="2193925"/>
          <p14:tracePt t="34475" x="6746875" y="2178050"/>
          <p14:tracePt t="34492" x="6867525" y="2162175"/>
          <p14:tracePt t="34508" x="6943725" y="2146300"/>
          <p14:tracePt t="34525" x="7004050" y="2146300"/>
          <p14:tracePt t="34541" x="7099300" y="2133600"/>
          <p14:tracePt t="34558" x="7143750" y="2120900"/>
          <p14:tracePt t="34575" x="7200900" y="2105025"/>
          <p14:tracePt t="34591" x="7267575" y="2066925"/>
          <p14:tracePt t="34608" x="7315200" y="2038350"/>
          <p14:tracePt t="34625" x="7346950" y="2006600"/>
          <p14:tracePt t="34641" x="7388225" y="1971675"/>
          <p14:tracePt t="34658" x="7429500" y="1930400"/>
          <p14:tracePt t="34675" x="7454900" y="1889125"/>
          <p14:tracePt t="34692" x="7502525" y="1825625"/>
          <p14:tracePt t="34709" x="7527925" y="1784350"/>
          <p14:tracePt t="34725" x="7559675" y="1758950"/>
          <p14:tracePt t="34741" x="7594600" y="1727200"/>
          <p14:tracePt t="34759" x="7604125" y="1717675"/>
          <p14:tracePt t="34775" x="7620000" y="1708150"/>
          <p14:tracePt t="34791" x="7626350" y="1708150"/>
          <p14:tracePt t="34864" x="7626350" y="1701800"/>
          <p14:tracePt t="34878" x="7623175" y="1698625"/>
          <p14:tracePt t="34885" x="7620000" y="1698625"/>
          <p14:tracePt t="34892" x="7607300" y="1685925"/>
          <p14:tracePt t="34909" x="7597775" y="1682750"/>
          <p14:tracePt t="34925" x="7588250" y="1676400"/>
          <p14:tracePt t="34941" x="7575550" y="1666875"/>
          <p14:tracePt t="34958" x="7553325" y="1660525"/>
          <p14:tracePt t="34975" x="7531100" y="1657350"/>
          <p14:tracePt t="34991" x="7473950" y="1631950"/>
          <p14:tracePt t="35008" x="7413625" y="1631950"/>
          <p14:tracePt t="35025" x="7353300" y="1631950"/>
          <p14:tracePt t="35041" x="7273925" y="1631950"/>
          <p14:tracePt t="35058" x="7229475" y="1631950"/>
          <p14:tracePt t="35075" x="7210425" y="1631950"/>
          <p14:tracePt t="35091" x="7162800" y="1631950"/>
          <p14:tracePt t="35108" x="7124700" y="1631950"/>
          <p14:tracePt t="35124" x="7080250" y="1631950"/>
          <p14:tracePt t="35142" x="7019925" y="1631950"/>
          <p14:tracePt t="35158" x="6981825" y="1631950"/>
          <p14:tracePt t="35175" x="6959600" y="1631950"/>
          <p14:tracePt t="35192" x="6946900" y="1631950"/>
          <p14:tracePt t="35208" x="6931025" y="1631950"/>
          <p14:tracePt t="35225" x="6921500" y="1631950"/>
          <p14:tracePt t="35241" x="6905625" y="1631950"/>
          <p14:tracePt t="35258" x="6896100" y="1631950"/>
          <p14:tracePt t="35329" x="6899275" y="1631950"/>
          <p14:tracePt t="35336" x="6902450" y="1631950"/>
          <p14:tracePt t="35342" x="6908800" y="1631950"/>
          <p14:tracePt t="35358" x="6937375" y="1631950"/>
          <p14:tracePt t="35375" x="6978650" y="1631950"/>
          <p14:tracePt t="35391" x="7035800" y="1625600"/>
          <p14:tracePt t="35408" x="7058025" y="1619250"/>
          <p14:tracePt t="35425" x="7086600" y="1619250"/>
          <p14:tracePt t="35442" x="7127875" y="1612900"/>
          <p14:tracePt t="35458" x="7150100" y="1612900"/>
          <p14:tracePt t="35475" x="7178675" y="1612900"/>
          <p14:tracePt t="35492" x="7242175" y="1606550"/>
          <p14:tracePt t="35509" x="7286625" y="1593850"/>
          <p14:tracePt t="35524" x="7331075" y="1593850"/>
          <p14:tracePt t="35541" x="7404100" y="1587500"/>
          <p14:tracePt t="35557" x="7464425" y="1581150"/>
          <p14:tracePt t="35575" x="7527925" y="1565275"/>
          <p14:tracePt t="35591" x="7613650" y="1565275"/>
          <p14:tracePt t="35608" x="7664450" y="1565275"/>
          <p14:tracePt t="35624" x="7702550" y="1565275"/>
          <p14:tracePt t="35641" x="7756525" y="1565275"/>
          <p14:tracePt t="35658" x="7800975" y="1565275"/>
          <p14:tracePt t="35674" x="7823200" y="1565275"/>
          <p14:tracePt t="35691" x="7864475" y="1574800"/>
          <p14:tracePt t="35708" x="7880350" y="1581150"/>
          <p14:tracePt t="35725" x="7896225" y="1581150"/>
          <p14:tracePt t="35742" x="7908925" y="1581150"/>
          <p14:tracePt t="36527" x="7858125" y="1616075"/>
          <p14:tracePt t="36534" x="7772400" y="1673225"/>
          <p14:tracePt t="36542" x="7689850" y="1708150"/>
          <p14:tracePt t="36558" x="7499350" y="1803400"/>
          <p14:tracePt t="36574" x="7331075" y="1898650"/>
          <p14:tracePt t="36591" x="7086600" y="2028825"/>
          <p14:tracePt t="36625" x="6819900" y="2133600"/>
          <p14:tracePt t="36659" x="6610350" y="2187575"/>
          <p14:tracePt t="36675" x="6559550" y="2187575"/>
          <p14:tracePt t="36692" x="6496050" y="2187575"/>
          <p14:tracePt t="36708" x="6467475" y="2187575"/>
          <p14:tracePt t="36725" x="6445250" y="2181225"/>
          <p14:tracePt t="36742" x="6400800" y="2162175"/>
          <p14:tracePt t="36758" x="6378575" y="2149475"/>
          <p14:tracePt t="36775" x="6356350" y="2133600"/>
          <p14:tracePt t="36792" x="6340475" y="2105025"/>
          <p14:tracePt t="36808" x="6330950" y="2095500"/>
          <p14:tracePt t="36825" x="6321425" y="2085975"/>
          <p14:tracePt t="36842" x="6280150" y="2063750"/>
          <p14:tracePt t="36858" x="6235700" y="2047875"/>
          <p14:tracePt t="36875" x="6169025" y="2028825"/>
          <p14:tracePt t="36892" x="6080125" y="2006600"/>
          <p14:tracePt t="36908" x="6013450" y="1984375"/>
          <p14:tracePt t="36925" x="5953125" y="1978025"/>
          <p14:tracePt t="36941" x="5889625" y="1978025"/>
          <p14:tracePt t="36958" x="5861050" y="1978025"/>
          <p14:tracePt t="36974" x="5832475" y="1978025"/>
          <p14:tracePt t="36992" x="5803900" y="1978025"/>
          <p14:tracePt t="37008" x="5791200" y="1981200"/>
          <p14:tracePt t="37025" x="5778500" y="1997075"/>
          <p14:tracePt t="37028" x="5775325" y="2000250"/>
          <p14:tracePt t="37042" x="5765800" y="2009775"/>
          <p14:tracePt t="37058" x="5756275" y="2019300"/>
          <p14:tracePt t="37074" x="5740400" y="2032000"/>
          <p14:tracePt t="37091" x="5724525" y="2047875"/>
          <p14:tracePt t="37108" x="5715000" y="2047875"/>
          <p14:tracePt t="37150" x="5708650" y="2047875"/>
          <p14:tracePt t="37543" x="5746750" y="2044700"/>
          <p14:tracePt t="37550" x="5803900" y="2035175"/>
          <p14:tracePt t="37558" x="5864225" y="2025650"/>
          <p14:tracePt t="37574" x="6000750" y="2016125"/>
          <p14:tracePt t="37608" x="6213475" y="2016125"/>
          <p14:tracePt t="37642" x="6375400" y="2016125"/>
          <p14:tracePt t="37658" x="6457950" y="2016125"/>
          <p14:tracePt t="37675" x="6518275" y="2016125"/>
          <p14:tracePt t="37692" x="6623050" y="2016125"/>
          <p14:tracePt t="37708" x="6677025" y="2016125"/>
          <p14:tracePt t="37725" x="6711950" y="2016125"/>
          <p14:tracePt t="37741" x="6727825" y="2016125"/>
          <p14:tracePt t="37774" x="6724650" y="2019300"/>
          <p14:tracePt t="37792" x="6699250" y="2044700"/>
          <p14:tracePt t="37808" x="6588125" y="2089150"/>
          <p14:tracePt t="37824" x="6419850" y="2162175"/>
          <p14:tracePt t="37842" x="6086475" y="2279650"/>
          <p14:tracePt t="37858" x="5899150" y="2346325"/>
          <p14:tracePt t="37877" x="5661025" y="2438400"/>
          <p14:tracePt t="37891" x="5508625" y="2482850"/>
          <p14:tracePt t="37908" x="5387975" y="2517775"/>
          <p14:tracePt t="37924" x="5254625" y="2562225"/>
          <p14:tracePt t="37941" x="5038725" y="2641600"/>
          <p14:tracePt t="37958" x="4892675" y="2705100"/>
          <p14:tracePt t="37974" x="4737100" y="2778125"/>
          <p14:tracePt t="37991" x="4495800" y="2908300"/>
          <p14:tracePt t="38008" x="4337050" y="3022600"/>
          <p14:tracePt t="38026" x="4165600" y="3143250"/>
          <p14:tracePt t="38041" x="3987800" y="3270250"/>
          <p14:tracePt t="38058" x="3905250" y="3343275"/>
          <p14:tracePt t="38074" x="3832225" y="3406775"/>
          <p14:tracePt t="38092" x="3730625" y="3486150"/>
          <p14:tracePt t="38108" x="3686175" y="3511550"/>
          <p14:tracePt t="38125" x="3648075" y="3536950"/>
          <p14:tracePt t="38141" x="3587750" y="3571875"/>
          <p14:tracePt t="38157" x="3565525" y="3584575"/>
          <p14:tracePt t="38174" x="3533775" y="3594100"/>
          <p14:tracePt t="38192" x="3511550" y="3616325"/>
          <p14:tracePt t="38208" x="3495675" y="3616325"/>
          <p14:tracePt t="38225" x="3486150" y="3616325"/>
          <p14:tracePt t="38242" x="3473450" y="3616325"/>
          <p14:tracePt t="38258" x="3460750" y="3616325"/>
          <p14:tracePt t="38275" x="3448050" y="3616325"/>
          <p14:tracePt t="38291" x="3432175" y="3616325"/>
          <p14:tracePt t="38307" x="3422650" y="3616325"/>
          <p14:tracePt t="38324" x="3416300" y="3606800"/>
          <p14:tracePt t="38341" x="3429000" y="3540125"/>
          <p14:tracePt t="38361" x="3444875" y="3454400"/>
          <p14:tracePt t="38375" x="3473450" y="3378200"/>
          <p14:tracePt t="38392" x="3486150" y="3289300"/>
          <p14:tracePt t="38408" x="3486150" y="3244850"/>
          <p14:tracePt t="38425" x="3486150" y="3209925"/>
          <p14:tracePt t="38441" x="3492500" y="3178175"/>
          <p14:tracePt t="38458" x="3511550" y="3114675"/>
          <p14:tracePt t="38475" x="3546475" y="3076575"/>
          <p14:tracePt t="38492" x="3584575" y="3019425"/>
          <p14:tracePt t="38508" x="3609975" y="2978150"/>
          <p14:tracePt t="38525" x="3616325" y="2955925"/>
          <p14:tracePt t="38542" x="3616325" y="2927350"/>
          <p14:tracePt t="38557" x="3616325" y="2917825"/>
          <p14:tracePt t="38575" x="3600450" y="2908300"/>
          <p14:tracePt t="38590" x="3590925" y="2908300"/>
          <p14:tracePt t="38607" x="3575050" y="2905125"/>
          <p14:tracePt t="38625" x="3565525" y="2895600"/>
          <p14:tracePt t="38642" x="3543300" y="2873375"/>
          <p14:tracePt t="38658" x="3527425" y="2863850"/>
          <p14:tracePt t="38675" x="3505200" y="2851150"/>
          <p14:tracePt t="38692" x="3460750" y="2819400"/>
          <p14:tracePt t="38708" x="3429000" y="2806700"/>
          <p14:tracePt t="38724" x="3406775" y="2797175"/>
          <p14:tracePt t="38740" x="3384550" y="2784475"/>
          <p14:tracePt t="38758" x="3333750" y="2765425"/>
          <p14:tracePt t="38775" x="3289300" y="2765425"/>
          <p14:tracePt t="38792" x="3184525" y="2768600"/>
          <p14:tracePt t="38808" x="3076575" y="2794000"/>
          <p14:tracePt t="38825" x="2974975" y="2835275"/>
          <p14:tracePt t="38841" x="2832100" y="2921000"/>
          <p14:tracePt t="38858" x="2740025" y="2978150"/>
          <p14:tracePt t="38874" x="2628900" y="3048000"/>
          <p14:tracePt t="38892" x="2482850" y="3149600"/>
          <p14:tracePt t="38908" x="2403475" y="3206750"/>
          <p14:tracePt t="38925" x="2333625" y="3254375"/>
          <p14:tracePt t="38942" x="2232025" y="3330575"/>
          <p14:tracePt t="38958" x="2171700" y="3384550"/>
          <p14:tracePt t="38975" x="2130425" y="3425825"/>
          <p14:tracePt t="38990" x="2082800" y="3467100"/>
          <p14:tracePt t="39007" x="2035175" y="3533775"/>
          <p14:tracePt t="39024" x="2006600" y="3590925"/>
          <p14:tracePt t="39041" x="1971675" y="3635375"/>
          <p14:tracePt t="39058" x="1949450" y="3679825"/>
          <p14:tracePt t="39075" x="1936750" y="3711575"/>
          <p14:tracePt t="39092" x="1914525" y="3740150"/>
          <p14:tracePt t="39108" x="1901825" y="3768725"/>
          <p14:tracePt t="39124" x="1895475" y="3778250"/>
          <p14:tracePt t="39141" x="1895475" y="3787775"/>
          <p14:tracePt t="39158" x="1895475" y="3813175"/>
          <p14:tracePt t="39175" x="1895475" y="3822700"/>
          <p14:tracePt t="39191" x="1895475" y="3838575"/>
          <p14:tracePt t="39208" x="1898650" y="3863975"/>
          <p14:tracePt t="39225" x="1908175" y="3879850"/>
          <p14:tracePt t="39241" x="1927225" y="3905250"/>
          <p14:tracePt t="39258" x="1962150" y="3940175"/>
          <p14:tracePt t="39274" x="2009775" y="3968750"/>
          <p14:tracePt t="39291" x="2057400" y="3994150"/>
          <p14:tracePt t="39308" x="2120900" y="4013200"/>
          <p14:tracePt t="39325" x="2152650" y="4025900"/>
          <p14:tracePt t="39342" x="2193925" y="4051300"/>
          <p14:tracePt t="39358" x="2216150" y="4057650"/>
          <p14:tracePt t="39375" x="2225675" y="4057650"/>
          <p14:tracePt t="39391" x="2247900" y="4057650"/>
          <p14:tracePt t="39408" x="2257425" y="4057650"/>
          <p14:tracePt t="39424" x="2260600" y="4057650"/>
          <p14:tracePt t="39472" x="2266950" y="4057650"/>
          <p14:tracePt t="39479" x="2270125" y="4057650"/>
          <p14:tracePt t="39500" x="2276475" y="4057650"/>
          <p14:tracePt t="40329" x="2292350" y="4057650"/>
          <p14:tracePt t="40336" x="2317750" y="4057650"/>
          <p14:tracePt t="40344" x="2362200" y="4064000"/>
          <p14:tracePt t="40358" x="2479675" y="4073525"/>
          <p14:tracePt t="40377" x="2809875" y="4092575"/>
          <p14:tracePt t="40391" x="2914650" y="4102100"/>
          <p14:tracePt t="40424" x="3340100" y="4137025"/>
          <p14:tracePt t="40459" x="3530600" y="4146550"/>
          <p14:tracePt t="40475" x="3575050" y="4146550"/>
          <p14:tracePt t="40491" x="3609975" y="4146550"/>
          <p14:tracePt t="40507" x="3632200" y="4146550"/>
          <p14:tracePt t="40524" x="3641725" y="4146550"/>
          <p14:tracePt t="40541" x="3644900" y="4146550"/>
          <p14:tracePt t="40587" x="3638550" y="4146550"/>
          <p14:tracePt t="40593" x="3635375" y="4149725"/>
          <p14:tracePt t="40607" x="3619500" y="4165600"/>
          <p14:tracePt t="40624" x="3587750" y="4178300"/>
          <p14:tracePt t="40641" x="3559175" y="4184650"/>
          <p14:tracePt t="40658" x="3495675" y="4184650"/>
          <p14:tracePt t="40674" x="3444875" y="4184650"/>
          <p14:tracePt t="40690" x="3390900" y="4175125"/>
          <p14:tracePt t="40707" x="3295650" y="4127500"/>
          <p14:tracePt t="40724" x="3238500" y="4102100"/>
          <p14:tracePt t="40741" x="3168650" y="4044950"/>
          <p14:tracePt t="40758" x="3063875" y="3949700"/>
          <p14:tracePt t="40775" x="3003550" y="3886200"/>
          <p14:tracePt t="40791" x="2955925" y="3851275"/>
          <p14:tracePt t="40807" x="2917825" y="3816350"/>
          <p14:tracePt t="40824" x="2901950" y="3803650"/>
          <p14:tracePt t="40841" x="2892425" y="3800475"/>
          <p14:tracePt t="40858" x="2876550" y="3800475"/>
          <p14:tracePt t="40874" x="2867025" y="3800475"/>
          <p14:tracePt t="40891" x="2857500" y="3800475"/>
          <p14:tracePt t="40907" x="2851150" y="3800475"/>
          <p14:tracePt t="40986" x="2847975" y="3800475"/>
          <p14:tracePt t="41001" x="2841625" y="3800475"/>
          <p14:tracePt t="41016" x="2838450" y="3800475"/>
          <p14:tracePt t="41130" x="2832100" y="3800475"/>
          <p14:tracePt t="41336" x="2828925" y="3800475"/>
          <p14:tracePt t="41343" x="2822575" y="3800475"/>
          <p14:tracePt t="41357" x="2800350" y="3800475"/>
          <p14:tracePt t="41374" x="2781300" y="3800475"/>
          <p14:tracePt t="41408" x="2673350" y="3800475"/>
          <p14:tracePt t="41441" x="2616200" y="3800475"/>
          <p14:tracePt t="41458" x="2581275" y="3800475"/>
          <p14:tracePt t="41475" x="2552700" y="3800475"/>
          <p14:tracePt t="41491" x="2530475" y="3800475"/>
          <p14:tracePt t="41507" x="2501900" y="3787775"/>
          <p14:tracePt t="41524" x="2492375" y="3787775"/>
          <p14:tracePt t="41540" x="2482850" y="3787775"/>
          <p14:tracePt t="41557" x="2473325" y="3787775"/>
          <p14:tracePt t="41628" x="2473325" y="3784600"/>
          <p14:tracePt t="41658" x="2473325" y="3778250"/>
          <p14:tracePt t="41672" x="2473325" y="3771900"/>
          <p14:tracePt t="41687" x="2473325" y="3768725"/>
          <p14:tracePt t="43644" x="2479675" y="3768725"/>
          <p14:tracePt t="43651" x="2492375" y="3768725"/>
          <p14:tracePt t="43659" x="2501900" y="3768725"/>
          <p14:tracePt t="43674" x="2546350" y="3768725"/>
          <p14:tracePt t="43707" x="2670175" y="3768725"/>
          <p14:tracePt t="43740" x="2733675" y="3768725"/>
          <p14:tracePt t="43758" x="2749550" y="3768725"/>
          <p14:tracePt t="43774" x="2759075" y="3768725"/>
          <p14:tracePt t="43837" x="2768600" y="3768725"/>
          <p14:tracePt t="43844" x="2774950" y="3768725"/>
          <p14:tracePt t="43866" x="2778125" y="3768725"/>
          <p14:tracePt t="43880" x="2784475" y="3762375"/>
          <p14:tracePt t="43890" x="2784475" y="3759200"/>
          <p14:tracePt t="43907" x="2794000" y="3743325"/>
          <p14:tracePt t="43924" x="2794000" y="3714750"/>
          <p14:tracePt t="43940" x="2794000" y="3698875"/>
          <p14:tracePt t="43958" x="2809875" y="3679825"/>
          <p14:tracePt t="43974" x="2825750" y="3651250"/>
          <p14:tracePt t="43990" x="2838450" y="3625850"/>
          <p14:tracePt t="44008" x="2882900" y="3581400"/>
          <p14:tracePt t="44023" x="2908300" y="3549650"/>
          <p14:tracePt t="44040" x="2921000" y="3521075"/>
          <p14:tracePt t="44058" x="2943225" y="3492500"/>
          <p14:tracePt t="44074" x="2943225" y="3476625"/>
          <p14:tracePt t="44091" x="2943225" y="3470275"/>
          <p14:tracePt t="44151" x="2943225" y="3467100"/>
          <p14:tracePt t="44166" x="2943225" y="3460750"/>
          <p14:tracePt t="44172" x="2936875" y="3454400"/>
          <p14:tracePt t="44179" x="2930525" y="3451225"/>
          <p14:tracePt t="44190" x="2927350" y="3444875"/>
          <p14:tracePt t="44208" x="2911475" y="3425825"/>
          <p14:tracePt t="44224" x="2901950" y="3416300"/>
          <p14:tracePt t="44241" x="2886075" y="3403600"/>
          <p14:tracePt t="44257" x="2863850" y="3390900"/>
          <p14:tracePt t="44274" x="2841625" y="3371850"/>
          <p14:tracePt t="44290" x="2809875" y="3359150"/>
          <p14:tracePt t="44308" x="2768600" y="3343275"/>
          <p14:tracePt t="44324" x="2736850" y="3330575"/>
          <p14:tracePt t="44341" x="2708275" y="3330575"/>
          <p14:tracePt t="44358" x="2667000" y="3330575"/>
          <p14:tracePt t="44374" x="2638425" y="3330575"/>
          <p14:tracePt t="44390" x="2616200" y="3330575"/>
          <p14:tracePt t="44407" x="2578100" y="3330575"/>
          <p14:tracePt t="44424" x="2552700" y="3336925"/>
          <p14:tracePt t="44440" x="2524125" y="3349625"/>
          <p14:tracePt t="44458" x="2466975" y="3368675"/>
          <p14:tracePt t="44474" x="2419350" y="3403600"/>
          <p14:tracePt t="44490" x="2387600" y="3429000"/>
          <p14:tracePt t="44508" x="2343150" y="3457575"/>
          <p14:tracePt t="44524" x="2327275" y="3470275"/>
          <p14:tracePt t="44540" x="2317750" y="3479800"/>
          <p14:tracePt t="44557" x="2295525" y="3495675"/>
          <p14:tracePt t="44573" x="2286000" y="3511550"/>
          <p14:tracePt t="44590" x="2276475" y="3527425"/>
          <p14:tracePt t="44608" x="2260600" y="3540125"/>
          <p14:tracePt t="44623" x="2244725" y="3571875"/>
          <p14:tracePt t="44641" x="2235200" y="3581400"/>
          <p14:tracePt t="44657" x="2219325" y="3600450"/>
          <p14:tracePt t="44674" x="2212975" y="3616325"/>
          <p14:tracePt t="44690" x="2209800" y="3625850"/>
          <p14:tracePt t="44707" x="2190750" y="3654425"/>
          <p14:tracePt t="44723" x="2184400" y="3683000"/>
          <p14:tracePt t="44740" x="2174875" y="3705225"/>
          <p14:tracePt t="44757" x="2174875" y="3746500"/>
          <p14:tracePt t="44774" x="2174875" y="3768725"/>
          <p14:tracePt t="44791" x="2174875" y="3790950"/>
          <p14:tracePt t="44807" x="2174875" y="3832225"/>
          <p14:tracePt t="44824" x="2174875" y="3854450"/>
          <p14:tracePt t="44840" x="2174875" y="3883025"/>
          <p14:tracePt t="44858" x="2174875" y="3930650"/>
          <p14:tracePt t="44874" x="2178050" y="3975100"/>
          <p14:tracePt t="44890" x="2190750" y="4029075"/>
          <p14:tracePt t="44908" x="2216150" y="4102100"/>
          <p14:tracePt t="44924" x="2241550" y="4149725"/>
          <p14:tracePt t="44941" x="2292350" y="4191000"/>
          <p14:tracePt t="44957" x="2371725" y="4248150"/>
          <p14:tracePt t="44973" x="2403475" y="4260850"/>
          <p14:tracePt t="44990" x="2432050" y="4273550"/>
          <p14:tracePt t="45008" x="2460625" y="4286250"/>
          <p14:tracePt t="45024" x="2476500" y="4286250"/>
          <p14:tracePt t="45041" x="2486025" y="4286250"/>
          <p14:tracePt t="45058" x="2492375" y="4286250"/>
          <p14:tracePt t="45138" x="2492375" y="4276725"/>
          <p14:tracePt t="45152" x="2492375" y="4273550"/>
          <p14:tracePt t="45560" x="2489200" y="4273550"/>
          <p14:tracePt t="45574" x="2486025" y="4267200"/>
          <p14:tracePt t="45581" x="2479675" y="4267200"/>
          <p14:tracePt t="45590" x="2470150" y="4264025"/>
          <p14:tracePt t="45609" x="2460625" y="4257675"/>
          <p14:tracePt t="45640" x="2454275" y="4257675"/>
          <p14:tracePt t="45673" x="2438400" y="4241800"/>
          <p14:tracePt t="45707" x="2413000" y="4225925"/>
          <p14:tracePt t="45723" x="2400300" y="4213225"/>
          <p14:tracePt t="45740" x="2390775" y="4203700"/>
          <p14:tracePt t="45757" x="2371725" y="4184650"/>
          <p14:tracePt t="45774" x="2330450" y="4162425"/>
          <p14:tracePt t="45790" x="2298700" y="4130675"/>
          <p14:tracePt t="45808" x="2247900" y="4092575"/>
          <p14:tracePt t="45823" x="2190750" y="4054475"/>
          <p14:tracePt t="45841" x="2133600" y="4029075"/>
          <p14:tracePt t="45858" x="2066925" y="3981450"/>
          <p14:tracePt t="45874" x="2044700" y="3968750"/>
          <p14:tracePt t="45891" x="2012950" y="3956050"/>
          <p14:tracePt t="45907" x="2003425" y="3946525"/>
          <p14:tracePt t="45924" x="1987550" y="3943350"/>
          <p14:tracePt t="45940" x="1978025" y="3943350"/>
          <p14:tracePt t="46223" x="1978025" y="3949700"/>
          <p14:tracePt t="47609" x="1987550" y="3956050"/>
          <p14:tracePt t="47616" x="1997075" y="3959225"/>
          <p14:tracePt t="47624" x="2016125" y="3965575"/>
          <p14:tracePt t="47640" x="2060575" y="3981450"/>
          <p14:tracePt t="47657" x="2105025" y="3981450"/>
          <p14:tracePt t="47673" x="2174875" y="3981450"/>
          <p14:tracePt t="47690" x="2219325" y="3981450"/>
          <p14:tracePt t="47723" x="2349500" y="3981450"/>
          <p14:tracePt t="47756" x="2406650" y="3981450"/>
          <p14:tracePt t="47773" x="2435225" y="3981450"/>
          <p14:tracePt t="47790" x="2444750" y="3981450"/>
          <p14:tracePt t="47807" x="2454275" y="3981450"/>
          <p14:tracePt t="47824" x="2460625" y="3981450"/>
          <p14:tracePt t="47881" x="2460625" y="3978275"/>
          <p14:tracePt t="47888" x="2460625" y="3971925"/>
          <p14:tracePt t="47895" x="2460625" y="3968750"/>
          <p14:tracePt t="47906" x="2460625" y="3962400"/>
          <p14:tracePt t="47923" x="2454275" y="3949700"/>
          <p14:tracePt t="47940" x="2444750" y="3940175"/>
          <p14:tracePt t="47957" x="2432050" y="3930650"/>
          <p14:tracePt t="47974" x="2413000" y="3908425"/>
          <p14:tracePt t="47990" x="2403475" y="3892550"/>
          <p14:tracePt t="48007" x="2390775" y="3883025"/>
          <p14:tracePt t="48024" x="2378075" y="3867150"/>
          <p14:tracePt t="48039" x="2378075" y="3863975"/>
          <p14:tracePt t="48057" x="2371725" y="3863975"/>
          <p14:tracePt t="48073" x="2362200" y="3863975"/>
          <p14:tracePt t="48090" x="2359025" y="3863975"/>
          <p14:tracePt t="48107" x="2359025" y="3851275"/>
          <p14:tracePt t="48124" x="2352675" y="3851275"/>
          <p14:tracePt t="50295" x="2365375" y="3848100"/>
          <p14:tracePt t="50302" x="2384425" y="3841750"/>
          <p14:tracePt t="50309" x="2397125" y="3835400"/>
          <p14:tracePt t="50322" x="2422525" y="3829050"/>
          <p14:tracePt t="50339" x="2457450" y="3810000"/>
          <p14:tracePt t="50356" x="2489200" y="3790950"/>
          <p14:tracePt t="50373" x="2498725" y="3781425"/>
          <p14:tracePt t="50406" x="2527300" y="3781425"/>
          <p14:tracePt t="50439" x="2540000" y="3781425"/>
          <p14:tracePt t="50456" x="2543175" y="3778250"/>
          <p14:tracePt t="50472" x="2543175" y="3771900"/>
          <p14:tracePt t="50489" x="2543175" y="3768725"/>
          <p14:tracePt t="50506" x="2543175" y="3759200"/>
          <p14:tracePt t="50522" x="2543175" y="3749675"/>
          <p14:tracePt t="50539" x="2543175" y="3733800"/>
          <p14:tracePt t="50556" x="2543175" y="3727450"/>
          <p14:tracePt t="50572" x="2543175" y="3724275"/>
          <p14:tracePt t="50589" x="2543175" y="3714750"/>
          <p14:tracePt t="50606" x="2543175" y="3708400"/>
          <p14:tracePt t="50622" x="2543175" y="3698875"/>
          <p14:tracePt t="50639" x="2527300" y="3698875"/>
          <p14:tracePt t="50656" x="2498725" y="3686175"/>
          <p14:tracePt t="50672" x="2489200" y="3686175"/>
          <p14:tracePt t="50689" x="2473325" y="3686175"/>
          <p14:tracePt t="50706" x="2460625" y="3686175"/>
          <p14:tracePt t="50723" x="2451100" y="3686175"/>
          <p14:tracePt t="50817" x="2451100" y="3695700"/>
          <p14:tracePt t="50824" x="2457450" y="3698875"/>
          <p14:tracePt t="50831" x="2473325" y="3705225"/>
          <p14:tracePt t="50839" x="2486025" y="3711575"/>
          <p14:tracePt t="50856" x="2508250" y="3724275"/>
          <p14:tracePt t="50872" x="2540000" y="3733800"/>
          <p14:tracePt t="50890" x="2562225" y="3752850"/>
          <p14:tracePt t="50906" x="2571750" y="3752850"/>
          <p14:tracePt t="50922" x="2574925" y="3752850"/>
          <p14:tracePt t="50974" x="2574925" y="3746500"/>
          <p14:tracePt t="50981" x="2574925" y="3740150"/>
          <p14:tracePt t="50989" x="2574925" y="3736975"/>
          <p14:tracePt t="51006" x="2568575" y="3727450"/>
          <p14:tracePt t="51023" x="2559050" y="3717925"/>
          <p14:tracePt t="51039" x="2508250" y="3676650"/>
          <p14:tracePt t="51056" x="2470150" y="3651250"/>
          <p14:tracePt t="51072" x="2425700" y="3625850"/>
          <p14:tracePt t="51089" x="2381250" y="3606800"/>
          <p14:tracePt t="51106" x="2371725" y="3603625"/>
          <p14:tracePt t="51122" x="2362200" y="3603625"/>
          <p14:tracePt t="51140" x="2346325" y="3603625"/>
          <p14:tracePt t="51156" x="2336800" y="3603625"/>
          <p14:tracePt t="51173" x="2333625" y="3603625"/>
          <p14:tracePt t="51206" x="2333625" y="3609975"/>
          <p14:tracePt t="51238" x="2333625" y="3613150"/>
          <p14:tracePt t="51274" x="2333625" y="3619500"/>
          <p14:tracePt t="51296" x="2336800" y="3629025"/>
          <p14:tracePt t="51303" x="2339975" y="3629025"/>
          <p14:tracePt t="51310" x="2346325" y="3635375"/>
          <p14:tracePt t="51322" x="2349500" y="3635375"/>
          <p14:tracePt t="51340" x="2384425" y="3644900"/>
          <p14:tracePt t="51356" x="2403475" y="3644900"/>
          <p14:tracePt t="51372" x="2428875" y="3651250"/>
          <p14:tracePt t="51389" x="2447925" y="3651250"/>
          <p14:tracePt t="51406" x="2470150" y="3651250"/>
          <p14:tracePt t="51423" x="2479675" y="3651250"/>
          <p14:tracePt t="51440" x="2492375" y="3651250"/>
          <p14:tracePt t="51456" x="2508250" y="3641725"/>
          <p14:tracePt t="51473" x="2514600" y="3619500"/>
          <p14:tracePt t="51489" x="2514600" y="3584575"/>
          <p14:tracePt t="51506" x="2514600" y="3556000"/>
          <p14:tracePt t="51522" x="2511425" y="3546475"/>
          <p14:tracePt t="51540" x="2492375" y="3530600"/>
          <p14:tracePt t="51556" x="2482850" y="3530600"/>
          <p14:tracePt t="51573" x="2473325" y="3530600"/>
          <p14:tracePt t="51590" x="2451100" y="3530600"/>
          <p14:tracePt t="51606" x="2441575" y="3530600"/>
          <p14:tracePt t="51703" x="2438400" y="3530600"/>
          <p14:tracePt t="51717" x="2432050" y="3533775"/>
          <p14:tracePt t="51724" x="2428875" y="3536950"/>
          <p14:tracePt t="51739" x="2419350" y="3549650"/>
          <p14:tracePt t="51756" x="2403475" y="3559175"/>
          <p14:tracePt t="51772" x="2393950" y="3575050"/>
          <p14:tracePt t="51790" x="2381250" y="3578225"/>
          <p14:tracePt t="51806" x="2381250" y="3584575"/>
          <p14:tracePt t="58071" x="2384425" y="3587750"/>
          <p14:tracePt t="58078" x="2390775" y="3594100"/>
          <p14:tracePt t="58089" x="2393950" y="3597275"/>
          <p14:tracePt t="58106" x="2413000" y="3606800"/>
          <p14:tracePt t="58122" x="2435225" y="3606800"/>
          <p14:tracePt t="58139" x="2457450" y="3613150"/>
          <p14:tracePt t="58155" x="2508250" y="3625850"/>
          <p14:tracePt t="58189" x="2667000" y="3663950"/>
          <p14:tracePt t="58222" x="2892425" y="3679825"/>
          <p14:tracePt t="58239" x="2974975" y="3679825"/>
          <p14:tracePt t="58256" x="3073400" y="3686175"/>
          <p14:tracePt t="58272" x="3127375" y="3692525"/>
          <p14:tracePt t="58289" x="3162300" y="3692525"/>
          <p14:tracePt t="58306" x="3184525" y="3692525"/>
          <p14:tracePt t="58323" x="3187700" y="3692525"/>
          <p14:tracePt t="58364" x="3181350" y="3692525"/>
          <p14:tracePt t="58371" x="3178175" y="3692525"/>
          <p14:tracePt t="58377" x="3168650" y="3692525"/>
          <p14:tracePt t="58389" x="3140075" y="3689350"/>
          <p14:tracePt t="58405" x="3038475" y="3670300"/>
          <p14:tracePt t="58422" x="2949575" y="3629025"/>
          <p14:tracePt t="58439" x="2863850" y="3613150"/>
          <p14:tracePt t="58456" x="2765425" y="3590925"/>
          <p14:tracePt t="58473" x="2720975" y="3590925"/>
          <p14:tracePt t="58489" x="2676525" y="3590925"/>
          <p14:tracePt t="58506" x="2635250" y="3606800"/>
          <p14:tracePt t="58522" x="2609850" y="3616325"/>
          <p14:tracePt t="58538" x="2593975" y="3635375"/>
          <p14:tracePt t="58556" x="2571750" y="3651250"/>
          <p14:tracePt t="58573" x="2562225" y="3654425"/>
          <p14:tracePt t="58589" x="2552700" y="3663950"/>
          <p14:tracePt t="58607" x="2549525" y="3686175"/>
          <p14:tracePt t="58623" x="2549525" y="3689350"/>
          <p14:tracePt t="58639" x="2571750" y="3695700"/>
          <p14:tracePt t="58655" x="2676525" y="3695700"/>
          <p14:tracePt t="58672" x="2736850" y="3689350"/>
          <p14:tracePt t="58688" x="2768600" y="3663950"/>
          <p14:tracePt t="58706" x="2832100" y="3536950"/>
          <p14:tracePt t="58723" x="2857500" y="3416300"/>
          <p14:tracePt t="58739" x="2867025" y="3324225"/>
          <p14:tracePt t="58757" x="2873375" y="3171825"/>
          <p14:tracePt t="58773" x="2889250" y="3073400"/>
          <p14:tracePt t="58789" x="2898775" y="2990850"/>
          <p14:tracePt t="58806" x="2914650" y="2825750"/>
          <p14:tracePt t="58822" x="2924175" y="2667000"/>
          <p14:tracePt t="58839" x="2924175" y="2549525"/>
          <p14:tracePt t="58856" x="2924175" y="2343150"/>
          <p14:tracePt t="58873" x="2924175" y="2219325"/>
          <p14:tracePt t="58890" x="2924175" y="2133600"/>
          <p14:tracePt t="58906" x="2924175" y="2063750"/>
          <p14:tracePt t="58923" x="2924175" y="2035175"/>
          <p14:tracePt t="58939" x="2924175" y="2025650"/>
          <p14:tracePt t="58955" x="2924175" y="2009775"/>
          <p14:tracePt t="58972" x="2924175" y="1987550"/>
          <p14:tracePt t="58988" x="2917825" y="1978025"/>
          <p14:tracePt t="59006" x="2895600" y="1965325"/>
          <p14:tracePt t="59022" x="2886075" y="1952625"/>
          <p14:tracePt t="59039" x="2876550" y="1939925"/>
          <p14:tracePt t="59056" x="2863850" y="1933575"/>
          <p14:tracePt t="59073" x="2847975" y="1933575"/>
          <p14:tracePt t="59088" x="2838450" y="1933575"/>
          <p14:tracePt t="59106" x="2816225" y="1933575"/>
          <p14:tracePt t="59122" x="2781300" y="1933575"/>
          <p14:tracePt t="59138" x="2743200" y="1933575"/>
          <p14:tracePt t="59156" x="2682875" y="1933575"/>
          <p14:tracePt t="59173" x="2638425" y="1933575"/>
          <p14:tracePt t="59189" x="2600325" y="1927225"/>
          <p14:tracePt t="59206" x="2581275" y="1927225"/>
          <p14:tracePt t="59223" x="2571750" y="1927225"/>
          <p14:tracePt t="59238" x="2555875" y="1924050"/>
          <p14:tracePt t="59256" x="2555875" y="1911350"/>
          <p14:tracePt t="59272" x="2562225" y="1908175"/>
          <p14:tracePt t="59289" x="2571750" y="1892300"/>
          <p14:tracePt t="59306" x="2587625" y="1882775"/>
          <p14:tracePt t="59323" x="2597150" y="1882775"/>
          <p14:tracePt t="59339" x="2613025" y="1882775"/>
          <p14:tracePt t="59356" x="2625725" y="1889125"/>
          <p14:tracePt t="59372" x="2638425" y="1905000"/>
          <p14:tracePt t="59388" x="2654300" y="1914525"/>
          <p14:tracePt t="59406" x="2667000" y="1924050"/>
          <p14:tracePt t="59791" x="2679700" y="1911350"/>
          <p14:tracePt t="59798" x="2692400" y="1882775"/>
          <p14:tracePt t="59806" x="2708275" y="1854200"/>
          <p14:tracePt t="59821" x="2733675" y="1816100"/>
          <p14:tracePt t="59838" x="2746375" y="1787525"/>
          <p14:tracePt t="59855" x="2755900" y="1768475"/>
          <p14:tracePt t="59871" x="2762250" y="1755775"/>
          <p14:tracePt t="59905" x="2762250" y="1730375"/>
          <p14:tracePt t="59938" x="2774950" y="1704975"/>
          <p14:tracePt t="59955" x="2790825" y="1695450"/>
          <p14:tracePt t="59971" x="2806700" y="1679575"/>
          <p14:tracePt t="59988" x="2816225" y="1673225"/>
          <p14:tracePt t="60005" x="2822575" y="1663700"/>
          <p14:tracePt t="60828" x="2819400" y="1663700"/>
          <p14:tracePt t="60886" x="2813050" y="1663700"/>
          <p14:tracePt t="60900" x="2813050" y="1666875"/>
          <p14:tracePt t="60943" x="2803525" y="1666875"/>
          <p14:tracePt t="61009" x="2800350" y="1666875"/>
          <p14:tracePt t="61015" x="2794000" y="1666875"/>
          <p14:tracePt t="61039" x="2790825" y="1666875"/>
          <p14:tracePt t="61072" x="2784475" y="1666875"/>
          <p14:tracePt t="61115" x="2781300" y="1666875"/>
          <p14:tracePt t="61129" x="2774950" y="1666875"/>
          <p14:tracePt t="61139" x="2768600" y="1666875"/>
          <p14:tracePt t="61157" x="2755900" y="1666875"/>
          <p14:tracePt t="61172" x="2746375" y="1666875"/>
          <p14:tracePt t="61189" x="2740025" y="1666875"/>
          <p14:tracePt t="61206" x="2730500" y="1666875"/>
          <p14:tracePt t="61222" x="2720975" y="1670050"/>
          <p14:tracePt t="61238" x="2711450" y="1676400"/>
          <p14:tracePt t="61257" x="2695575" y="1679575"/>
          <p14:tracePt t="61273" x="2686050" y="1685925"/>
          <p14:tracePt t="61290" x="2676525" y="1692275"/>
          <p14:tracePt t="61306" x="2654300" y="1708150"/>
          <p14:tracePt t="61322" x="2654300" y="1717675"/>
          <p14:tracePt t="61338" x="2654300" y="1727200"/>
          <p14:tracePt t="61355" x="2654300" y="1736725"/>
          <p14:tracePt t="61372" x="2682875" y="1758950"/>
          <p14:tracePt t="61388" x="2711450" y="1778000"/>
          <p14:tracePt t="61406" x="2778125" y="1822450"/>
          <p14:tracePt t="61423" x="2841625" y="1838325"/>
          <p14:tracePt t="61440" x="2930525" y="1870075"/>
          <p14:tracePt t="61457" x="3076575" y="1911350"/>
          <p14:tracePt t="61472" x="3162300" y="1927225"/>
          <p14:tracePt t="61489" x="3270250" y="1943100"/>
          <p14:tracePt t="61505" x="3343275" y="1958975"/>
          <p14:tracePt t="61522" x="3429000" y="1958975"/>
          <p14:tracePt t="61539" x="3467100" y="1958975"/>
          <p14:tracePt t="61557" x="3514725" y="1958975"/>
          <p14:tracePt t="61573" x="3543300" y="1958975"/>
          <p14:tracePt t="61589" x="3565525" y="1958975"/>
          <p14:tracePt t="61607" x="3606800" y="1955800"/>
          <p14:tracePt t="61622" x="3629025" y="1949450"/>
          <p14:tracePt t="61638" x="3673475" y="1943100"/>
          <p14:tracePt t="61655" x="3717925" y="1936750"/>
          <p14:tracePt t="61673" x="3781425" y="1936750"/>
          <p14:tracePt t="61689" x="3816350" y="1936750"/>
          <p14:tracePt t="61706" x="3876675" y="1939925"/>
          <p14:tracePt t="61722" x="4000500" y="1962150"/>
          <p14:tracePt t="61739" x="4098925" y="1997075"/>
          <p14:tracePt t="61756" x="4165600" y="2025650"/>
          <p14:tracePt t="61772" x="4241800" y="2073275"/>
          <p14:tracePt t="61788" x="4283075" y="2105025"/>
          <p14:tracePt t="61805" x="4330700" y="2133600"/>
          <p14:tracePt t="61821" x="4387850" y="2178050"/>
          <p14:tracePt t="61838" x="4435475" y="2197100"/>
          <p14:tracePt t="61856" x="4464050" y="2209800"/>
          <p14:tracePt t="61872" x="4508500" y="2235200"/>
          <p14:tracePt t="61889" x="4524375" y="2244725"/>
          <p14:tracePt t="61906" x="4549775" y="2260600"/>
          <p14:tracePt t="61922" x="4565650" y="2270125"/>
          <p14:tracePt t="61938" x="4584700" y="2289175"/>
          <p14:tracePt t="61955" x="4606925" y="2298700"/>
          <p14:tracePt t="61972" x="4629150" y="2314575"/>
          <p14:tracePt t="61988" x="4638675" y="2324100"/>
          <p14:tracePt t="62005" x="4654550" y="2339975"/>
          <p14:tracePt t="62022" x="4664075" y="2355850"/>
          <p14:tracePt t="62038" x="4667250" y="2365375"/>
          <p14:tracePt t="62056" x="4673600" y="2374900"/>
          <p14:tracePt t="62073" x="4689475" y="2393950"/>
          <p14:tracePt t="62089" x="4705350" y="2419350"/>
          <p14:tracePt t="62107" x="4730750" y="2454275"/>
          <p14:tracePt t="62123" x="4746625" y="2470150"/>
          <p14:tracePt t="62139" x="4765675" y="2479675"/>
          <p14:tracePt t="62155" x="4775200" y="2489200"/>
          <p14:tracePt t="62172" x="4803775" y="2517775"/>
          <p14:tracePt t="62188" x="4819650" y="2533650"/>
          <p14:tracePt t="62205" x="4845050" y="2565400"/>
          <p14:tracePt t="62221" x="4879975" y="2593975"/>
          <p14:tracePt t="62239" x="4905375" y="2625725"/>
          <p14:tracePt t="62255" x="4933950" y="2641600"/>
          <p14:tracePt t="62272" x="4956175" y="2657475"/>
          <p14:tracePt t="62289" x="4965700" y="2667000"/>
          <p14:tracePt t="62305" x="4975225" y="2682875"/>
          <p14:tracePt t="62322" x="4997450" y="2698750"/>
          <p14:tracePt t="62338" x="5006975" y="2708275"/>
          <p14:tracePt t="62355" x="5022850" y="2717800"/>
          <p14:tracePt t="62371" x="5045075" y="2740025"/>
          <p14:tracePt t="62388" x="5054600" y="2746375"/>
          <p14:tracePt t="62405" x="5064125" y="2746375"/>
          <p14:tracePt t="62407" x="5070475" y="2746375"/>
          <p14:tracePt t="62465" x="5070475" y="2752725"/>
          <p14:tracePt t="62480" x="5073650" y="2755900"/>
          <p14:tracePt t="62490" x="5080000" y="2762250"/>
          <p14:tracePt t="62506" x="5089525" y="2765425"/>
          <p14:tracePt t="62522" x="5095875" y="2771775"/>
          <p14:tracePt t="62538" x="5095875" y="2781300"/>
          <p14:tracePt t="62593" x="5095875" y="2784475"/>
          <p14:tracePt t="62600" x="5095875" y="2790825"/>
          <p14:tracePt t="62607" x="5095875" y="2797175"/>
          <p14:tracePt t="62622" x="5095875" y="2806700"/>
          <p14:tracePt t="62638" x="5099050" y="2816225"/>
          <p14:tracePt t="62655" x="5105400" y="2832100"/>
          <p14:tracePt t="62672" x="5118100" y="2844800"/>
          <p14:tracePt t="62688" x="5127625" y="2854325"/>
          <p14:tracePt t="62706" x="5143500" y="2863850"/>
          <p14:tracePt t="62722" x="5153025" y="2886075"/>
          <p14:tracePt t="62739" x="5165725" y="2895600"/>
          <p14:tracePt t="62756" x="5175250" y="2917825"/>
          <p14:tracePt t="62773" x="5197475" y="2943225"/>
          <p14:tracePt t="62789" x="5207000" y="2959100"/>
          <p14:tracePt t="62805" x="5216525" y="2978150"/>
          <p14:tracePt t="62821" x="5232400" y="2997200"/>
          <p14:tracePt t="62839" x="5248275" y="3006725"/>
          <p14:tracePt t="62856" x="5248275" y="3016250"/>
          <p14:tracePt t="62872" x="5264150" y="3032125"/>
          <p14:tracePt t="62889" x="5267325" y="3048000"/>
          <p14:tracePt t="62905" x="5273675" y="3057525"/>
          <p14:tracePt t="62907" x="5276850" y="3060700"/>
          <p14:tracePt t="62922" x="5283200" y="3073400"/>
          <p14:tracePt t="62939" x="5292725" y="3076575"/>
          <p14:tracePt t="62955" x="5302250" y="3082925"/>
          <p14:tracePt t="62972" x="5308600" y="3092450"/>
          <p14:tracePt t="62989" x="5311775" y="3098800"/>
          <p14:tracePt t="63005" x="5311775" y="3101975"/>
          <p14:tracePt t="63057" x="5318125" y="3101975"/>
          <p14:tracePt t="63108" x="5321300" y="3101975"/>
          <p14:tracePt t="63122" x="5327650" y="3108325"/>
          <p14:tracePt t="63130" x="5327650" y="3111500"/>
          <p14:tracePt t="63144" x="5334000" y="3117850"/>
          <p14:tracePt t="63155" x="5334000" y="3121025"/>
          <p14:tracePt t="63172" x="5334000" y="3130550"/>
          <p14:tracePt t="63189" x="5334000" y="3143250"/>
          <p14:tracePt t="65481" x="5292725" y="3136900"/>
          <p14:tracePt t="65490" x="5219700" y="3121025"/>
          <p14:tracePt t="65505" x="5057775" y="3082925"/>
          <p14:tracePt t="65522" x="4851400" y="3013075"/>
          <p14:tracePt t="65538" x="4718050" y="2940050"/>
          <p14:tracePt t="65555" x="4600575" y="2851150"/>
          <p14:tracePt t="65589" x="4340225" y="2632075"/>
          <p14:tracePt t="65624" x="4060825" y="2362200"/>
          <p14:tracePt t="65641" x="3978275" y="2289175"/>
          <p14:tracePt t="65658" x="3905250" y="2232025"/>
          <p14:tracePt t="65672" x="3822700" y="2139950"/>
          <p14:tracePt t="65688" x="3759200" y="2070100"/>
          <p14:tracePt t="65705" x="3711575" y="2000250"/>
          <p14:tracePt t="65723" x="3648075" y="1927225"/>
          <p14:tracePt t="65739" x="3616325" y="1901825"/>
          <p14:tracePt t="65756" x="3600450" y="1879600"/>
          <p14:tracePt t="65772" x="3584575" y="1863725"/>
          <p14:tracePt t="65789" x="3575050" y="1854200"/>
          <p14:tracePt t="65805" x="3559175" y="1851025"/>
          <p14:tracePt t="65821" x="3549650" y="1844675"/>
          <p14:tracePt t="65838" x="3508375" y="1838325"/>
          <p14:tracePt t="65855" x="3486150" y="1819275"/>
          <p14:tracePt t="65872" x="3422650" y="1812925"/>
          <p14:tracePt t="65888" x="3378200" y="1806575"/>
          <p14:tracePt t="65905" x="3340100" y="1806575"/>
          <p14:tracePt t="65921" x="3295650" y="1806575"/>
          <p14:tracePt t="65938" x="3241675" y="1816100"/>
          <p14:tracePt t="65955" x="3209925" y="1835150"/>
          <p14:tracePt t="65972" x="3159125" y="1854200"/>
          <p14:tracePt t="65988" x="3130550" y="1879600"/>
          <p14:tracePt t="66005" x="3095625" y="1911350"/>
          <p14:tracePt t="66022" x="3054350" y="1949450"/>
          <p14:tracePt t="66039" x="3028950" y="1987550"/>
          <p14:tracePt t="66055" x="2997200" y="2012950"/>
          <p14:tracePt t="66072" x="2978150" y="2054225"/>
          <p14:tracePt t="66088" x="2968625" y="2063750"/>
          <p14:tracePt t="66105" x="2962275" y="2079625"/>
          <p14:tracePt t="66122" x="2952750" y="2095500"/>
          <p14:tracePt t="66138" x="2946400" y="2101850"/>
          <p14:tracePt t="66155" x="2936875" y="2101850"/>
          <p14:tracePt t="66173" x="2927350" y="2101850"/>
          <p14:tracePt t="66189" x="2924175" y="2101850"/>
          <p14:tracePt t="66205" x="2924175" y="2092325"/>
          <p14:tracePt t="66222" x="2917825" y="2073275"/>
          <p14:tracePt t="66238" x="2917825" y="2063750"/>
          <p14:tracePt t="66255" x="2917825" y="2054225"/>
          <p14:tracePt t="66273" x="2901950" y="2038350"/>
          <p14:tracePt t="66289" x="2901950" y="2035175"/>
          <p14:tracePt t="66305" x="2895600" y="2035175"/>
          <p14:tracePt t="66323" x="2895600" y="2022475"/>
          <p14:tracePt t="66387" x="2892425" y="2022475"/>
          <p14:tracePt t="66395" x="2892425" y="2019300"/>
          <p14:tracePt t="66404" x="2886075" y="2019300"/>
          <p14:tracePt t="66423" x="2876550" y="2003425"/>
          <p14:tracePt t="66439" x="2873375" y="2000250"/>
          <p14:tracePt t="66455" x="2867025" y="1990725"/>
          <p14:tracePt t="66473" x="2867025" y="1984375"/>
          <p14:tracePt t="66488" x="2863850" y="1984375"/>
          <p14:tracePt t="66903" x="2857500" y="1978025"/>
          <p14:tracePt t="66910" x="2857500" y="1974850"/>
          <p14:tracePt t="66921" x="2857500" y="1968500"/>
          <p14:tracePt t="66938" x="2854325" y="1955800"/>
          <p14:tracePt t="66955" x="2854325" y="1949450"/>
          <p14:tracePt t="66971" x="2847975" y="1949450"/>
          <p14:tracePt t="67039" x="2847975" y="1946275"/>
          <p14:tracePt t="67110" x="2841625" y="1946275"/>
          <p14:tracePt t="67168" x="2838450" y="1946275"/>
          <p14:tracePt t="67568" x="2838450" y="1952625"/>
          <p14:tracePt t="67574" x="2838450" y="1955800"/>
          <p14:tracePt t="67590" x="2838450" y="1962150"/>
          <p14:tracePt t="67621" x="2838450" y="1981200"/>
          <p14:tracePt t="67654" x="2838450" y="1990725"/>
          <p14:tracePt t="67672" x="2838450" y="2000250"/>
          <p14:tracePt t="67688" x="2828925" y="2009775"/>
          <p14:tracePt t="67705" x="2822575" y="2025650"/>
          <p14:tracePt t="67722" x="2813050" y="2038350"/>
          <p14:tracePt t="67738" x="2806700" y="2051050"/>
          <p14:tracePt t="67755" x="2806700" y="2060575"/>
          <p14:tracePt t="67771" x="2806700" y="2076450"/>
          <p14:tracePt t="67789" x="2806700" y="2092325"/>
          <p14:tracePt t="67805" x="2806700" y="2101850"/>
          <p14:tracePt t="67822" x="2806700" y="2105025"/>
          <p14:tracePt t="67839" x="2806700" y="2114550"/>
          <p14:tracePt t="67872" x="2806700" y="2127250"/>
          <p14:tracePt t="67887" x="2806700" y="2130425"/>
          <p14:tracePt t="68003" x="2806700" y="2136775"/>
          <p14:tracePt t="68038" x="2806700" y="2139950"/>
          <p14:tracePt t="68954" x="2806700" y="2146300"/>
          <p14:tracePt t="69532" x="2806700" y="2149475"/>
          <p14:tracePt t="69539" x="2809875" y="2162175"/>
          <p14:tracePt t="69555" x="2822575" y="2190750"/>
          <p14:tracePt t="69572" x="2854325" y="2238375"/>
          <p14:tracePt t="69587" x="2962275" y="2343150"/>
          <p14:tracePt t="69604" x="3098800" y="2454275"/>
          <p14:tracePt t="69638" x="3498850" y="2806700"/>
          <p14:tracePt t="69672" x="3898900" y="3127375"/>
          <p14:tracePt t="69690" x="4219575" y="3368675"/>
          <p14:tracePt t="69707" x="4400550" y="3502025"/>
          <p14:tracePt t="69723" x="4689475" y="3695700"/>
          <p14:tracePt t="69738" x="4829175" y="3794125"/>
          <p14:tracePt t="69755" x="4975225" y="3876675"/>
          <p14:tracePt t="69772" x="5086350" y="3937000"/>
          <p14:tracePt t="69789" x="5219700" y="4019550"/>
          <p14:tracePt t="69805" x="5289550" y="4067175"/>
          <p14:tracePt t="69821" x="5327650" y="4092575"/>
          <p14:tracePt t="69838" x="5403850" y="4140200"/>
          <p14:tracePt t="69855" x="5448300" y="4165600"/>
          <p14:tracePt t="69871" x="5495925" y="4194175"/>
          <p14:tracePt t="69887" x="5530850" y="4210050"/>
          <p14:tracePt t="69904" x="5553075" y="4222750"/>
          <p14:tracePt t="69921" x="5565775" y="4238625"/>
          <p14:tracePt t="69938" x="5584825" y="4241800"/>
          <p14:tracePt t="69955" x="5613400" y="4254500"/>
          <p14:tracePt t="69972" x="5635625" y="4260850"/>
          <p14:tracePt t="69989" x="5692775" y="4279900"/>
          <p14:tracePt t="70005" x="5737225" y="4286250"/>
          <p14:tracePt t="70021" x="5775325" y="4298950"/>
          <p14:tracePt t="70038" x="5838825" y="4298950"/>
          <p14:tracePt t="70055" x="5867400" y="4298950"/>
          <p14:tracePt t="70071" x="5899150" y="4283075"/>
          <p14:tracePt t="70089" x="5934075" y="4251325"/>
          <p14:tracePt t="70105" x="5965825" y="4219575"/>
          <p14:tracePt t="70122" x="5984875" y="4187825"/>
          <p14:tracePt t="70138" x="6003925" y="4146550"/>
          <p14:tracePt t="70155" x="6019800" y="4124325"/>
          <p14:tracePt t="70171" x="6019800" y="4114800"/>
          <p14:tracePt t="70188" x="6019800" y="4092575"/>
          <p14:tracePt t="70204" x="6019800" y="4083050"/>
          <p14:tracePt t="70221" x="6013450" y="4073525"/>
          <p14:tracePt t="70238" x="5997575" y="4064000"/>
          <p14:tracePt t="70254" x="5988050" y="4051300"/>
          <p14:tracePt t="70271" x="5978525" y="4048125"/>
          <p14:tracePt t="70288" x="5946775" y="4035425"/>
          <p14:tracePt t="70304" x="5899150" y="4022725"/>
          <p14:tracePt t="70322" x="5848350" y="4010025"/>
          <p14:tracePt t="70339" x="5756275" y="3981450"/>
          <p14:tracePt t="70355" x="5680075" y="3968750"/>
          <p14:tracePt t="70372" x="5619750" y="3968750"/>
          <p14:tracePt t="70388" x="5534025" y="3962400"/>
          <p14:tracePt t="70405" x="5489575" y="3962400"/>
          <p14:tracePt t="70421" x="5461000" y="3962400"/>
          <p14:tracePt t="70437" x="5419725" y="3962400"/>
          <p14:tracePt t="70454" x="5410200" y="3962400"/>
          <p14:tracePt t="70471" x="5400675" y="3962400"/>
          <p14:tracePt t="70487" x="5381625" y="3962400"/>
          <p14:tracePt t="70504" x="5372100" y="3962400"/>
          <p14:tracePt t="70521" x="5359400" y="3962400"/>
          <p14:tracePt t="70538" x="5327650" y="3956050"/>
          <p14:tracePt t="70554" x="5311775" y="3943350"/>
          <p14:tracePt t="70571" x="5280025" y="3927475"/>
          <p14:tracePt t="70588" x="5260975" y="3911600"/>
          <p14:tracePt t="70605" x="5251450" y="3905250"/>
          <p14:tracePt t="70622" x="5229225" y="3898900"/>
          <p14:tracePt t="70639" x="5213350" y="3898900"/>
          <p14:tracePt t="70655" x="5203825" y="3898900"/>
          <p14:tracePt t="70671" x="5200650" y="3898900"/>
          <p14:tracePt t="70710" x="5207000" y="3898900"/>
          <p14:tracePt t="70720" x="5210175" y="3898900"/>
          <p14:tracePt t="70739" x="5226050" y="3898900"/>
          <p14:tracePt t="70755" x="5235575" y="3898900"/>
          <p14:tracePt t="70771" x="5241925" y="3898900"/>
          <p14:tracePt t="70846" x="5245100" y="3898900"/>
          <p14:tracePt t="70925" x="5245100" y="3895725"/>
          <p14:tracePt t="70997" x="5245100" y="3889375"/>
          <p14:tracePt t="71311" x="5257800" y="3886200"/>
          <p14:tracePt t="71319" x="5267325" y="3879850"/>
          <p14:tracePt t="71339" x="5318125" y="3867150"/>
          <p14:tracePt t="71355" x="5362575" y="3848100"/>
          <p14:tracePt t="71371" x="5426075" y="3841750"/>
          <p14:tracePt t="71388" x="5486400" y="3835400"/>
          <p14:tracePt t="71404" x="5524500" y="3835400"/>
          <p14:tracePt t="71438" x="5616575" y="3835400"/>
          <p14:tracePt t="71471" x="5673725" y="3835400"/>
          <p14:tracePt t="71488" x="5730875" y="3829050"/>
          <p14:tracePt t="71505" x="5765800" y="3829050"/>
          <p14:tracePt t="71521" x="5788025" y="3822700"/>
          <p14:tracePt t="71538" x="5829300" y="3822700"/>
          <p14:tracePt t="71554" x="5838825" y="3822700"/>
          <p14:tracePt t="71571" x="5848350" y="3822700"/>
          <p14:tracePt t="71588" x="5864225" y="3822700"/>
          <p14:tracePt t="71604" x="5880100" y="3822700"/>
          <p14:tracePt t="71621" x="5889625" y="3822700"/>
          <p14:tracePt t="71733" x="5892800" y="3822700"/>
          <p14:tracePt t="71741" x="5899150" y="3822700"/>
          <p14:tracePt t="71755" x="5908675" y="3822700"/>
          <p14:tracePt t="71772" x="5911850" y="3822700"/>
          <p14:tracePt t="73512" x="5883275" y="3832225"/>
          <p14:tracePt t="73520" x="5835650" y="3848100"/>
          <p14:tracePt t="73538" x="5778500" y="3876675"/>
          <p14:tracePt t="73554" x="5695950" y="3905250"/>
          <p14:tracePt t="73571" x="5664200" y="3917950"/>
          <p14:tracePt t="73589" x="5632450" y="3927475"/>
          <p14:tracePt t="73621" x="5572125" y="3933825"/>
          <p14:tracePt t="73655" x="5508625" y="3933825"/>
          <p14:tracePt t="73671" x="5486400" y="3930650"/>
          <p14:tracePt t="73687" x="5448300" y="3921125"/>
          <p14:tracePt t="73704" x="5381625" y="3892550"/>
          <p14:tracePt t="73721" x="5343525" y="3860800"/>
          <p14:tracePt t="73738" x="5305425" y="3848100"/>
          <p14:tracePt t="73754" x="5248275" y="3829050"/>
          <p14:tracePt t="73771" x="5226050" y="3819525"/>
          <p14:tracePt t="73788" x="5194300" y="3806825"/>
          <p14:tracePt t="73804" x="5159375" y="3794125"/>
          <p14:tracePt t="73820" x="5130800" y="3794125"/>
          <p14:tracePt t="73837" x="5108575" y="3794125"/>
          <p14:tracePt t="73854" x="5089525" y="3794125"/>
          <p14:tracePt t="73871" x="5080000" y="3794125"/>
          <p14:tracePt t="73888" x="5070475" y="3794125"/>
          <p14:tracePt t="73904" x="5054600" y="3800475"/>
          <p14:tracePt t="73921" x="5038725" y="3810000"/>
          <p14:tracePt t="73937" x="5029200" y="3819525"/>
          <p14:tracePt t="73954" x="5016500" y="3835400"/>
          <p14:tracePt t="73971" x="5003800" y="3844925"/>
          <p14:tracePt t="73987" x="4991100" y="3854450"/>
          <p14:tracePt t="74004" x="4978400" y="3876675"/>
          <p14:tracePt t="74021" x="4978400" y="3886200"/>
          <p14:tracePt t="74038" x="4978400" y="3889375"/>
          <p14:tracePt t="74055" x="4978400" y="3895725"/>
          <p14:tracePt t="74097" x="4975225" y="3898900"/>
          <p14:tracePt t="74119" x="4968875" y="3898900"/>
          <p14:tracePt t="74126" x="4968875" y="3905250"/>
          <p14:tracePt t="74137" x="4965700" y="3905250"/>
          <p14:tracePt t="74698" x="4965700" y="3911600"/>
          <p14:tracePt t="74705" x="4972050" y="3914775"/>
          <p14:tracePt t="74721" x="4987925" y="3924300"/>
          <p14:tracePt t="74754" x="5067300" y="3962400"/>
          <p14:tracePt t="74788" x="5133975" y="3981450"/>
          <p14:tracePt t="74804" x="5175250" y="3981450"/>
          <p14:tracePt t="74820" x="5191125" y="3981450"/>
          <p14:tracePt t="74837" x="5200650" y="3981450"/>
          <p14:tracePt t="74854" x="5216525" y="3981450"/>
          <p14:tracePt t="74888" x="5216525" y="3975100"/>
          <p14:tracePt t="74904" x="5216525" y="3952875"/>
          <p14:tracePt t="74920" x="5200650" y="3937000"/>
          <p14:tracePt t="74937" x="5191125" y="3927475"/>
          <p14:tracePt t="74954" x="5149850" y="3908425"/>
          <p14:tracePt t="74970" x="5133975" y="3892550"/>
          <p14:tracePt t="74987" x="5124450" y="3886200"/>
          <p14:tracePt t="75004" x="5108575" y="3883025"/>
          <p14:tracePt t="75021" x="5099050" y="3883025"/>
          <p14:tracePt t="75082" x="5105400" y="3876675"/>
          <p14:tracePt t="75089" x="5111750" y="3870325"/>
          <p14:tracePt t="75104" x="5140325" y="3860800"/>
          <p14:tracePt t="75120" x="5194300" y="3848100"/>
          <p14:tracePt t="75138" x="5280025" y="3822700"/>
          <p14:tracePt t="75140" x="5349875" y="3813175"/>
          <p14:tracePt t="75155" x="5480050" y="3797300"/>
          <p14:tracePt t="75171" x="5562600" y="3787775"/>
          <p14:tracePt t="75188" x="5657850" y="3771900"/>
          <p14:tracePt t="75204" x="5756275" y="3759200"/>
          <p14:tracePt t="75221" x="5816600" y="3752850"/>
          <p14:tracePt t="75237" x="5880100" y="3736975"/>
          <p14:tracePt t="75254" x="5946775" y="3705225"/>
          <p14:tracePt t="75271" x="6000750" y="3676650"/>
          <p14:tracePt t="75288" x="6073775" y="3622675"/>
          <p14:tracePt t="75304" x="6280150" y="3530600"/>
          <p14:tracePt t="75321" x="6391275" y="3489325"/>
          <p14:tracePt t="75338" x="6521450" y="3444875"/>
          <p14:tracePt t="75354" x="6680200" y="3403600"/>
          <p14:tracePt t="75370" x="6753225" y="3387725"/>
          <p14:tracePt t="75387" x="6791325" y="3368675"/>
          <p14:tracePt t="75405" x="6842125" y="3349625"/>
          <p14:tracePt t="75421" x="6864350" y="3340100"/>
          <p14:tracePt t="75438" x="6896100" y="3327400"/>
          <p14:tracePt t="75454" x="6946900" y="3302000"/>
          <p14:tracePt t="75471" x="6969125" y="3289300"/>
          <p14:tracePt t="75487" x="7000875" y="3279775"/>
          <p14:tracePt t="75504" x="7013575" y="3257550"/>
          <p14:tracePt t="75521" x="7019925" y="3254375"/>
          <p14:tracePt t="75537" x="7019925" y="3241675"/>
          <p14:tracePt t="75555" x="7013575" y="3228975"/>
          <p14:tracePt t="75571" x="6985000" y="3216275"/>
          <p14:tracePt t="75588" x="6937375" y="3197225"/>
          <p14:tracePt t="75606" x="6816725" y="3190875"/>
          <p14:tracePt t="75621" x="6759575" y="3190875"/>
          <p14:tracePt t="75637" x="6702425" y="3206750"/>
          <p14:tracePt t="75654" x="6670675" y="3219450"/>
          <p14:tracePt t="75671" x="6654800" y="3219450"/>
          <p14:tracePt t="75688" x="6648450" y="3222625"/>
          <p14:tracePt t="75705" x="6686550" y="3222625"/>
          <p14:tracePt t="75721" x="6819900" y="3222625"/>
          <p14:tracePt t="75738" x="7035800" y="3222625"/>
          <p14:tracePt t="75755" x="7391400" y="3222625"/>
          <p14:tracePt t="75771" x="7616825" y="3216275"/>
          <p14:tracePt t="75787" x="7788275" y="3216275"/>
          <p14:tracePt t="75804" x="8042275" y="3200400"/>
          <p14:tracePt t="75821" x="8159750" y="3175000"/>
          <p14:tracePt t="75837" x="8258175" y="3159125"/>
          <p14:tracePt t="75855" x="8369300" y="3136900"/>
          <p14:tracePt t="75871" x="8432800" y="3121025"/>
          <p14:tracePt t="75888" x="8464550" y="3108325"/>
          <p14:tracePt t="75905" x="8489950" y="3092450"/>
          <p14:tracePt t="75921" x="8499475" y="3092450"/>
          <p14:tracePt t="75937" x="8505825" y="3092450"/>
          <p14:tracePt t="75954" x="8505825" y="3086100"/>
          <p14:tracePt t="75970" x="8505825" y="3076575"/>
          <p14:tracePt t="75987" x="8499475" y="3073400"/>
          <p14:tracePt t="76004" x="8477250" y="3067050"/>
          <p14:tracePt t="76021" x="8467725" y="3067050"/>
          <p14:tracePt t="76038" x="8458200" y="3067050"/>
          <p14:tracePt t="76054" x="8426450" y="3067050"/>
          <p14:tracePt t="76071" x="8404225" y="3067050"/>
          <p14:tracePt t="76087" x="8375650" y="3067050"/>
          <p14:tracePt t="76104" x="8343900" y="3067050"/>
          <p14:tracePt t="76120" x="8312150" y="3067050"/>
          <p14:tracePt t="76137" x="8277225" y="3067050"/>
          <p14:tracePt t="76155" x="8220075" y="3082925"/>
          <p14:tracePt t="76171" x="8191500" y="3095625"/>
          <p14:tracePt t="76188" x="8159750" y="3108325"/>
          <p14:tracePt t="76204" x="8093075" y="3133725"/>
          <p14:tracePt t="76220" x="8039100" y="3146425"/>
          <p14:tracePt t="76237" x="7975600" y="3162300"/>
          <p14:tracePt t="76254" x="7861300" y="3209925"/>
          <p14:tracePt t="76271" x="7794625" y="3238500"/>
          <p14:tracePt t="76287" x="7727950" y="3260725"/>
          <p14:tracePt t="76304" x="7613650" y="3289300"/>
          <p14:tracePt t="76321" x="7531100" y="3305175"/>
          <p14:tracePt t="76337" x="7464425" y="3321050"/>
          <p14:tracePt t="76354" x="7375525" y="3340100"/>
          <p14:tracePt t="76371" x="7308850" y="3362325"/>
          <p14:tracePt t="76388" x="7235825" y="3378200"/>
          <p14:tracePt t="76405" x="7112000" y="3400425"/>
          <p14:tracePt t="76421" x="7045325" y="3429000"/>
          <p14:tracePt t="76438" x="7000875" y="3441700"/>
          <p14:tracePt t="76454" x="6937375" y="3460750"/>
          <p14:tracePt t="76470" x="6892925" y="3473450"/>
          <p14:tracePt t="76487" x="6861175" y="3492500"/>
          <p14:tracePt t="76504" x="6797675" y="3511550"/>
          <p14:tracePt t="76521" x="6753225" y="3524250"/>
          <p14:tracePt t="76537" x="6705600" y="3536950"/>
          <p14:tracePt t="76555" x="6623050" y="3565525"/>
          <p14:tracePt t="76571" x="6559550" y="3578225"/>
          <p14:tracePt t="76588" x="6486525" y="3587750"/>
          <p14:tracePt t="76604" x="6400800" y="3594100"/>
          <p14:tracePt t="76621" x="6356350" y="3600450"/>
          <p14:tracePt t="76637" x="6318250" y="3600450"/>
          <p14:tracePt t="76655" x="6254750" y="3600450"/>
          <p14:tracePt t="76671" x="6213475" y="3600450"/>
          <p14:tracePt t="76688" x="6159500" y="3590925"/>
          <p14:tracePt t="76705" x="6086475" y="3568700"/>
          <p14:tracePt t="76721" x="6038850" y="3549650"/>
          <p14:tracePt t="76737" x="6000750" y="3536950"/>
          <p14:tracePt t="76754" x="5959475" y="3530600"/>
          <p14:tracePt t="76770" x="5937250" y="3530600"/>
          <p14:tracePt t="76787" x="5924550" y="3530600"/>
          <p14:tracePt t="76804" x="5908675" y="3530600"/>
          <p14:tracePt t="76820" x="5899150" y="3530600"/>
          <p14:tracePt t="76837" x="5892800" y="3530600"/>
          <p14:tracePt t="76855" x="5892800" y="3521075"/>
          <p14:tracePt t="76871" x="5899150" y="3511550"/>
          <p14:tracePt t="76887" x="5911850" y="3495675"/>
          <p14:tracePt t="76904" x="5937250" y="3479800"/>
          <p14:tracePt t="76920" x="5953125" y="3470275"/>
          <p14:tracePt t="76937" x="5975350" y="3463925"/>
          <p14:tracePt t="76954" x="6016625" y="3463925"/>
          <p14:tracePt t="76970" x="6054725" y="3451225"/>
          <p14:tracePt t="76986" x="6092825" y="3432175"/>
          <p14:tracePt t="77004" x="6172200" y="3413125"/>
          <p14:tracePt t="77020" x="6232525" y="3406775"/>
          <p14:tracePt t="77037" x="6276975" y="3400425"/>
          <p14:tracePt t="77054" x="6327775" y="3394075"/>
          <p14:tracePt t="77071" x="6350000" y="3394075"/>
          <p14:tracePt t="77087" x="6384925" y="3394075"/>
          <p14:tracePt t="77104" x="6438900" y="3394075"/>
          <p14:tracePt t="77120" x="6470650" y="3394075"/>
          <p14:tracePt t="77137" x="6511925" y="3394075"/>
          <p14:tracePt t="77154" x="6591300" y="3394075"/>
          <p14:tracePt t="77170" x="6642100" y="3394075"/>
          <p14:tracePt t="77187" x="6686550" y="3394075"/>
          <p14:tracePt t="77204" x="6727825" y="3394075"/>
          <p14:tracePt t="77220" x="6756400" y="3394075"/>
          <p14:tracePt t="77238" x="6778625" y="3394075"/>
          <p14:tracePt t="77255" x="6838950" y="3394075"/>
          <p14:tracePt t="77271" x="6892925" y="3394075"/>
          <p14:tracePt t="77287" x="6962775" y="3394075"/>
          <p14:tracePt t="77304" x="7067550" y="3394075"/>
          <p14:tracePt t="77320" x="7112000" y="3394075"/>
          <p14:tracePt t="77337" x="7156450" y="3387725"/>
          <p14:tracePt t="77354" x="7204075" y="3387725"/>
          <p14:tracePt t="77370" x="7226300" y="3387725"/>
          <p14:tracePt t="77388" x="7254875" y="3387725"/>
          <p14:tracePt t="77405" x="7286625" y="3387725"/>
          <p14:tracePt t="77421" x="7318375" y="3387725"/>
          <p14:tracePt t="77437" x="7327900" y="3387725"/>
          <p14:tracePt t="77454" x="7340600" y="3387725"/>
          <p14:tracePt t="77470" x="7346950" y="3387725"/>
          <p14:tracePt t="77591" x="7346950" y="3394075"/>
          <p14:tracePt t="77628" x="7346950" y="3397250"/>
          <p14:tracePt t="77635" x="7346950" y="3403600"/>
          <p14:tracePt t="77655" x="7343775" y="3413125"/>
          <p14:tracePt t="77671" x="7334250" y="3422650"/>
          <p14:tracePt t="77688" x="7305675" y="3438525"/>
          <p14:tracePt t="77705" x="7181850" y="3470275"/>
          <p14:tracePt t="77720" x="7026275" y="3517900"/>
          <p14:tracePt t="77737" x="6886575" y="3552825"/>
          <p14:tracePt t="77754" x="6638925" y="3606800"/>
          <p14:tracePt t="77770" x="6489700" y="3625850"/>
          <p14:tracePt t="77788" x="6394450" y="3632200"/>
          <p14:tracePt t="77804" x="6251575" y="3638550"/>
          <p14:tracePt t="77821" x="6169025" y="3648075"/>
          <p14:tracePt t="77837" x="6096000" y="3663950"/>
          <p14:tracePt t="77854" x="6022975" y="3670300"/>
          <p14:tracePt t="77870" x="5984875" y="3689350"/>
          <p14:tracePt t="77887" x="5962650" y="3695700"/>
          <p14:tracePt t="77904" x="5943600" y="3695700"/>
          <p14:tracePt t="77920" x="5927725" y="3698875"/>
          <p14:tracePt t="77937" x="5918200" y="3698875"/>
          <p14:tracePt t="77954" x="5902325" y="3698875"/>
          <p14:tracePt t="77970" x="5899150" y="3705225"/>
          <p14:tracePt t="77988" x="5892800" y="3708400"/>
          <p14:tracePt t="78004" x="5876925" y="3714750"/>
          <p14:tracePt t="78020" x="5873750" y="3717925"/>
          <p14:tracePt t="78119" x="5873750" y="3724275"/>
          <p14:tracePt t="78148" x="5873750" y="3733800"/>
          <p14:tracePt t="78162" x="5873750" y="3740150"/>
          <p14:tracePt t="78177" x="5873750" y="3743325"/>
          <p14:tracePt t="78206" x="5873750" y="3749675"/>
          <p14:tracePt t="78241" x="5867400" y="3749675"/>
          <p14:tracePt t="78250" x="5864225" y="3749675"/>
          <p14:tracePt t="78261" x="5857875" y="3749675"/>
          <p14:tracePt t="78270" x="5854700" y="3752850"/>
          <p14:tracePt t="78287" x="5854700" y="3759200"/>
          <p14:tracePt t="78303" x="5848350" y="3762375"/>
          <p14:tracePt t="78320" x="5848350" y="3768725"/>
          <p14:tracePt t="80498" x="5816600" y="3781425"/>
          <p14:tracePt t="80505" x="5768975" y="3797300"/>
          <p14:tracePt t="80520" x="5676900" y="3857625"/>
          <p14:tracePt t="80537" x="5607050" y="3895725"/>
          <p14:tracePt t="80553" x="5527675" y="3943350"/>
          <p14:tracePt t="80570" x="5429250" y="4003675"/>
          <p14:tracePt t="80587" x="5381625" y="4029075"/>
          <p14:tracePt t="80620" x="5308600" y="4098925"/>
          <p14:tracePt t="80653" x="5251450" y="4149725"/>
          <p14:tracePt t="80670" x="5216525" y="4165600"/>
          <p14:tracePt t="80686" x="5191125" y="4178300"/>
          <p14:tracePt t="80703" x="5175250" y="4194175"/>
          <p14:tracePt t="80720" x="5159375" y="4210050"/>
          <p14:tracePt t="80737" x="5146675" y="4219575"/>
          <p14:tracePt t="80754" x="5133975" y="4219575"/>
          <p14:tracePt t="80770" x="5121275" y="4219575"/>
          <p14:tracePt t="80786" x="5111750" y="4219575"/>
          <p14:tracePt t="80803" x="5095875" y="4219575"/>
          <p14:tracePt t="80820" x="5080000" y="4219575"/>
          <p14:tracePt t="80837" x="5070475" y="4219575"/>
          <p14:tracePt t="80853" x="5060950" y="4213225"/>
          <p14:tracePt t="80870" x="5051425" y="4203700"/>
          <p14:tracePt t="80886" x="5051425" y="4197350"/>
          <p14:tracePt t="80920" x="5051425" y="4194175"/>
          <p14:tracePt t="80941" x="5051425" y="4181475"/>
          <p14:tracePt t="80953" x="5051425" y="4178300"/>
          <p14:tracePt t="80970" x="5051425" y="4171950"/>
          <p14:tracePt t="81084" x="5045075" y="4171950"/>
          <p14:tracePt t="81091" x="5041900" y="4171950"/>
          <p14:tracePt t="81103" x="5035550" y="4171950"/>
          <p14:tracePt t="81120" x="5022850" y="4171950"/>
          <p14:tracePt t="81137" x="5013325" y="4171950"/>
          <p14:tracePt t="81153" x="4997450" y="4171950"/>
          <p14:tracePt t="81170" x="4981575" y="4171950"/>
          <p14:tracePt t="81187" x="4972050" y="4171950"/>
          <p14:tracePt t="81203" x="4962525" y="4171950"/>
          <p14:tracePt t="81220" x="4943475" y="4171950"/>
          <p14:tracePt t="81236" x="4933950" y="4171950"/>
          <p14:tracePt t="81253" x="4927600" y="4171950"/>
          <p14:tracePt t="81271" x="4927600" y="4175125"/>
          <p14:tracePt t="81304" x="4933950" y="4175125"/>
          <p14:tracePt t="81320" x="4987925" y="4178300"/>
          <p14:tracePt t="81336" x="5060950" y="4194175"/>
          <p14:tracePt t="81353" x="5143500" y="4203700"/>
          <p14:tracePt t="81370" x="5232400" y="4210050"/>
          <p14:tracePt t="81387" x="5295900" y="4222750"/>
          <p14:tracePt t="81404" x="5368925" y="4229100"/>
          <p14:tracePt t="81421" x="5464175" y="4235450"/>
          <p14:tracePt t="81437" x="5524500" y="4235450"/>
          <p14:tracePt t="81454" x="5575300" y="4235450"/>
          <p14:tracePt t="81470" x="5670550" y="4235450"/>
          <p14:tracePt t="81486" x="5721350" y="4235450"/>
          <p14:tracePt t="81503" x="5765800" y="4232275"/>
          <p14:tracePt t="81520" x="5829300" y="4225925"/>
          <p14:tracePt t="81537" x="5857875" y="4222750"/>
          <p14:tracePt t="81554" x="5889625" y="4222750"/>
          <p14:tracePt t="81571" x="5927725" y="4222750"/>
          <p14:tracePt t="81587" x="5981700" y="4213225"/>
          <p14:tracePt t="81603" x="6048375" y="4213225"/>
          <p14:tracePt t="81620" x="6232525" y="4213225"/>
          <p14:tracePt t="81636" x="6359525" y="4213225"/>
          <p14:tracePt t="81653" x="6486525" y="4213225"/>
          <p14:tracePt t="81670" x="6635750" y="4213225"/>
          <p14:tracePt t="81687" x="6708775" y="4213225"/>
          <p14:tracePt t="81704" x="6769100" y="4213225"/>
          <p14:tracePt t="81721" x="6880225" y="4225925"/>
          <p14:tracePt t="81737" x="6972300" y="4225925"/>
          <p14:tracePt t="81753" x="7042150" y="4225925"/>
          <p14:tracePt t="81770" x="7127875" y="4225925"/>
          <p14:tracePt t="81786" x="7188200" y="4225925"/>
          <p14:tracePt t="81803" x="7226300" y="4222750"/>
          <p14:tracePt t="81821" x="7280275" y="4210050"/>
          <p14:tracePt t="81837" x="7312025" y="4191000"/>
          <p14:tracePt t="81854" x="7334250" y="4184650"/>
          <p14:tracePt t="81870" x="7375525" y="4184650"/>
          <p14:tracePt t="81886" x="7413625" y="4184650"/>
          <p14:tracePt t="81903" x="7442200" y="4184650"/>
          <p14:tracePt t="81920" x="7480300" y="4184650"/>
          <p14:tracePt t="81937" x="7493000" y="4184650"/>
          <p14:tracePt t="81954" x="7502525" y="4184650"/>
          <p14:tracePt t="82014" x="7499350" y="4184650"/>
          <p14:tracePt t="82020" x="7496175" y="4184650"/>
          <p14:tracePt t="82036" x="7483475" y="4184650"/>
          <p14:tracePt t="82053" x="7470775" y="4184650"/>
          <p14:tracePt t="82071" x="7416800" y="4184650"/>
          <p14:tracePt t="82087" x="7362825" y="4184650"/>
          <p14:tracePt t="82104" x="7273925" y="4184650"/>
          <p14:tracePt t="82120" x="7188200" y="4184650"/>
          <p14:tracePt t="82137" x="7127875" y="4184650"/>
          <p14:tracePt t="82153" x="7067550" y="4184650"/>
          <p14:tracePt t="82170" x="6991350" y="4184650"/>
          <p14:tracePt t="82186" x="6956425" y="4184650"/>
          <p14:tracePt t="82204" x="6902450" y="4184650"/>
          <p14:tracePt t="82220" x="6832600" y="4184650"/>
          <p14:tracePt t="82237" x="6772275" y="4184650"/>
          <p14:tracePt t="82254" x="6731000" y="4184650"/>
          <p14:tracePt t="82271" x="6673850" y="4184650"/>
          <p14:tracePt t="82287" x="6651625" y="4178300"/>
          <p14:tracePt t="82303" x="6623050" y="4171950"/>
          <p14:tracePt t="82320" x="6588125" y="4156075"/>
          <p14:tracePt t="82336" x="6556375" y="4149725"/>
          <p14:tracePt t="82353" x="6534150" y="4143375"/>
          <p14:tracePt t="82371" x="6508750" y="4143375"/>
          <p14:tracePt t="82387" x="6499225" y="4143375"/>
          <p14:tracePt t="82404" x="6489700" y="4143375"/>
          <p14:tracePt t="82420" x="6473825" y="4143375"/>
          <p14:tracePt t="82436" x="6470650" y="4143375"/>
          <p14:tracePt t="82487" x="6477000" y="4143375"/>
          <p14:tracePt t="82499" x="6480175" y="4146550"/>
          <p14:tracePt t="82507" x="6489700" y="4156075"/>
          <p14:tracePt t="82521" x="6527800" y="4165600"/>
          <p14:tracePt t="82537" x="6565900" y="4171950"/>
          <p14:tracePt t="82554" x="6616700" y="4178300"/>
          <p14:tracePt t="82570" x="6680200" y="4187825"/>
          <p14:tracePt t="82586" x="6715125" y="4187825"/>
          <p14:tracePt t="82603" x="6737350" y="4187825"/>
          <p14:tracePt t="82620" x="6778625" y="4187825"/>
          <p14:tracePt t="82637" x="6800850" y="4187825"/>
          <p14:tracePt t="82654" x="6845300" y="4187825"/>
          <p14:tracePt t="82671" x="6908800" y="4178300"/>
          <p14:tracePt t="82687" x="6959600" y="4162425"/>
          <p14:tracePt t="82703" x="7007225" y="4149725"/>
          <p14:tracePt t="82720" x="7048500" y="4127500"/>
          <p14:tracePt t="82736" x="7058025" y="4117975"/>
          <p14:tracePt t="82754" x="7067550" y="4111625"/>
          <p14:tracePt t="82770" x="7089775" y="4105275"/>
          <p14:tracePt t="82786" x="7089775" y="4095750"/>
          <p14:tracePt t="82804" x="7089775" y="4092575"/>
          <p14:tracePt t="82820" x="7089775" y="4076700"/>
          <p14:tracePt t="82837" x="7092950" y="4070350"/>
          <p14:tracePt t="82853" x="7092950" y="4067175"/>
          <p14:tracePt t="82870" x="7092950" y="4057650"/>
          <p14:tracePt t="84543" x="7064375" y="4051300"/>
          <p14:tracePt t="84550" x="7016750" y="4035425"/>
          <p14:tracePt t="84557" x="6969125" y="4025900"/>
          <p14:tracePt t="84569" x="6918325" y="4010025"/>
          <p14:tracePt t="84587" x="6772275" y="3978275"/>
          <p14:tracePt t="84603" x="6667500" y="3962400"/>
          <p14:tracePt t="84619" x="6546850" y="3943350"/>
          <p14:tracePt t="84653" x="6276975" y="3917950"/>
          <p14:tracePt t="84687" x="6099175" y="3917950"/>
          <p14:tracePt t="84704" x="6064250" y="3917950"/>
          <p14:tracePt t="84720" x="6042025" y="3917950"/>
          <p14:tracePt t="84737" x="6000750" y="3917950"/>
          <p14:tracePt t="84753" x="5991225" y="3917950"/>
          <p14:tracePt t="84770" x="5981700" y="3917950"/>
          <p14:tracePt t="84787" x="5959475" y="3902075"/>
          <p14:tracePt t="84803" x="5949950" y="3898900"/>
          <p14:tracePt t="84820" x="5940425" y="3886200"/>
          <p14:tracePt t="84836" x="5924550" y="3883025"/>
          <p14:tracePt t="84853" x="5911850" y="3883025"/>
          <p14:tracePt t="84908" x="5905500" y="3876675"/>
          <p14:tracePt t="84921" x="5899150" y="3873500"/>
          <p14:tracePt t="84929" x="5895975" y="3867150"/>
          <p14:tracePt t="84936" x="5889625" y="3863975"/>
          <p14:tracePt t="84953" x="5873750" y="3848100"/>
          <p14:tracePt t="84970" x="5835650" y="3835400"/>
          <p14:tracePt t="84987" x="5753100" y="3813175"/>
          <p14:tracePt t="85002" x="5708650" y="3813175"/>
          <p14:tracePt t="85020" x="5686425" y="3813175"/>
          <p14:tracePt t="85036" x="5648325" y="3813175"/>
          <p14:tracePt t="85053" x="5632450" y="3816350"/>
          <p14:tracePt t="85070" x="5616575" y="3819525"/>
          <p14:tracePt t="85086" x="5600700" y="3835400"/>
          <p14:tracePt t="85103" x="5600700" y="3841750"/>
          <p14:tracePt t="85120" x="5600700" y="3854450"/>
          <p14:tracePt t="85137" x="5607050" y="3863975"/>
          <p14:tracePt t="85154" x="5641975" y="3863975"/>
          <p14:tracePt t="85170" x="5686425" y="3873500"/>
          <p14:tracePt t="85186" x="5727700" y="3873500"/>
          <p14:tracePt t="85203" x="5749925" y="3873500"/>
          <p14:tracePt t="85219" x="5759450" y="3873500"/>
          <p14:tracePt t="85236" x="5788025" y="3873500"/>
          <p14:tracePt t="85253" x="5816600" y="3873500"/>
          <p14:tracePt t="85269" x="5845175" y="3873500"/>
          <p14:tracePt t="85287" x="5924550" y="3867150"/>
          <p14:tracePt t="85303" x="5962650" y="3854450"/>
          <p14:tracePt t="85319" x="6000750" y="3848100"/>
          <p14:tracePt t="85336" x="6026150" y="3835400"/>
          <p14:tracePt t="85352" x="6042025" y="3835400"/>
          <p14:tracePt t="85400" x="6035675" y="3835400"/>
          <p14:tracePt t="85407" x="6029325" y="3835400"/>
          <p14:tracePt t="85419" x="6026150" y="3835400"/>
          <p14:tracePt t="85436" x="6010275" y="3835400"/>
          <p14:tracePt t="85453" x="6000750" y="3835400"/>
          <p14:tracePt t="85470" x="5972175" y="3835400"/>
          <p14:tracePt t="85487" x="5940425" y="3835400"/>
          <p14:tracePt t="85503" x="5908675" y="3851275"/>
          <p14:tracePt t="85519" x="5864225" y="3857625"/>
          <p14:tracePt t="85536" x="5765800" y="3879850"/>
          <p14:tracePt t="85553" x="5680075" y="3895725"/>
          <p14:tracePt t="85570" x="5572125" y="3921125"/>
          <p14:tracePt t="85586" x="5372100" y="3946525"/>
          <p14:tracePt t="85603" x="5276850" y="3962400"/>
          <p14:tracePt t="85619" x="5191125" y="3978275"/>
          <p14:tracePt t="85636" x="5089525" y="4000500"/>
          <p14:tracePt t="85653" x="5029200" y="4000500"/>
          <p14:tracePt t="85670" x="4984750" y="4000500"/>
          <p14:tracePt t="85687" x="4953000" y="4000500"/>
          <p14:tracePt t="85703" x="4927600" y="4000500"/>
          <p14:tracePt t="85720" x="4918075" y="4000500"/>
          <p14:tracePt t="85736" x="4905375" y="4000500"/>
          <p14:tracePt t="85753" x="4889500" y="3994150"/>
          <p14:tracePt t="85770" x="4879975" y="3981450"/>
          <p14:tracePt t="85786" x="4864100" y="3971925"/>
          <p14:tracePt t="85803" x="4854575" y="3962400"/>
          <p14:tracePt t="85820" x="4848225" y="3959225"/>
          <p14:tracePt t="85837" x="4848225" y="3943350"/>
          <p14:tracePt t="85853" x="4848225" y="3933825"/>
          <p14:tracePt t="85869" x="4848225" y="3927475"/>
          <p14:tracePt t="85887" x="4848225" y="3924300"/>
          <p14:tracePt t="85903" x="4848225" y="3917950"/>
          <p14:tracePt t="85919" x="4854575" y="3914775"/>
          <p14:tracePt t="85936" x="4870450" y="3892550"/>
          <p14:tracePt t="85952" x="4902200" y="3879850"/>
          <p14:tracePt t="85969" x="4930775" y="3870325"/>
          <p14:tracePt t="85986" x="4987925" y="3851275"/>
          <p14:tracePt t="86003" x="5013325" y="3832225"/>
          <p14:tracePt t="86019" x="5035550" y="3822700"/>
          <p14:tracePt t="86036" x="5051425" y="3806825"/>
          <p14:tracePt t="86053" x="5060950" y="3800475"/>
          <p14:tracePt t="87287" x="5060950" y="3790950"/>
          <p14:tracePt t="87509" x="5111750" y="3870325"/>
          <p14:tracePt t="87517" x="5146675" y="3943350"/>
          <p14:tracePt t="87530" x="5232400" y="4124325"/>
          <p14:tracePt t="87540" x="5280025" y="4219575"/>
          <p14:tracePt t="87553" x="5356225" y="4406900"/>
          <p14:tracePt t="87569" x="5438775" y="4575175"/>
          <p14:tracePt t="87586" x="5568950" y="4794250"/>
          <p14:tracePt t="87620" x="5721350" y="5054600"/>
          <p14:tracePt t="87655" x="5842000" y="5276850"/>
          <p14:tracePt t="87673" x="5867400" y="5318125"/>
          <p14:tracePt t="87687" x="5873750" y="5337175"/>
          <p14:tracePt t="87703" x="5873750" y="5346700"/>
          <p14:tracePt t="87736" x="5867400" y="5346700"/>
          <p14:tracePt t="87753" x="5857875" y="5346700"/>
          <p14:tracePt t="87770" x="5848350" y="5340350"/>
          <p14:tracePt t="87787" x="5826125" y="5334000"/>
          <p14:tracePt t="87803" x="5822950" y="5334000"/>
          <p14:tracePt t="88008" x="5816600" y="5334000"/>
          <p14:tracePt t="88015" x="5810250" y="5327650"/>
          <p14:tracePt t="88023" x="5807075" y="5324475"/>
          <p14:tracePt t="88035" x="5797550" y="5324475"/>
          <p14:tracePt t="88052" x="5791200" y="5318125"/>
          <p14:tracePt t="88816" x="5778500" y="5295900"/>
          <p14:tracePt t="88824" x="5765800" y="5276850"/>
          <p14:tracePt t="88837" x="5746750" y="5229225"/>
          <p14:tracePt t="88853" x="5727700" y="5184775"/>
          <p14:tracePt t="88870" x="5715000" y="5146675"/>
          <p14:tracePt t="88875" x="5708650" y="5121275"/>
          <p14:tracePt t="88886" x="5708650" y="5099050"/>
          <p14:tracePt t="88903" x="5708650" y="5067300"/>
          <p14:tracePt t="88936" x="5708650" y="5013325"/>
          <p14:tracePt t="88970" x="5708650" y="4987925"/>
          <p14:tracePt t="88987" x="5708650" y="4962525"/>
          <p14:tracePt t="89003" x="5708650" y="4940300"/>
          <p14:tracePt t="89020" x="5708650" y="4924425"/>
          <p14:tracePt t="89037" x="5708650" y="4886325"/>
          <p14:tracePt t="89053" x="5695950" y="4864100"/>
          <p14:tracePt t="89069" x="5686425" y="4838700"/>
          <p14:tracePt t="89086" x="5664200" y="4819650"/>
          <p14:tracePt t="89102" x="5654675" y="4810125"/>
          <p14:tracePt t="89119" x="5645150" y="4794250"/>
          <p14:tracePt t="89137" x="5629275" y="4778375"/>
          <p14:tracePt t="89153" x="5613400" y="4768850"/>
          <p14:tracePt t="89170" x="5597525" y="4746625"/>
          <p14:tracePt t="89186" x="5562600" y="4718050"/>
          <p14:tracePt t="89202" x="5546725" y="4702175"/>
          <p14:tracePt t="89219" x="5537200" y="4686300"/>
          <p14:tracePt t="89237" x="5521325" y="4670425"/>
          <p14:tracePt t="89253" x="5505450" y="4660900"/>
          <p14:tracePt t="89270" x="5495925" y="4651375"/>
          <p14:tracePt t="89287" x="5480050" y="4638675"/>
          <p14:tracePt t="89303" x="5476875" y="4638675"/>
          <p14:tracePt t="91039" x="5483225" y="4638675"/>
          <p14:tracePt t="91046" x="5489575" y="4635500"/>
          <p14:tracePt t="91053" x="5492750" y="4629150"/>
          <p14:tracePt t="91069" x="5502275" y="4613275"/>
          <p14:tracePt t="91085" x="5508625" y="4552950"/>
          <p14:tracePt t="91102" x="5486400" y="4365625"/>
          <p14:tracePt t="91123" x="5419725" y="4213225"/>
          <p14:tracePt t="91152" x="5260975" y="3975100"/>
          <p14:tracePt t="91186" x="5064125" y="3740150"/>
          <p14:tracePt t="91203" x="4895850" y="3508375"/>
          <p14:tracePt t="91219" x="4794250" y="3359150"/>
          <p14:tracePt t="91237" x="4676775" y="3171825"/>
          <p14:tracePt t="91252" x="4594225" y="3016250"/>
          <p14:tracePt t="91269" x="4521200" y="2889250"/>
          <p14:tracePt t="91286" x="4460875" y="2778125"/>
          <p14:tracePt t="91303" x="4365625" y="2603500"/>
          <p14:tracePt t="91319" x="4283075" y="2466975"/>
          <p14:tracePt t="91336" x="4194175" y="2339975"/>
          <p14:tracePt t="91352" x="4064000" y="2184400"/>
          <p14:tracePt t="91369" x="3962400" y="2047875"/>
          <p14:tracePt t="91386" x="3867150" y="1949450"/>
          <p14:tracePt t="91403" x="3708400" y="1838325"/>
          <p14:tracePt t="91418" x="3584575" y="1768475"/>
          <p14:tracePt t="91436" x="3429000" y="1701800"/>
          <p14:tracePt t="91452" x="3181350" y="1609725"/>
          <p14:tracePt t="91470" x="3035300" y="1555750"/>
          <p14:tracePt t="91486" x="2870200" y="1492250"/>
          <p14:tracePt t="91502" x="2698750" y="1431925"/>
          <p14:tracePt t="91519" x="2613025" y="1416050"/>
          <p14:tracePt t="91536" x="2540000" y="1403350"/>
          <p14:tracePt t="91553" x="2463800" y="1397000"/>
          <p14:tracePt t="91568" x="2419350" y="1397000"/>
          <p14:tracePt t="91585" x="2397125" y="1403350"/>
          <p14:tracePt t="91603" x="2352675" y="1441450"/>
          <p14:tracePt t="91619" x="2305050" y="1482725"/>
          <p14:tracePt t="91636" x="2270125" y="1539875"/>
          <p14:tracePt t="91653" x="2190750" y="1651000"/>
          <p14:tracePt t="91669" x="2114550" y="1746250"/>
          <p14:tracePt t="91686" x="2035175" y="1847850"/>
          <p14:tracePt t="91702" x="1952625" y="1981200"/>
          <p14:tracePt t="91718" x="1892300" y="2082800"/>
          <p14:tracePt t="91736" x="1838325" y="2216150"/>
          <p14:tracePt t="91753" x="1787525" y="2397125"/>
          <p14:tracePt t="91769" x="1771650" y="2546350"/>
          <p14:tracePt t="91786" x="1771650" y="2686050"/>
          <p14:tracePt t="91802" x="1771650" y="2835275"/>
          <p14:tracePt t="91819" x="1771650" y="2949575"/>
          <p14:tracePt t="91835" x="1771650" y="3054350"/>
          <p14:tracePt t="91852" x="1784350" y="3187700"/>
          <p14:tracePt t="91869" x="1797050" y="3273425"/>
          <p14:tracePt t="91886" x="1841500" y="3371850"/>
          <p14:tracePt t="91904" x="1914525" y="3502025"/>
          <p14:tracePt t="91919" x="1962150" y="3581400"/>
          <p14:tracePt t="91936" x="2035175" y="3667125"/>
          <p14:tracePt t="91953" x="2143125" y="3781425"/>
          <p14:tracePt t="91968" x="2225675" y="3854450"/>
          <p14:tracePt t="91986" x="2327275" y="3914775"/>
          <p14:tracePt t="92003" x="2438400" y="3994150"/>
          <p14:tracePt t="92019" x="2508250" y="4041775"/>
          <p14:tracePt t="92036" x="2574925" y="4070350"/>
          <p14:tracePt t="92053" x="2641600" y="4108450"/>
          <p14:tracePt t="92069" x="2679700" y="4130675"/>
          <p14:tracePt t="92086" x="2724150" y="4143375"/>
          <p14:tracePt t="92102" x="2781300" y="4165600"/>
          <p14:tracePt t="92118" x="2825750" y="4178300"/>
          <p14:tracePt t="92135" x="2889250" y="4194175"/>
          <p14:tracePt t="92153" x="3025775" y="4225925"/>
          <p14:tracePt t="92169" x="3146425" y="4260850"/>
          <p14:tracePt t="92186" x="3254375" y="4292600"/>
          <p14:tracePt t="92203" x="3460750" y="4365625"/>
          <p14:tracePt t="92219" x="3613150" y="4410075"/>
          <p14:tracePt t="92235" x="3733800" y="4454525"/>
          <p14:tracePt t="92252" x="3971925" y="4518025"/>
          <p14:tracePt t="92269" x="4111625" y="4543425"/>
          <p14:tracePt t="92286" x="4276725" y="4581525"/>
          <p14:tracePt t="92303" x="4518025" y="4606925"/>
          <p14:tracePt t="92319" x="4610100" y="4606925"/>
          <p14:tracePt t="92336" x="4695825" y="4616450"/>
          <p14:tracePt t="92353" x="4829175" y="4648200"/>
          <p14:tracePt t="92369" x="4911725" y="4654550"/>
          <p14:tracePt t="92385" x="4975225" y="4660900"/>
          <p14:tracePt t="92402" x="5045075" y="4667250"/>
          <p14:tracePt t="92419" x="5089525" y="4667250"/>
          <p14:tracePt t="92436" x="5130800" y="4667250"/>
          <p14:tracePt t="92452" x="5187950" y="4667250"/>
          <p14:tracePt t="92469" x="5210175" y="4667250"/>
          <p14:tracePt t="92486" x="5232400" y="4667250"/>
          <p14:tracePt t="92503" x="5251450" y="4667250"/>
          <p14:tracePt t="92519" x="5260975" y="4667250"/>
          <p14:tracePt t="92535" x="5270500" y="4667250"/>
          <p14:tracePt t="92552" x="5280025" y="4667250"/>
          <p14:tracePt t="92568" x="5286375" y="4667250"/>
          <p14:tracePt t="92586" x="5295900" y="4667250"/>
          <p14:tracePt t="92889" x="5295900" y="4660900"/>
          <p14:tracePt t="92911" x="5302250" y="4651375"/>
          <p14:tracePt t="92923" x="5305425" y="4651375"/>
          <p14:tracePt t="92936" x="5321300" y="4641850"/>
          <p14:tracePt t="92952" x="5362575" y="4629150"/>
          <p14:tracePt t="92968" x="5400675" y="4629150"/>
          <p14:tracePt t="92986" x="5445125" y="4622800"/>
          <p14:tracePt t="93002" x="5492750" y="4616450"/>
          <p14:tracePt t="93019" x="5514975" y="4610100"/>
          <p14:tracePt t="93036" x="5530850" y="4610100"/>
          <p14:tracePt t="93052" x="5543550" y="4610100"/>
          <p14:tracePt t="93068" x="5556250" y="4610100"/>
          <p14:tracePt t="93381" x="5572125" y="4610100"/>
          <p14:tracePt t="93388" x="5588000" y="4610100"/>
          <p14:tracePt t="93402" x="5641975" y="4613275"/>
          <p14:tracePt t="93418" x="5718175" y="4629150"/>
          <p14:tracePt t="93436" x="5800725" y="4635500"/>
          <p14:tracePt t="93438" x="5835650" y="4635500"/>
          <p14:tracePt t="93453" x="5899150" y="4641850"/>
          <p14:tracePt t="93469" x="5959475" y="4641850"/>
          <p14:tracePt t="93503" x="6089650" y="4641850"/>
          <p14:tracePt t="93536" x="6184900" y="4641850"/>
          <p14:tracePt t="93552" x="6251575" y="4641850"/>
          <p14:tracePt t="93569" x="6283325" y="4641850"/>
          <p14:tracePt t="93586" x="6311900" y="4641850"/>
          <p14:tracePt t="93603" x="6330950" y="4648200"/>
          <p14:tracePt t="93619" x="6340475" y="4648200"/>
          <p14:tracePt t="93636" x="6356350" y="4648200"/>
          <p14:tracePt t="93653" x="6378575" y="4648200"/>
          <p14:tracePt t="93670" x="6397625" y="4648200"/>
          <p14:tracePt t="93686" x="6429375" y="4648200"/>
          <p14:tracePt t="93703" x="6454775" y="4648200"/>
          <p14:tracePt t="93719" x="6477000" y="4648200"/>
          <p14:tracePt t="93736" x="6486525" y="4645025"/>
          <p14:tracePt t="93753" x="6502400" y="4645025"/>
          <p14:tracePt t="93769" x="6505575" y="4645025"/>
          <p14:tracePt t="93802" x="6518275" y="4645025"/>
          <p14:tracePt t="94298" x="6521450" y="4635500"/>
          <p14:tracePt t="94304" x="6534150" y="4629150"/>
          <p14:tracePt t="94319" x="6559550" y="4616450"/>
          <p14:tracePt t="94336" x="6588125" y="4610100"/>
          <p14:tracePt t="94352" x="6638925" y="4594225"/>
          <p14:tracePt t="94369" x="6657975" y="4594225"/>
          <p14:tracePt t="94385" x="6680200" y="4594225"/>
          <p14:tracePt t="94418" x="6718300" y="4575175"/>
          <p14:tracePt t="94452" x="6756400" y="4565650"/>
          <p14:tracePt t="94469" x="6765925" y="4565650"/>
          <p14:tracePt t="94486" x="6775450" y="4565650"/>
          <p14:tracePt t="94502" x="6794500" y="4565650"/>
          <p14:tracePt t="94518" x="6804025" y="4565650"/>
          <p14:tracePt t="94535" x="6813550" y="4565650"/>
          <p14:tracePt t="94552" x="6829425" y="4581525"/>
          <p14:tracePt t="94568" x="6832600" y="4581525"/>
          <p14:tracePt t="97413" x="6813550" y="4578350"/>
          <p14:tracePt t="97420" x="6769100" y="4578350"/>
          <p14:tracePt t="97436" x="6683375" y="4572000"/>
          <p14:tracePt t="97452" x="6600825" y="4572000"/>
          <p14:tracePt t="97469" x="6429375" y="4572000"/>
          <p14:tracePt t="97486" x="6280150" y="4572000"/>
          <p14:tracePt t="97490" x="6232525" y="4575175"/>
          <p14:tracePt t="97504" x="6146800" y="4591050"/>
          <p14:tracePt t="97535" x="5965825" y="4622800"/>
          <p14:tracePt t="97569" x="5775325" y="4676775"/>
          <p14:tracePt t="97586" x="5718175" y="4705350"/>
          <p14:tracePt t="97602" x="5670550" y="4740275"/>
          <p14:tracePt t="97619" x="5597525" y="4781550"/>
          <p14:tracePt t="97636" x="5546725" y="4816475"/>
          <p14:tracePt t="97652" x="5502275" y="4835525"/>
          <p14:tracePt t="97668" x="5438775" y="4854575"/>
          <p14:tracePt t="97684" x="5413375" y="4870450"/>
          <p14:tracePt t="97701" x="5384800" y="4883150"/>
          <p14:tracePt t="97719" x="5340350" y="4895850"/>
          <p14:tracePt t="97735" x="5327650" y="4905375"/>
          <p14:tracePt t="97752" x="5311775" y="4905375"/>
          <p14:tracePt t="97769" x="5270500" y="4905375"/>
          <p14:tracePt t="97785" x="5254625" y="4905375"/>
          <p14:tracePt t="97802" x="5226050" y="4905375"/>
          <p14:tracePt t="97818" x="5200650" y="4905375"/>
          <p14:tracePt t="97835" x="5178425" y="4905375"/>
          <p14:tracePt t="97852" x="5156200" y="4905375"/>
          <p14:tracePt t="97869" x="5133975" y="4905375"/>
          <p14:tracePt t="97885" x="5121275" y="4905375"/>
          <p14:tracePt t="97902" x="5111750" y="4905375"/>
          <p14:tracePt t="97919" x="5089525" y="4899025"/>
          <p14:tracePt t="97935" x="5067300" y="4892675"/>
          <p14:tracePt t="97951" x="5051425" y="4883150"/>
          <p14:tracePt t="97969" x="5038725" y="4873625"/>
          <p14:tracePt t="97985" x="5029200" y="4864100"/>
          <p14:tracePt t="98002" x="5013325" y="4857750"/>
          <p14:tracePt t="98005" x="5006975" y="4857750"/>
          <p14:tracePt t="98019" x="4997450" y="4857750"/>
          <p14:tracePt t="98036" x="4987925" y="4857750"/>
          <p14:tracePt t="98052" x="4978400" y="4857750"/>
          <p14:tracePt t="98449" x="4978400" y="4860925"/>
          <p14:tracePt t="98459" x="4978400" y="4864100"/>
          <p14:tracePt t="98470" x="4978400" y="4873625"/>
          <p14:tracePt t="98501" x="4984750" y="4889500"/>
          <p14:tracePt t="98534" x="5003800" y="4899025"/>
          <p14:tracePt t="98551" x="5013325" y="4899025"/>
          <p14:tracePt t="98569" x="5032375" y="4905375"/>
          <p14:tracePt t="98585" x="5048250" y="4905375"/>
          <p14:tracePt t="98601" x="5064125" y="4905375"/>
          <p14:tracePt t="98618" x="5099050" y="4908550"/>
          <p14:tracePt t="98634" x="5114925" y="4908550"/>
          <p14:tracePt t="98651" x="5133975" y="4914900"/>
          <p14:tracePt t="98669" x="5168900" y="4918075"/>
          <p14:tracePt t="98684" x="5197475" y="4924425"/>
          <p14:tracePt t="98701" x="5222875" y="4937125"/>
          <p14:tracePt t="98719" x="5283200" y="4937125"/>
          <p14:tracePt t="98735" x="5337175" y="4943475"/>
          <p14:tracePt t="98752" x="5397500" y="4943475"/>
          <p14:tracePt t="98769" x="5483225" y="4949825"/>
          <p14:tracePt t="98784" x="5540375" y="4959350"/>
          <p14:tracePt t="98801" x="5591175" y="4972050"/>
          <p14:tracePt t="98819" x="5692775" y="4994275"/>
          <p14:tracePt t="98835" x="5813425" y="5029200"/>
          <p14:tracePt t="98851" x="5921375" y="5051425"/>
          <p14:tracePt t="98869" x="6013450" y="5073650"/>
          <p14:tracePt t="98885" x="6057900" y="5092700"/>
          <p14:tracePt t="98901" x="6086475" y="5092700"/>
          <p14:tracePt t="98919" x="6115050" y="5092700"/>
          <p14:tracePt t="98935" x="6124575" y="5092700"/>
          <p14:tracePt t="98952" x="6127750" y="5092700"/>
          <p14:tracePt t="98969" x="6134100" y="5092700"/>
          <p14:tracePt t="99278" x="6130925" y="5092700"/>
          <p14:tracePt t="99287" x="6127750" y="5089525"/>
          <p14:tracePt t="99302" x="6118225" y="5089525"/>
          <p14:tracePt t="99318" x="6102350" y="5086350"/>
          <p14:tracePt t="99335" x="6086475" y="5080000"/>
          <p14:tracePt t="99351" x="6076950" y="5080000"/>
          <p14:tracePt t="99369" x="6061075" y="5080000"/>
          <p14:tracePt t="99385" x="6051550" y="5080000"/>
          <p14:tracePt t="99402" x="6032500" y="5080000"/>
          <p14:tracePt t="99419" x="5997575" y="5080000"/>
          <p14:tracePt t="99435" x="5969000" y="5080000"/>
          <p14:tracePt t="99452" x="5940425" y="5080000"/>
          <p14:tracePt t="99468" x="5892800" y="5080000"/>
          <p14:tracePt t="99485" x="5848350" y="5083175"/>
          <p14:tracePt t="99502" x="5810250" y="5083175"/>
          <p14:tracePt t="99518" x="5740400" y="5089525"/>
          <p14:tracePt t="99535" x="5695950" y="5089525"/>
          <p14:tracePt t="99551" x="5654675" y="5089525"/>
          <p14:tracePt t="99569" x="5591175" y="5089525"/>
          <p14:tracePt t="99585" x="5553075" y="5089525"/>
          <p14:tracePt t="99601" x="5511800" y="5089525"/>
          <p14:tracePt t="99618" x="5448300" y="5089525"/>
          <p14:tracePt t="99635" x="5403850" y="5080000"/>
          <p14:tracePt t="99651" x="5372100" y="5064125"/>
          <p14:tracePt t="99668" x="5321300" y="5045075"/>
          <p14:tracePt t="99685" x="5299075" y="5038725"/>
          <p14:tracePt t="99702" x="5270500" y="5026025"/>
          <p14:tracePt t="99719" x="5226050" y="5000625"/>
          <p14:tracePt t="99735" x="5210175" y="4997450"/>
          <p14:tracePt t="99752" x="5200650" y="4987925"/>
          <p14:tracePt t="99769" x="5187950" y="4981575"/>
          <p14:tracePt t="99785" x="5172075" y="4981575"/>
          <p14:tracePt t="99801" x="5162550" y="4981575"/>
          <p14:tracePt t="99819" x="5146675" y="4981575"/>
          <p14:tracePt t="100056" x="5153025" y="4981575"/>
          <p14:tracePt t="100063" x="5178425" y="4981575"/>
          <p14:tracePt t="100069" x="5191125" y="4981575"/>
          <p14:tracePt t="100084" x="5219700" y="4981575"/>
          <p14:tracePt t="100101" x="5257800" y="4968875"/>
          <p14:tracePt t="100119" x="5299075" y="4959350"/>
          <p14:tracePt t="100134" x="5321300" y="4959350"/>
          <p14:tracePt t="100151" x="5330825" y="4946650"/>
          <p14:tracePt t="100169" x="5365750" y="4946650"/>
          <p14:tracePt t="100185" x="5387975" y="4940300"/>
          <p14:tracePt t="100202" x="5426075" y="4933950"/>
          <p14:tracePt t="100219" x="5499100" y="4914900"/>
          <p14:tracePt t="100235" x="5543550" y="4902200"/>
          <p14:tracePt t="100252" x="5581650" y="4883150"/>
          <p14:tracePt t="100269" x="5638800" y="4864100"/>
          <p14:tracePt t="100285" x="5676900" y="4851400"/>
          <p14:tracePt t="100301" x="5705475" y="4851400"/>
          <p14:tracePt t="100319" x="5775325" y="4851400"/>
          <p14:tracePt t="100335" x="5835650" y="4851400"/>
          <p14:tracePt t="100352" x="5886450" y="4854575"/>
          <p14:tracePt t="100369" x="5943600" y="4867275"/>
          <p14:tracePt t="100385" x="5965825" y="4867275"/>
          <p14:tracePt t="100402" x="5988050" y="4867275"/>
          <p14:tracePt t="100419" x="6003925" y="4876800"/>
          <p14:tracePt t="100435" x="6013450" y="4892675"/>
          <p14:tracePt t="100451" x="6042025" y="4905375"/>
          <p14:tracePt t="100468" x="6057900" y="4914900"/>
          <p14:tracePt t="100485" x="6099175" y="4933950"/>
          <p14:tracePt t="100501" x="6111875" y="4949825"/>
          <p14:tracePt t="100520" x="6124575" y="4959350"/>
          <p14:tracePt t="100535" x="6130925" y="4959350"/>
          <p14:tracePt t="100552" x="6140450" y="4959350"/>
          <p14:tracePt t="100569" x="6159500" y="4959350"/>
          <p14:tracePt t="100585" x="6175375" y="4959350"/>
          <p14:tracePt t="100601" x="6213475" y="4965700"/>
          <p14:tracePt t="100619" x="6292850" y="4972050"/>
          <p14:tracePt t="100634" x="6353175" y="4972050"/>
          <p14:tracePt t="100651" x="6435725" y="4972050"/>
          <p14:tracePt t="100670" x="6530975" y="4972050"/>
          <p14:tracePt t="100685" x="6591300" y="4972050"/>
          <p14:tracePt t="100702" x="6635750" y="4984750"/>
          <p14:tracePt t="100718" x="6689725" y="4994275"/>
          <p14:tracePt t="100735" x="6769100" y="5013325"/>
          <p14:tracePt t="100751" x="6832600" y="5026025"/>
          <p14:tracePt t="100770" x="6911975" y="5026025"/>
          <p14:tracePt t="100785" x="6940550" y="5026025"/>
          <p14:tracePt t="100802" x="6956425" y="5026025"/>
          <p14:tracePt t="100819" x="6965950" y="5026025"/>
          <p14:tracePt t="100914" x="6962775" y="5026025"/>
          <p14:tracePt t="100921" x="6959600" y="5026025"/>
          <p14:tracePt t="100936" x="6921500" y="5022850"/>
          <p14:tracePt t="100952" x="6877050" y="5010150"/>
          <p14:tracePt t="100969" x="6759575" y="4965700"/>
          <p14:tracePt t="100985" x="6708775" y="4953000"/>
          <p14:tracePt t="101001" x="6654800" y="4937125"/>
          <p14:tracePt t="101018" x="6616700" y="4918075"/>
          <p14:tracePt t="101034" x="6569075" y="4914900"/>
          <p14:tracePt t="101051" x="6530975" y="4914900"/>
          <p14:tracePt t="101069" x="6470650" y="4914900"/>
          <p14:tracePt t="101085" x="6432550" y="4914900"/>
          <p14:tracePt t="101102" x="6378575" y="4937125"/>
          <p14:tracePt t="101117" x="6315075" y="4943475"/>
          <p14:tracePt t="101135" x="6226175" y="4965700"/>
          <p14:tracePt t="101151" x="6165850" y="4965700"/>
          <p14:tracePt t="101168" x="6111875" y="4965700"/>
          <p14:tracePt t="101185" x="6013450" y="4953000"/>
          <p14:tracePt t="101202" x="5940425" y="4937125"/>
          <p14:tracePt t="101218" x="5873750" y="4914900"/>
          <p14:tracePt t="101235" x="5807075" y="4876800"/>
          <p14:tracePt t="101251" x="5775325" y="4851400"/>
          <p14:tracePt t="101268" x="5753100" y="4826000"/>
          <p14:tracePt t="101284" x="5724525" y="4810125"/>
          <p14:tracePt t="101301" x="5715000" y="4794250"/>
          <p14:tracePt t="101318" x="5692775" y="4781550"/>
          <p14:tracePt t="101335" x="5635625" y="4762500"/>
          <p14:tracePt t="101352" x="5572125" y="4749800"/>
          <p14:tracePt t="101369" x="5505450" y="4727575"/>
          <p14:tracePt t="101385" x="5435600" y="4721225"/>
          <p14:tracePt t="101401" x="5375275" y="4721225"/>
          <p14:tracePt t="101418" x="5280025" y="4721225"/>
          <p14:tracePt t="101434" x="5108575" y="4721225"/>
          <p14:tracePt t="101451" x="5000625" y="4733925"/>
          <p14:tracePt t="101468" x="4860925" y="4762500"/>
          <p14:tracePt t="101485" x="4705350" y="4794250"/>
          <p14:tracePt t="101502" x="4651375" y="4806950"/>
          <p14:tracePt t="101518" x="4619625" y="4826000"/>
          <p14:tracePt t="101534" x="4594225" y="4841875"/>
          <p14:tracePt t="101552" x="4581525" y="4848225"/>
          <p14:tracePt t="101568" x="4572000" y="4851400"/>
          <p14:tracePt t="101572" x="4568825" y="4857750"/>
          <p14:tracePt t="101585" x="4559300" y="4860925"/>
          <p14:tracePt t="101602" x="4552950" y="4867275"/>
          <p14:tracePt t="101619" x="4552950" y="4876800"/>
          <p14:tracePt t="101651" x="4552950" y="4883150"/>
          <p14:tracePt t="101670" x="4552950" y="4886325"/>
          <p14:tracePt t="101684" x="4556125" y="4895850"/>
          <p14:tracePt t="101701" x="4565650" y="4902200"/>
          <p14:tracePt t="101719" x="4581525" y="4908550"/>
          <p14:tracePt t="101735" x="4622800" y="4911725"/>
          <p14:tracePt t="101752" x="4645025" y="4918075"/>
          <p14:tracePt t="101770" x="4689475" y="4918075"/>
          <p14:tracePt t="101785" x="4752975" y="4930775"/>
          <p14:tracePt t="101801" x="4810125" y="4930775"/>
          <p14:tracePt t="101818" x="4905375" y="4930775"/>
          <p14:tracePt t="101834" x="5045075" y="4930775"/>
          <p14:tracePt t="101851" x="5105400" y="4937125"/>
          <p14:tracePt t="101868" x="5165725" y="4946650"/>
          <p14:tracePt t="101885" x="5245100" y="4946650"/>
          <p14:tracePt t="101902" x="5305425" y="4946650"/>
          <p14:tracePt t="101918" x="5378450" y="4953000"/>
          <p14:tracePt t="101935" x="5495925" y="4962525"/>
          <p14:tracePt t="101951" x="5613400" y="4978400"/>
          <p14:tracePt t="101968" x="5727700" y="4978400"/>
          <p14:tracePt t="101984" x="5889625" y="4978400"/>
          <p14:tracePt t="102002" x="5949950" y="4978400"/>
          <p14:tracePt t="102019" x="6045200" y="4978400"/>
          <p14:tracePt t="102035" x="6197600" y="4965700"/>
          <p14:tracePt t="102052" x="6292850" y="4949825"/>
          <p14:tracePt t="102068" x="6391275" y="4914900"/>
          <p14:tracePt t="102070" x="6451600" y="4899025"/>
          <p14:tracePt t="102084" x="6594475" y="4864100"/>
          <p14:tracePt t="102101" x="6715125" y="4829175"/>
          <p14:tracePt t="102117" x="6788150" y="4813300"/>
          <p14:tracePt t="102134" x="6870700" y="4794250"/>
          <p14:tracePt t="102151" x="6908800" y="4781550"/>
          <p14:tracePt t="102168" x="6956425" y="4762500"/>
          <p14:tracePt t="102184" x="7004050" y="4743450"/>
          <p14:tracePt t="102201" x="7029450" y="4737100"/>
          <p14:tracePt t="102217" x="7038975" y="4730750"/>
          <p14:tracePt t="102234" x="7058025" y="4730750"/>
          <p14:tracePt t="102252" x="7067550" y="4730750"/>
          <p14:tracePt t="102268" x="7073900" y="4730750"/>
          <p14:tracePt t="102302" x="7073900" y="4727575"/>
          <p14:tracePt t="102318" x="7073900" y="4721225"/>
          <p14:tracePt t="102334" x="7073900" y="4718050"/>
          <p14:tracePt t="102351" x="7064375" y="4705350"/>
          <p14:tracePt t="102367" x="7051675" y="4702175"/>
          <p14:tracePt t="102385" x="7023100" y="4686300"/>
          <p14:tracePt t="102401" x="6985000" y="4673600"/>
          <p14:tracePt t="102419" x="6946900" y="4660900"/>
          <p14:tracePt t="102435" x="6858000" y="4632325"/>
          <p14:tracePt t="102452" x="6784975" y="4616450"/>
          <p14:tracePt t="102468" x="6708775" y="4603750"/>
          <p14:tracePt t="102485" x="6619875" y="4581525"/>
          <p14:tracePt t="102501" x="6565900" y="4581525"/>
          <p14:tracePt t="102518" x="6502400" y="4575175"/>
          <p14:tracePt t="102535" x="6407150" y="4568825"/>
          <p14:tracePt t="102552" x="6346825" y="4568825"/>
          <p14:tracePt t="102568" x="6302375" y="4568825"/>
          <p14:tracePt t="102572" x="6283325" y="4568825"/>
          <p14:tracePt t="102585" x="6238875" y="4562475"/>
          <p14:tracePt t="102601" x="6178550" y="4562475"/>
          <p14:tracePt t="102618" x="6118225" y="4556125"/>
          <p14:tracePt t="102634" x="6032500" y="4556125"/>
          <p14:tracePt t="102651" x="5972175" y="4556125"/>
          <p14:tracePt t="102668" x="5911850" y="4556125"/>
          <p14:tracePt t="102684" x="5826125" y="4556125"/>
          <p14:tracePt t="102702" x="5775325" y="4556125"/>
          <p14:tracePt t="102718" x="5715000" y="4556125"/>
          <p14:tracePt t="102735" x="5648325" y="4556125"/>
          <p14:tracePt t="102751" x="5610225" y="4556125"/>
          <p14:tracePt t="102768" x="5565775" y="4559300"/>
          <p14:tracePt t="102784" x="5476875" y="4572000"/>
          <p14:tracePt t="102801" x="5413375" y="4587875"/>
          <p14:tracePt t="102819" x="5353050" y="4587875"/>
          <p14:tracePt t="102835" x="5267325" y="4600575"/>
          <p14:tracePt t="102852" x="5222875" y="4606925"/>
          <p14:tracePt t="102868" x="5178425" y="4606925"/>
          <p14:tracePt t="102885" x="5105400" y="4613275"/>
          <p14:tracePt t="102901" x="5070475" y="4625975"/>
          <p14:tracePt t="102918" x="5026025" y="4625975"/>
          <p14:tracePt t="102934" x="4959350" y="4651375"/>
          <p14:tracePt t="102952" x="4930775" y="4657725"/>
          <p14:tracePt t="102969" x="4908550" y="4670425"/>
          <p14:tracePt t="102985" x="4864100" y="4686300"/>
          <p14:tracePt t="103002" x="4841875" y="4699000"/>
          <p14:tracePt t="103018" x="4810125" y="4718050"/>
          <p14:tracePt t="103034" x="4797425" y="4730750"/>
          <p14:tracePt t="103051" x="4787900" y="4743450"/>
          <p14:tracePt t="103068" x="4775200" y="4752975"/>
          <p14:tracePt t="103084" x="4756150" y="4768850"/>
          <p14:tracePt t="103106" x="4756150" y="4772025"/>
          <p14:tracePt t="103118" x="4756150" y="4778375"/>
          <p14:tracePt t="103134" x="4756150" y="4791075"/>
          <p14:tracePt t="103151" x="4756150" y="4803775"/>
          <p14:tracePt t="103167" x="4756150" y="4816475"/>
          <p14:tracePt t="103184" x="4756150" y="4832350"/>
          <p14:tracePt t="103201" x="4772025" y="4841875"/>
          <p14:tracePt t="103218" x="4781550" y="4851400"/>
          <p14:tracePt t="103234" x="4822825" y="4876800"/>
          <p14:tracePt t="103251" x="4851400" y="4876800"/>
          <p14:tracePt t="103268" x="4883150" y="4876800"/>
          <p14:tracePt t="103285" x="4930775" y="4886325"/>
          <p14:tracePt t="103301" x="4975225" y="4892675"/>
          <p14:tracePt t="103318" x="5019675" y="4899025"/>
          <p14:tracePt t="103334" x="5083175" y="4899025"/>
          <p14:tracePt t="103351" x="5133975" y="4899025"/>
          <p14:tracePt t="103368" x="5184775" y="4899025"/>
          <p14:tracePt t="103384" x="5280025" y="4899025"/>
          <p14:tracePt t="103401" x="5324475" y="4899025"/>
          <p14:tracePt t="103418" x="5368925" y="4899025"/>
          <p14:tracePt t="103434" x="5429250" y="4899025"/>
          <p14:tracePt t="103451" x="5489575" y="4899025"/>
          <p14:tracePt t="103468" x="5568950" y="4899025"/>
          <p14:tracePt t="103484" x="5711825" y="4918075"/>
          <p14:tracePt t="103502" x="5803900" y="4918075"/>
          <p14:tracePt t="103519" x="5908675" y="4918075"/>
          <p14:tracePt t="103535" x="6038850" y="4918075"/>
          <p14:tracePt t="103551" x="6099175" y="4918075"/>
          <p14:tracePt t="103568" x="6140450" y="4918075"/>
          <p14:tracePt t="103584" x="6203950" y="4918075"/>
          <p14:tracePt t="103601" x="6273800" y="4918075"/>
          <p14:tracePt t="103618" x="6356350" y="4918075"/>
          <p14:tracePt t="103634" x="6470650" y="4918075"/>
          <p14:tracePt t="103652" x="6553200" y="4918075"/>
          <p14:tracePt t="103668" x="6648450" y="4918075"/>
          <p14:tracePt t="103684" x="6724650" y="4918075"/>
          <p14:tracePt t="103701" x="6759575" y="4918075"/>
          <p14:tracePt t="103718" x="6784975" y="4918075"/>
          <p14:tracePt t="103734" x="6797675" y="4918075"/>
          <p14:tracePt t="103752" x="6807200" y="4918075"/>
          <p14:tracePt t="103768" x="6829425" y="4918075"/>
          <p14:tracePt t="103786" x="6854825" y="4918075"/>
          <p14:tracePt t="103802" x="6886575" y="4908550"/>
          <p14:tracePt t="103818" x="6902450" y="4902200"/>
          <p14:tracePt t="103834" x="6924675" y="4886325"/>
          <p14:tracePt t="103850" x="6937375" y="4876800"/>
          <p14:tracePt t="103867" x="6950075" y="4860925"/>
          <p14:tracePt t="103884" x="6962775" y="4845050"/>
          <p14:tracePt t="103902" x="6978650" y="4835525"/>
          <p14:tracePt t="103918" x="6988175" y="4832350"/>
          <p14:tracePt t="103935" x="6988175" y="4816475"/>
          <p14:tracePt t="103951" x="6988175" y="4806950"/>
          <p14:tracePt t="103968" x="6988175" y="4797425"/>
          <p14:tracePt t="103985" x="6975475" y="4762500"/>
          <p14:tracePt t="104000" x="6950075" y="4743450"/>
          <p14:tracePt t="104017" x="6934200" y="4733925"/>
          <p14:tracePt t="104034" x="6899275" y="4718050"/>
          <p14:tracePt t="104051" x="6877050" y="4699000"/>
          <p14:tracePt t="104068" x="6838950" y="4686300"/>
          <p14:tracePt t="104072" x="6819900" y="4679950"/>
          <p14:tracePt t="104085" x="6759575" y="4673600"/>
          <p14:tracePt t="104101" x="6705600" y="4673600"/>
          <p14:tracePt t="104117" x="6654800" y="4673600"/>
          <p14:tracePt t="104135" x="6569075" y="4657725"/>
          <p14:tracePt t="104150" x="6483350" y="4651375"/>
          <p14:tracePt t="104168" x="6419850" y="4638675"/>
          <p14:tracePt t="104185" x="6334125" y="4622800"/>
          <p14:tracePt t="104201" x="6270625" y="4616450"/>
          <p14:tracePt t="104218" x="6188075" y="4610100"/>
          <p14:tracePt t="104234" x="6057900" y="4610100"/>
          <p14:tracePt t="104251" x="5984875" y="4600575"/>
          <p14:tracePt t="104267" x="5924550" y="4600575"/>
          <p14:tracePt t="104285" x="5842000" y="4600575"/>
          <p14:tracePt t="104301" x="5759450" y="4606925"/>
          <p14:tracePt t="104318" x="5686425" y="4619625"/>
          <p14:tracePt t="104335" x="5581650" y="4651375"/>
          <p14:tracePt t="104352" x="5530850" y="4664075"/>
          <p14:tracePt t="104368" x="5457825" y="4670425"/>
          <p14:tracePt t="104384" x="5334000" y="4692650"/>
          <p14:tracePt t="104400" x="5273675" y="4692650"/>
          <p14:tracePt t="104417" x="5216525" y="4692650"/>
          <p14:tracePt t="104434" x="5137150" y="4692650"/>
          <p14:tracePt t="104450" x="5083175" y="4692650"/>
          <p14:tracePt t="104468" x="5026025" y="4692650"/>
          <p14:tracePt t="104485" x="4946650" y="4692650"/>
          <p14:tracePt t="104501" x="4911725" y="4692650"/>
          <p14:tracePt t="104518" x="4873625" y="4692650"/>
          <p14:tracePt t="104535" x="4832350" y="4718050"/>
          <p14:tracePt t="104551" x="4806950" y="4730750"/>
          <p14:tracePt t="104568" x="4797425" y="4740275"/>
          <p14:tracePt t="104585" x="4778375" y="4756150"/>
          <p14:tracePt t="104601" x="4768850" y="4772025"/>
          <p14:tracePt t="104618" x="4759325" y="4781550"/>
          <p14:tracePt t="104635" x="4759325" y="4794250"/>
          <p14:tracePt t="104651" x="4759325" y="4803775"/>
          <p14:tracePt t="104668" x="4759325" y="4810125"/>
          <p14:tracePt t="104685" x="4759325" y="4829175"/>
          <p14:tracePt t="104701" x="4759325" y="4838700"/>
          <p14:tracePt t="104718" x="4759325" y="4848225"/>
          <p14:tracePt t="104735" x="4759325" y="4870450"/>
          <p14:tracePt t="104751" x="4768850" y="4879975"/>
          <p14:tracePt t="104768" x="4778375" y="4889500"/>
          <p14:tracePt t="104785" x="4800600" y="4905375"/>
          <p14:tracePt t="104800" x="4810125" y="4921250"/>
          <p14:tracePt t="104817" x="4819650" y="4930775"/>
          <p14:tracePt t="104835" x="4860925" y="4946650"/>
          <p14:tracePt t="104852" x="4892675" y="4953000"/>
          <p14:tracePt t="104868" x="4937125" y="4959350"/>
          <p14:tracePt t="104886" x="4997450" y="4959350"/>
          <p14:tracePt t="104901" x="5029200" y="4959350"/>
          <p14:tracePt t="104918" x="5048250" y="4959350"/>
          <p14:tracePt t="104935" x="5105400" y="4959350"/>
          <p14:tracePt t="104950" x="5149850" y="4959350"/>
          <p14:tracePt t="104967" x="5200650" y="4959350"/>
          <p14:tracePt t="104985" x="5324475" y="4959350"/>
          <p14:tracePt t="105001" x="5397500" y="4968875"/>
          <p14:tracePt t="105018" x="5467350" y="4968875"/>
          <p14:tracePt t="105035" x="5540375" y="4981575"/>
          <p14:tracePt t="105051" x="5584825" y="4981575"/>
          <p14:tracePt t="105068" x="5613400" y="4981575"/>
          <p14:tracePt t="105086" x="5661025" y="4981575"/>
          <p14:tracePt t="105101" x="5689600" y="4987925"/>
          <p14:tracePt t="105119" x="5727700" y="4987925"/>
          <p14:tracePt t="105135" x="5788025" y="4994275"/>
          <p14:tracePt t="105150" x="5842000" y="4994275"/>
          <p14:tracePt t="105167" x="5886450" y="5000625"/>
          <p14:tracePt t="105185" x="5949950" y="5000625"/>
          <p14:tracePt t="105201" x="5984875" y="5000625"/>
          <p14:tracePt t="105217" x="6022975" y="5000625"/>
          <p14:tracePt t="105234" x="6096000" y="5013325"/>
          <p14:tracePt t="105251" x="6169025" y="5029200"/>
          <p14:tracePt t="105268" x="6238875" y="5029200"/>
          <p14:tracePt t="105285" x="6318250" y="5035550"/>
          <p14:tracePt t="105301" x="6356350" y="5035550"/>
          <p14:tracePt t="105318" x="6378575" y="5035550"/>
          <p14:tracePt t="105334" x="6403975" y="5035550"/>
          <p14:tracePt t="105351" x="6419850" y="5035550"/>
          <p14:tracePt t="105368" x="6435725" y="5035550"/>
          <p14:tracePt t="105384" x="6473825" y="5035550"/>
          <p14:tracePt t="105400" x="6502400" y="5035550"/>
          <p14:tracePt t="105418" x="6540500" y="5026025"/>
          <p14:tracePt t="105435" x="6581775" y="5019675"/>
          <p14:tracePt t="105451" x="6600825" y="5010150"/>
          <p14:tracePt t="105468" x="6610350" y="5010150"/>
          <p14:tracePt t="105484" x="6629400" y="4994275"/>
          <p14:tracePt t="105500" x="6638925" y="4981575"/>
          <p14:tracePt t="105517" x="6648450" y="4978400"/>
          <p14:tracePt t="105535" x="6670675" y="4968875"/>
          <p14:tracePt t="105551" x="6686550" y="4962525"/>
          <p14:tracePt t="105568" x="6696075" y="4956175"/>
          <p14:tracePt t="105585" x="6711950" y="4946650"/>
          <p14:tracePt t="105601" x="6721475" y="4930775"/>
          <p14:tracePt t="105618" x="6731000" y="4921250"/>
          <p14:tracePt t="105636" x="6746875" y="4908550"/>
          <p14:tracePt t="105651" x="6756400" y="4899025"/>
          <p14:tracePt t="105667" x="6772275" y="4883150"/>
          <p14:tracePt t="105685" x="6784975" y="4867275"/>
          <p14:tracePt t="105702" x="6794500" y="4857750"/>
          <p14:tracePt t="105718" x="6804025" y="4851400"/>
          <p14:tracePt t="105735" x="6804025" y="4848225"/>
          <p14:tracePt t="105751" x="6810375" y="4841875"/>
          <p14:tracePt t="105784" x="6819900" y="4832350"/>
          <p14:tracePt t="105801" x="6826250" y="4832350"/>
          <p14:tracePt t="105850" x="6826250" y="4826000"/>
          <p14:tracePt t="105865" x="6826250" y="4822825"/>
          <p14:tracePt t="105873" x="6826250" y="4816475"/>
          <p14:tracePt t="105893" x="6826250" y="4813300"/>
          <p14:tracePt t="105901" x="6826250" y="4806950"/>
          <p14:tracePt t="105918" x="6826250" y="4803775"/>
          <p14:tracePt t="105994" x="6826250" y="4797425"/>
          <p14:tracePt t="106022" x="6826250" y="4794250"/>
          <p14:tracePt t="106036" x="6826250" y="4781550"/>
          <p14:tracePt t="106049" x="6826250" y="4778375"/>
          <p14:tracePt t="106078" x="6826250" y="4772025"/>
          <p14:tracePt t="106102" x="6826250" y="4768850"/>
          <p14:tracePt t="106114" x="6826250" y="4759325"/>
          <p14:tracePt t="106123" x="6823075" y="4752975"/>
          <p14:tracePt t="106135" x="6807200" y="4749800"/>
          <p14:tracePt t="106152" x="6797675" y="4733925"/>
          <p14:tracePt t="106167" x="6788150" y="4724400"/>
          <p14:tracePt t="106185" x="6775450" y="4708525"/>
          <p14:tracePt t="106201" x="6762750" y="4702175"/>
          <p14:tracePt t="106287" x="6759575" y="4699000"/>
          <p14:tracePt t="106297" x="6759575" y="4692650"/>
          <p14:tracePt t="106309" x="6753225" y="4692650"/>
          <p14:tracePt t="106328" x="6750050" y="4692650"/>
          <p14:tracePt t="106343" x="6743700" y="4692650"/>
          <p14:tracePt t="106350" x="6737350" y="4692650"/>
          <p14:tracePt t="106367" x="6734175" y="4692650"/>
          <p14:tracePt t="106385" x="6718300" y="4692650"/>
          <p14:tracePt t="106401" x="6708775" y="4692650"/>
          <p14:tracePt t="106418" x="6699250" y="4692650"/>
          <p14:tracePt t="106436" x="6686550" y="4692650"/>
          <p14:tracePt t="106451" x="6670675" y="4692650"/>
          <p14:tracePt t="106468" x="6661150" y="4683125"/>
          <p14:tracePt t="106485" x="6645275" y="4676775"/>
          <p14:tracePt t="106501" x="6635750" y="4676775"/>
          <p14:tracePt t="106518" x="6619875" y="4676775"/>
          <p14:tracePt t="106536" x="6588125" y="4667250"/>
          <p14:tracePt t="106551" x="6556375" y="4660900"/>
          <p14:tracePt t="106568" x="6534150" y="4660900"/>
          <p14:tracePt t="106584" x="6511925" y="4660900"/>
          <p14:tracePt t="106600" x="6486525" y="4654550"/>
          <p14:tracePt t="106617" x="6470650" y="4654550"/>
          <p14:tracePt t="106634" x="6442075" y="4648200"/>
          <p14:tracePt t="106651" x="6359525" y="4629150"/>
          <p14:tracePt t="106667" x="6289675" y="4629150"/>
          <p14:tracePt t="106684" x="6229350" y="4629150"/>
          <p14:tracePt t="106701" x="6143625" y="4629150"/>
          <p14:tracePt t="106717" x="6073775" y="4629150"/>
          <p14:tracePt t="106734" x="6000750" y="4629150"/>
          <p14:tracePt t="106751" x="5895975" y="4629150"/>
          <p14:tracePt t="106767" x="5835650" y="4629150"/>
          <p14:tracePt t="106784" x="5778500" y="4629150"/>
          <p14:tracePt t="106801" x="5699125" y="4629150"/>
          <p14:tracePt t="106817" x="5661025" y="4622800"/>
          <p14:tracePt t="106834" x="5616575" y="4622800"/>
          <p14:tracePt t="106851" x="5568950" y="4622800"/>
          <p14:tracePt t="106867" x="5549900" y="4622800"/>
          <p14:tracePt t="106884" x="5527675" y="4622800"/>
          <p14:tracePt t="106901" x="5511800" y="4622800"/>
          <p14:tracePt t="106917" x="5489575" y="4622800"/>
          <p14:tracePt t="106934" x="5470525" y="4616450"/>
          <p14:tracePt t="106951" x="5435600" y="4616450"/>
          <p14:tracePt t="106967" x="5407025" y="4616450"/>
          <p14:tracePt t="106984" x="5384800" y="4613275"/>
          <p14:tracePt t="107001" x="5343525" y="4606925"/>
          <p14:tracePt t="107017" x="5314950" y="4606925"/>
          <p14:tracePt t="107035" x="5283200" y="4606925"/>
          <p14:tracePt t="107051" x="5235575" y="4606925"/>
          <p14:tracePt t="107067" x="5216525" y="4606925"/>
          <p14:tracePt t="107084" x="5194300" y="4606925"/>
          <p14:tracePt t="107101" x="5153025" y="4606925"/>
          <p14:tracePt t="107117" x="5124450" y="4606925"/>
          <p14:tracePt t="107134" x="5102225" y="4606925"/>
          <p14:tracePt t="107150" x="5080000" y="4606925"/>
          <p14:tracePt t="107167" x="5057775" y="4613275"/>
          <p14:tracePt t="107184" x="5035550" y="4625975"/>
          <p14:tracePt t="107201" x="4994275" y="4638675"/>
          <p14:tracePt t="107217" x="4968875" y="4648200"/>
          <p14:tracePt t="107234" x="4940300" y="4660900"/>
          <p14:tracePt t="107251" x="4911725" y="4670425"/>
          <p14:tracePt t="107268" x="4895850" y="4676775"/>
          <p14:tracePt t="107284" x="4886325" y="4676775"/>
          <p14:tracePt t="107300" x="4870450" y="4689475"/>
          <p14:tracePt t="107317" x="4860925" y="4692650"/>
          <p14:tracePt t="107335" x="4829175" y="4708525"/>
          <p14:tracePt t="107350" x="4803775" y="4721225"/>
          <p14:tracePt t="107367" x="4781550" y="4727575"/>
          <p14:tracePt t="107386" x="4765675" y="4730750"/>
          <p14:tracePt t="107401" x="4756150" y="4730750"/>
          <p14:tracePt t="107418" x="4746625" y="4730750"/>
          <p14:tracePt t="107434" x="4737100" y="4743450"/>
          <p14:tracePt t="107471" x="4737100" y="4746625"/>
          <p14:tracePt t="107485" x="4737100" y="4752975"/>
          <p14:tracePt t="107500" x="4737100" y="4759325"/>
          <p14:tracePt t="107517" x="4737100" y="4768850"/>
          <p14:tracePt t="107536" x="4752975" y="4778375"/>
          <p14:tracePt t="107551" x="4768850" y="4781550"/>
          <p14:tracePt t="107567" x="4784725" y="4794250"/>
          <p14:tracePt t="107584" x="4810125" y="4800600"/>
          <p14:tracePt t="107600" x="4822825" y="4800600"/>
          <p14:tracePt t="107617" x="4832350" y="4803775"/>
          <p14:tracePt t="107634" x="4848225" y="4810125"/>
          <p14:tracePt t="107636" x="4854575" y="4810125"/>
          <p14:tracePt t="107650" x="4864100" y="4810125"/>
          <p14:tracePt t="107667" x="4873625" y="4813300"/>
          <p14:tracePt t="107684" x="4883150" y="4813300"/>
          <p14:tracePt t="107701" x="4914900" y="4819650"/>
          <p14:tracePt t="107717" x="4937125" y="4819650"/>
          <p14:tracePt t="107734" x="4965700" y="4819650"/>
          <p14:tracePt t="107751" x="5000625" y="4829175"/>
          <p14:tracePt t="107767" x="5029200" y="4829175"/>
          <p14:tracePt t="107786" x="5070475" y="4835525"/>
          <p14:tracePt t="107801" x="5092700" y="4848225"/>
          <p14:tracePt t="107818" x="5130800" y="4854575"/>
          <p14:tracePt t="107834" x="5168900" y="4860925"/>
          <p14:tracePt t="107851" x="5229225" y="4860925"/>
          <p14:tracePt t="107867" x="5276850" y="4867275"/>
          <p14:tracePt t="107884" x="5311775" y="4867275"/>
          <p14:tracePt t="107901" x="5365750" y="4867275"/>
          <p14:tracePt t="107917" x="5403850" y="4867275"/>
          <p14:tracePt t="107935" x="5448300" y="4867275"/>
          <p14:tracePt t="107951" x="5508625" y="4867275"/>
          <p14:tracePt t="107968" x="5546725" y="4867275"/>
          <p14:tracePt t="107984" x="5597525" y="4867275"/>
          <p14:tracePt t="108000" x="5667375" y="4867275"/>
          <p14:tracePt t="108017" x="5711825" y="4867275"/>
          <p14:tracePt t="108034" x="5749925" y="4867275"/>
          <p14:tracePt t="108051" x="5842000" y="4867275"/>
          <p14:tracePt t="108068" x="5902325" y="4867275"/>
          <p14:tracePt t="108086" x="5953125" y="4867275"/>
          <p14:tracePt t="108102" x="6057900" y="4867275"/>
          <p14:tracePt t="108117" x="6118225" y="4867275"/>
          <p14:tracePt t="108134" x="6178550" y="4867275"/>
          <p14:tracePt t="108136" x="6194425" y="4867275"/>
          <p14:tracePt t="108150" x="6232525" y="4867275"/>
          <p14:tracePt t="108167" x="6254750" y="4867275"/>
          <p14:tracePt t="108185" x="6276975" y="4867275"/>
          <p14:tracePt t="108200" x="6302375" y="4867275"/>
          <p14:tracePt t="108217" x="6311900" y="4860925"/>
          <p14:tracePt t="108235" x="6340475" y="4860925"/>
          <p14:tracePt t="108251" x="6365875" y="4860925"/>
          <p14:tracePt t="108267" x="6381750" y="4860925"/>
          <p14:tracePt t="108283" x="6403975" y="4860925"/>
          <p14:tracePt t="108301" x="6423025" y="4860925"/>
          <p14:tracePt t="108317" x="6432550" y="4860925"/>
          <p14:tracePt t="108335" x="6454775" y="4860925"/>
          <p14:tracePt t="108351" x="6480175" y="4860925"/>
          <p14:tracePt t="108368" x="6511925" y="4854575"/>
          <p14:tracePt t="108384" x="6534150" y="4841875"/>
          <p14:tracePt t="108401" x="6588125" y="4841875"/>
          <p14:tracePt t="108417" x="6619875" y="4841875"/>
          <p14:tracePt t="108435" x="6629400" y="4838700"/>
          <p14:tracePt t="108450" x="6642100" y="4838700"/>
          <p14:tracePt t="108467" x="6651625" y="4838700"/>
          <p14:tracePt t="108484" x="6667500" y="4838700"/>
          <p14:tracePt t="108500" x="6683375" y="4838700"/>
          <p14:tracePt t="108517" x="6699250" y="4829175"/>
          <p14:tracePt t="108534" x="6727825" y="4822825"/>
          <p14:tracePt t="108551" x="6807200" y="4822825"/>
          <p14:tracePt t="108567" x="6858000" y="4822825"/>
          <p14:tracePt t="108583" x="6902450" y="4822825"/>
          <p14:tracePt t="108601" x="6934200" y="4822825"/>
          <p14:tracePt t="108617" x="6943725" y="4822825"/>
          <p14:tracePt t="108634" x="6959600" y="4822825"/>
          <p14:tracePt t="108651" x="6975475" y="4822825"/>
          <p14:tracePt t="108668" x="6985000" y="4816475"/>
          <p14:tracePt t="108684" x="6994525" y="4806950"/>
          <p14:tracePt t="108701" x="7013575" y="4800600"/>
          <p14:tracePt t="108717" x="7026275" y="4791075"/>
          <p14:tracePt t="108734" x="7035800" y="4784725"/>
          <p14:tracePt t="108751" x="7054850" y="4784725"/>
          <p14:tracePt t="108784" x="7061200" y="4784725"/>
          <p14:tracePt t="108801" x="7070725" y="4781550"/>
          <p14:tracePt t="108834" x="7073900" y="4775200"/>
          <p14:tracePt t="108850" x="7073900" y="4772025"/>
          <p14:tracePt t="108867" x="7073900" y="4765675"/>
          <p14:tracePt t="108884" x="7073900" y="4762500"/>
          <p14:tracePt t="108901" x="7073900" y="4756150"/>
          <p14:tracePt t="109002" x="7067550" y="4756150"/>
          <p14:tracePt t="109011" x="7064375" y="4756150"/>
          <p14:tracePt t="109022" x="7048500" y="4756150"/>
          <p14:tracePt t="109034" x="7042150" y="4756150"/>
          <p14:tracePt t="109051" x="7029450" y="4756150"/>
          <p14:tracePt t="109067" x="7019925" y="4756150"/>
          <p14:tracePt t="109100" x="7013575" y="4756150"/>
          <p14:tracePt t="109117" x="7007225" y="4756150"/>
          <p14:tracePt t="109134" x="6997700" y="4756150"/>
          <p14:tracePt t="109151" x="6988175" y="4756150"/>
          <p14:tracePt t="109168" x="6985000" y="4756150"/>
          <p14:tracePt t="109273" x="6978650" y="4756150"/>
          <p14:tracePt t="109283" x="6975475" y="4752975"/>
          <p14:tracePt t="109301" x="6943725" y="4733925"/>
          <p14:tracePt t="109317" x="6921500" y="4724400"/>
          <p14:tracePt t="109334" x="6899275" y="4711700"/>
          <p14:tracePt t="109351" x="6848475" y="4692650"/>
          <p14:tracePt t="109367" x="6816725" y="4673600"/>
          <p14:tracePt t="109383" x="6794500" y="4670425"/>
          <p14:tracePt t="109400" x="6778625" y="4670425"/>
          <p14:tracePt t="109417" x="6765925" y="4670425"/>
          <p14:tracePt t="109433" x="6756400" y="4670425"/>
          <p14:tracePt t="109450" x="6740525" y="4670425"/>
          <p14:tracePt t="109467" x="6731000" y="4670425"/>
          <p14:tracePt t="109484" x="6721475" y="4670425"/>
          <p14:tracePt t="109501" x="6705600" y="4670425"/>
          <p14:tracePt t="109517" x="6696075" y="4670425"/>
          <p14:tracePt t="109534" x="6680200" y="4670425"/>
          <p14:tracePt t="109550" x="6667500" y="4670425"/>
          <p14:tracePt t="109567" x="6657975" y="4670425"/>
          <p14:tracePt t="109585" x="6648450" y="4670425"/>
          <p14:tracePt t="109601" x="6626225" y="4670425"/>
          <p14:tracePt t="109617" x="6616700" y="4670425"/>
          <p14:tracePt t="109634" x="6607175" y="4670425"/>
          <p14:tracePt t="109650" x="6594475" y="4670425"/>
          <p14:tracePt t="109667" x="6578600" y="4676775"/>
          <p14:tracePt t="109684" x="6562725" y="4676775"/>
          <p14:tracePt t="109700" x="6521450" y="4692650"/>
          <p14:tracePt t="109717" x="6496050" y="4699000"/>
          <p14:tracePt t="109734" x="6467475" y="4699000"/>
          <p14:tracePt t="109751" x="6448425" y="4699000"/>
          <p14:tracePt t="109767" x="6432550" y="4699000"/>
          <p14:tracePt t="109784" x="6410325" y="4699000"/>
          <p14:tracePt t="109800" x="6372225" y="4699000"/>
          <p14:tracePt t="109817" x="6321425" y="4699000"/>
          <p14:tracePt t="109834" x="6261100" y="4699000"/>
          <p14:tracePt t="109850" x="6172200" y="4705350"/>
          <p14:tracePt t="109867" x="6111875" y="4714875"/>
          <p14:tracePt t="109885" x="6051550" y="4721225"/>
          <p14:tracePt t="109901" x="5988050" y="4721225"/>
          <p14:tracePt t="109917" x="5946775" y="4721225"/>
          <p14:tracePt t="109934" x="5915025" y="4721225"/>
          <p14:tracePt t="109950" x="5867400" y="4721225"/>
          <p14:tracePt t="109967" x="5838825" y="4721225"/>
          <p14:tracePt t="109983" x="5816600" y="4721225"/>
          <p14:tracePt t="110000" x="5797550" y="4721225"/>
          <p14:tracePt t="110017" x="5781675" y="4721225"/>
          <p14:tracePt t="110034" x="5772150" y="4721225"/>
          <p14:tracePt t="110051" x="5762625" y="4730750"/>
          <p14:tracePt t="110068" x="5762625" y="4746625"/>
          <p14:tracePt t="110083" x="5762625" y="4749800"/>
          <p14:tracePt t="110100" x="5762625" y="4765675"/>
          <p14:tracePt t="110117" x="5762625" y="4775200"/>
          <p14:tracePt t="110134" x="5762625" y="4784725"/>
          <p14:tracePt t="110151" x="5762625" y="4803775"/>
          <p14:tracePt t="110167" x="5762625" y="4813300"/>
          <p14:tracePt t="110184" x="5762625" y="4819650"/>
          <p14:tracePt t="110251" x="5762625" y="4822825"/>
          <p14:tracePt t="110266" x="5762625" y="4829175"/>
          <p14:tracePt t="110280" x="5756275" y="4829175"/>
          <p14:tracePt t="110287" x="5756275" y="4835525"/>
          <p14:tracePt t="110301" x="5756275" y="4845050"/>
          <p14:tracePt t="110317" x="5753100" y="4848225"/>
          <p14:tracePt t="110334" x="5746750" y="4854575"/>
          <p14:tracePt t="110350" x="5737225" y="4857750"/>
          <p14:tracePt t="110402" x="5737225" y="4864100"/>
          <p14:tracePt t="110430" x="5737225" y="4867275"/>
          <p14:tracePt t="110530" x="5737225" y="4873625"/>
          <p14:tracePt t="114496" x="5781675" y="4864100"/>
          <p14:tracePt t="114503" x="5851525" y="4854575"/>
          <p14:tracePt t="114517" x="5946775" y="4838700"/>
          <p14:tracePt t="114534" x="6010275" y="4832350"/>
          <p14:tracePt t="114551" x="6070600" y="4832350"/>
          <p14:tracePt t="114568" x="6156325" y="4832350"/>
          <p14:tracePt t="114600" x="6286500" y="4832350"/>
          <p14:tracePt t="114633" x="6410325" y="4841875"/>
          <p14:tracePt t="114650" x="6448425" y="4848225"/>
          <p14:tracePt t="114667" x="6496050" y="4854575"/>
          <p14:tracePt t="114684" x="6518275" y="4857750"/>
          <p14:tracePt t="114701" x="6540500" y="4864100"/>
          <p14:tracePt t="114718" x="6575425" y="4870450"/>
          <p14:tracePt t="114734" x="6584950" y="4870450"/>
          <p14:tracePt t="114750" x="6594475" y="4873625"/>
          <p14:tracePt t="114767" x="6613525" y="4873625"/>
          <p14:tracePt t="114784" x="6623050" y="4873625"/>
          <p14:tracePt t="114799" x="6629400" y="4879975"/>
          <p14:tracePt t="114817" x="6632575" y="4879975"/>
          <p14:tracePt t="114851" x="6638925" y="4883150"/>
          <p14:tracePt t="115790" x="6610350" y="4895850"/>
          <p14:tracePt t="115799" x="6559550" y="4914900"/>
          <p14:tracePt t="115818" x="6442075" y="4968875"/>
          <p14:tracePt t="115850" x="6346825" y="5029200"/>
          <p14:tracePt t="115884" x="6302375" y="5089525"/>
          <p14:tracePt t="115900" x="6289675" y="5099050"/>
          <p14:tracePt t="115917" x="6276975" y="5121275"/>
          <p14:tracePt t="115933" x="6276975" y="5130800"/>
          <p14:tracePt t="115950" x="6276975" y="5146675"/>
          <p14:tracePt t="115967" x="6267450" y="5165725"/>
          <p14:tracePt t="115983" x="6257925" y="5175250"/>
          <p14:tracePt t="116000" x="6248400" y="5191125"/>
          <p14:tracePt t="116017" x="6197600" y="5210175"/>
          <p14:tracePt t="116033" x="6143625" y="5222875"/>
          <p14:tracePt t="116049" x="6089650" y="5222875"/>
          <p14:tracePt t="116067" x="6029325" y="5222875"/>
          <p14:tracePt t="116083" x="5991225" y="5222875"/>
          <p14:tracePt t="116100" x="5946775" y="5222875"/>
          <p14:tracePt t="116118" x="5886450" y="5219700"/>
          <p14:tracePt t="116134" x="5848350" y="5207000"/>
          <p14:tracePt t="116150" x="5826125" y="5200650"/>
          <p14:tracePt t="116167" x="5781675" y="5178425"/>
          <p14:tracePt t="116183" x="5759450" y="5165725"/>
          <p14:tracePt t="116199" x="5740400" y="5133975"/>
          <p14:tracePt t="116217" x="5715000" y="5070475"/>
          <p14:tracePt t="116234" x="5715000" y="5041900"/>
          <p14:tracePt t="116250" x="5715000" y="5019675"/>
          <p14:tracePt t="116254" x="5715000" y="5013325"/>
          <p14:tracePt t="116268" x="5730875" y="4997450"/>
          <p14:tracePt t="116283" x="5740400" y="4987925"/>
          <p14:tracePt t="116300" x="5756275" y="4978400"/>
          <p14:tracePt t="116317" x="5800725" y="4959350"/>
          <p14:tracePt t="116333" x="5838825" y="4940300"/>
          <p14:tracePt t="116349" x="5883275" y="4927600"/>
          <p14:tracePt t="116368" x="5946775" y="4895850"/>
          <p14:tracePt t="116384" x="5994400" y="4883150"/>
          <p14:tracePt t="116401" x="6022975" y="4870450"/>
          <p14:tracePt t="116418" x="6042025" y="4867275"/>
          <p14:tracePt t="116450" x="6042025" y="4857750"/>
          <p14:tracePt t="116467" x="6026150" y="4838700"/>
          <p14:tracePt t="116483" x="6010275" y="4829175"/>
          <p14:tracePt t="116500" x="5988050" y="4816475"/>
          <p14:tracePt t="116518" x="5943600" y="4800600"/>
          <p14:tracePt t="116534" x="5915025" y="4800600"/>
          <p14:tracePt t="116550" x="5892800" y="4800600"/>
          <p14:tracePt t="116567" x="5873750" y="4800600"/>
          <p14:tracePt t="116584" x="5857875" y="4800600"/>
          <p14:tracePt t="116600" x="5848350" y="4800600"/>
          <p14:tracePt t="116616" x="5838825" y="4800600"/>
          <p14:tracePt t="116633" x="5822950" y="4800600"/>
          <p14:tracePt t="116649" x="5807075" y="4800600"/>
          <p14:tracePt t="116667" x="5794375" y="4800600"/>
          <p14:tracePt t="116683" x="5794375" y="4810125"/>
          <p14:tracePt t="116700" x="5794375" y="4819650"/>
          <p14:tracePt t="116718" x="5810250" y="4841875"/>
          <p14:tracePt t="116733" x="5848350" y="4854575"/>
          <p14:tracePt t="116749" x="5892800" y="4867275"/>
          <p14:tracePt t="116767" x="5930900" y="4879975"/>
          <p14:tracePt t="116768" x="5949950" y="4879975"/>
          <p14:tracePt t="116783" x="5984875" y="4879975"/>
          <p14:tracePt t="116800" x="6016625" y="4879975"/>
          <p14:tracePt t="116818" x="6048375" y="4879975"/>
          <p14:tracePt t="116833" x="6070600" y="4876800"/>
          <p14:tracePt t="116850" x="6080125" y="4867275"/>
          <p14:tracePt t="116867" x="6096000" y="4841875"/>
          <p14:tracePt t="116883" x="6096000" y="4819650"/>
          <p14:tracePt t="116899" x="6096000" y="4797425"/>
          <p14:tracePt t="116916" x="6092825" y="4781550"/>
          <p14:tracePt t="116933" x="6089650" y="4768850"/>
          <p14:tracePt t="116950" x="6083300" y="4762500"/>
          <p14:tracePt t="116997" x="6083300" y="4765675"/>
          <p14:tracePt t="117005" x="6083300" y="4768850"/>
          <p14:tracePt t="117017" x="6089650" y="4778375"/>
          <p14:tracePt t="117033" x="6102350" y="4794250"/>
          <p14:tracePt t="117049" x="6124575" y="4803775"/>
          <p14:tracePt t="117068" x="6159500" y="4835525"/>
          <p14:tracePt t="117084" x="6197600" y="4867275"/>
          <p14:tracePt t="117100" x="6264275" y="4889500"/>
          <p14:tracePt t="117118" x="6454775" y="4943475"/>
          <p14:tracePt t="117134" x="6562725" y="4959350"/>
          <p14:tracePt t="117150" x="6648450" y="4975225"/>
          <p14:tracePt t="117166" x="6731000" y="4981575"/>
          <p14:tracePt t="117183" x="6807200" y="4981575"/>
          <p14:tracePt t="117199" x="6845300" y="4981575"/>
          <p14:tracePt t="117218" x="6892925" y="4981575"/>
          <p14:tracePt t="117234" x="6931025" y="4972050"/>
          <p14:tracePt t="117250" x="6959600" y="4965700"/>
          <p14:tracePt t="117267" x="7023100" y="4946650"/>
          <p14:tracePt t="117283" x="7067550" y="4933950"/>
          <p14:tracePt t="117299" x="7121525" y="4927600"/>
          <p14:tracePt t="117316" x="7150100" y="4921250"/>
          <p14:tracePt t="117333" x="7178675" y="4911725"/>
          <p14:tracePt t="117350" x="7188200" y="4911725"/>
          <p14:tracePt t="117366" x="7194550" y="4902200"/>
          <p14:tracePt t="117383" x="7204075" y="4883150"/>
          <p14:tracePt t="117400" x="7204075" y="4873625"/>
          <p14:tracePt t="117416" x="7207250" y="4864100"/>
          <p14:tracePt t="117433" x="7207250" y="4854575"/>
          <p14:tracePt t="117449" x="7216775" y="4848225"/>
          <p14:tracePt t="120570" x="7204075" y="4851400"/>
          <p14:tracePt t="120579" x="7181850" y="4864100"/>
          <p14:tracePt t="120587" x="7156450" y="4876800"/>
          <p14:tracePt t="120600" x="7118350" y="4889500"/>
          <p14:tracePt t="120616" x="7080250" y="4908550"/>
          <p14:tracePt t="120634" x="7023100" y="4927600"/>
          <p14:tracePt t="120650" x="7000875" y="4946650"/>
          <p14:tracePt t="120683" x="6883400" y="5026025"/>
          <p14:tracePt t="120717" x="6721475" y="5140325"/>
          <p14:tracePt t="120734" x="6619875" y="5219700"/>
          <p14:tracePt t="120750" x="6553200" y="5257800"/>
          <p14:tracePt t="120767" x="6461125" y="5305425"/>
          <p14:tracePt t="120783" x="6311900" y="5356225"/>
          <p14:tracePt t="120799" x="6223000" y="5394325"/>
          <p14:tracePt t="120816" x="6137275" y="5419725"/>
          <p14:tracePt t="120833" x="5988050" y="5476875"/>
          <p14:tracePt t="120849" x="5902325" y="5492750"/>
          <p14:tracePt t="120867" x="5826125" y="5508625"/>
          <p14:tracePt t="120884" x="5743575" y="5530850"/>
          <p14:tracePt t="120900" x="5699125" y="5530850"/>
          <p14:tracePt t="120917" x="5664200" y="5530850"/>
          <p14:tracePt t="120933" x="5607050" y="5514975"/>
          <p14:tracePt t="120949" x="5568950" y="5502275"/>
          <p14:tracePt t="120966" x="5530850" y="5476875"/>
          <p14:tracePt t="120982" x="5499100" y="5445125"/>
          <p14:tracePt t="121000" x="5454650" y="5413375"/>
          <p14:tracePt t="121017" x="5429250" y="5387975"/>
          <p14:tracePt t="121034" x="5416550" y="5372100"/>
          <p14:tracePt t="121050" x="5400675" y="5362575"/>
          <p14:tracePt t="121066" x="5391150" y="5353050"/>
          <p14:tracePt t="121082" x="5381625" y="5343525"/>
          <p14:tracePt t="121099" x="5365750" y="5337175"/>
          <p14:tracePt t="121116" x="5349875" y="5337175"/>
          <p14:tracePt t="121134" x="5334000" y="5337175"/>
          <p14:tracePt t="121150" x="5324475" y="5337175"/>
          <p14:tracePt t="121166" x="5295900" y="5337175"/>
          <p14:tracePt t="121184" x="5264150" y="5337175"/>
          <p14:tracePt t="121199" x="5235575" y="5337175"/>
          <p14:tracePt t="121216" x="5219700" y="5337175"/>
          <p14:tracePt t="121233" x="5197475" y="5337175"/>
          <p14:tracePt t="121249" x="5184775" y="5337175"/>
          <p14:tracePt t="121266" x="5175250" y="5337175"/>
          <p14:tracePt t="121284" x="5159375" y="5337175"/>
          <p14:tracePt t="121300" x="5149850" y="5337175"/>
          <p14:tracePt t="121317" x="5133975" y="5337175"/>
          <p14:tracePt t="121334" x="5121275" y="5340350"/>
          <p14:tracePt t="121349" x="5108575" y="5340350"/>
          <p14:tracePt t="121366" x="5105400" y="5340350"/>
          <p14:tracePt t="121399" x="5099050" y="5349875"/>
          <p14:tracePt t="121416" x="5089525" y="5349875"/>
          <p14:tracePt t="121450" x="5086350" y="5349875"/>
          <p14:tracePt t="121466" x="5080000" y="5349875"/>
          <p14:tracePt t="122342" x="5086350" y="5349875"/>
          <p14:tracePt t="122350" x="5099050" y="5349875"/>
          <p14:tracePt t="122367" x="5127625" y="5340350"/>
          <p14:tracePt t="122383" x="5153025" y="5334000"/>
          <p14:tracePt t="122400" x="5165725" y="5324475"/>
          <p14:tracePt t="122416" x="5181600" y="5324475"/>
          <p14:tracePt t="122432" x="5191125" y="5324475"/>
          <p14:tracePt t="122466" x="5197475" y="5324475"/>
          <p14:tracePt t="122650" x="5200650" y="5324475"/>
          <p14:tracePt t="122657" x="5207000" y="5327650"/>
          <p14:tracePt t="122666" x="5210175" y="5327650"/>
          <p14:tracePt t="122683" x="5219700" y="5327650"/>
          <p14:tracePt t="122699" x="5257800" y="5327650"/>
          <p14:tracePt t="122715" x="5280025" y="5327650"/>
          <p14:tracePt t="122733" x="5308600" y="5327650"/>
          <p14:tracePt t="122749" x="5330825" y="5327650"/>
          <p14:tracePt t="122766" x="5346700" y="5327650"/>
          <p14:tracePt t="122783" x="5356225" y="5327650"/>
          <p14:tracePt t="122800" x="5359400" y="5327650"/>
          <p14:tracePt t="122827" x="5359400" y="5324475"/>
          <p14:tracePt t="122834" x="5359400" y="5321300"/>
          <p14:tracePt t="122849" x="5353050" y="5314950"/>
          <p14:tracePt t="122865" x="5337175" y="5305425"/>
          <p14:tracePt t="122882" x="5327650" y="5305425"/>
          <p14:tracePt t="122900" x="5314950" y="5305425"/>
          <p14:tracePt t="122916" x="5302250" y="5305425"/>
          <p14:tracePt t="122933" x="5299075" y="5305425"/>
          <p14:tracePt t="123021" x="5299075" y="5308600"/>
          <p14:tracePt t="123029" x="5299075" y="5311775"/>
          <p14:tracePt t="123043" x="5299075" y="5318125"/>
          <p14:tracePt t="123050" x="5305425" y="5318125"/>
          <p14:tracePt t="123066" x="5314950" y="5321300"/>
          <p14:tracePt t="123083" x="5330825" y="5327650"/>
          <p14:tracePt t="123099" x="5372100" y="5340350"/>
          <p14:tracePt t="123115" x="5387975" y="5340350"/>
          <p14:tracePt t="123132" x="5410200" y="5346700"/>
          <p14:tracePt t="123149" x="5445125" y="5349875"/>
          <p14:tracePt t="123166" x="5473700" y="5349875"/>
          <p14:tracePt t="123183" x="5489575" y="5356225"/>
          <p14:tracePt t="123199" x="5502275" y="5356225"/>
          <p14:tracePt t="123216" x="5518150" y="5356225"/>
          <p14:tracePt t="123233" x="5527675" y="5359400"/>
          <p14:tracePt t="123249" x="5543550" y="5359400"/>
          <p14:tracePt t="123450" x="5572125" y="5359400"/>
          <p14:tracePt t="123458" x="5600700" y="5368925"/>
          <p14:tracePt t="123466" x="5635625" y="5375275"/>
          <p14:tracePt t="123483" x="5730875" y="5384800"/>
          <p14:tracePt t="123500" x="5892800" y="5391150"/>
          <p14:tracePt t="123516" x="5965825" y="5391150"/>
          <p14:tracePt t="123532" x="6016625" y="5391150"/>
          <p14:tracePt t="123549" x="6080125" y="5391150"/>
          <p14:tracePt t="123566" x="6108700" y="5391150"/>
          <p14:tracePt t="123582" x="6130925" y="5391150"/>
          <p14:tracePt t="123599" x="6143625" y="5391150"/>
          <p14:tracePt t="123616" x="6149975" y="5391150"/>
          <p14:tracePt t="123671" x="6146800" y="5391150"/>
          <p14:tracePt t="123685" x="6143625" y="5391150"/>
          <p14:tracePt t="123786" x="6149975" y="5391150"/>
          <p14:tracePt t="123793" x="6153150" y="5391150"/>
          <p14:tracePt t="123801" x="6159500" y="5391150"/>
          <p14:tracePt t="123816" x="6175375" y="5391150"/>
          <p14:tracePt t="123832" x="6203950" y="5391150"/>
          <p14:tracePt t="123849" x="6245225" y="5391150"/>
          <p14:tracePt t="123865" x="6264275" y="5391150"/>
          <p14:tracePt t="123882" x="6289675" y="5378450"/>
          <p14:tracePt t="123899" x="6353175" y="5365750"/>
          <p14:tracePt t="123915" x="6416675" y="5343525"/>
          <p14:tracePt t="123932" x="6524625" y="5327650"/>
          <p14:tracePt t="123949" x="6642100" y="5327650"/>
          <p14:tracePt t="123965" x="6702425" y="5327650"/>
          <p14:tracePt t="123982" x="6762750" y="5327650"/>
          <p14:tracePt t="123999" x="6838950" y="5327650"/>
          <p14:tracePt t="124015" x="6899275" y="5327650"/>
          <p14:tracePt t="124033" x="6959600" y="5337175"/>
          <p14:tracePt t="124050" x="7054850" y="5337175"/>
          <p14:tracePt t="124066" x="7099300" y="5337175"/>
          <p14:tracePt t="124082" x="7143750" y="5337175"/>
          <p14:tracePt t="124099" x="7181850" y="5337175"/>
          <p14:tracePt t="124115" x="7194550" y="5337175"/>
          <p14:tracePt t="124133" x="7204075" y="5337175"/>
          <p14:tracePt t="124149" x="7216775" y="5337175"/>
          <p14:tracePt t="124166" x="7226300" y="5337175"/>
          <p14:tracePt t="124183" x="7239000" y="5337175"/>
          <p14:tracePt t="124200" x="7251700" y="5337175"/>
          <p14:tracePt t="124215" x="7267575" y="5337175"/>
          <p14:tracePt t="124232" x="7283450" y="5337175"/>
          <p14:tracePt t="124249" x="7296150" y="5337175"/>
          <p14:tracePt t="124265" x="7305675" y="5337175"/>
          <p14:tracePt t="124300" x="7318375" y="5337175"/>
          <p14:tracePt t="124316" x="7327900" y="5337175"/>
          <p14:tracePt t="124333" x="7337425" y="5337175"/>
          <p14:tracePt t="124348" x="7350125" y="5337175"/>
          <p14:tracePt t="124366" x="7356475" y="5337175"/>
          <p14:tracePt t="124382" x="7362825" y="5337175"/>
          <p14:tracePt t="124401" x="7366000" y="5337175"/>
          <p14:tracePt t="124429" x="7375525" y="5337175"/>
          <p14:tracePt t="125164" x="7410450" y="5334000"/>
          <p14:tracePt t="125171" x="7461250" y="5327650"/>
          <p14:tracePt t="125182" x="7496175" y="5318125"/>
          <p14:tracePt t="125199" x="7654925" y="5286375"/>
          <p14:tracePt t="125215" x="7762875" y="5260975"/>
          <p14:tracePt t="125233" x="7877175" y="5251450"/>
          <p14:tracePt t="125266" x="8099425" y="5251450"/>
          <p14:tracePt t="125299" x="8229600" y="5251450"/>
          <p14:tracePt t="125315" x="8258175" y="5251450"/>
          <p14:tracePt t="125332" x="8286750" y="5251450"/>
          <p14:tracePt t="125349" x="8343900" y="5241925"/>
          <p14:tracePt t="125365" x="8375650" y="5235575"/>
          <p14:tracePt t="125382" x="8394700" y="5235575"/>
          <p14:tracePt t="125399" x="8435975" y="5229225"/>
          <p14:tracePt t="125415" x="8467725" y="5229225"/>
          <p14:tracePt t="125432" x="8486775" y="5229225"/>
          <p14:tracePt t="125449" x="8509000" y="5222875"/>
          <p14:tracePt t="125465" x="8524875" y="5222875"/>
          <p14:tracePt t="125482" x="8547100" y="5222875"/>
          <p14:tracePt t="125499" x="8578850" y="5222875"/>
          <p14:tracePt t="125516" x="8594725" y="5222875"/>
          <p14:tracePt t="125533" x="8604250" y="5222875"/>
          <p14:tracePt t="125550" x="8623300" y="5222875"/>
          <p14:tracePt t="125566" x="8636000" y="5222875"/>
          <p14:tracePt t="125659" x="8639175" y="5222875"/>
          <p14:tracePt t="125672" x="8645525" y="5222875"/>
          <p14:tracePt t="125693" x="8648700" y="5222875"/>
          <p14:tracePt t="125721" x="8655050" y="5222875"/>
          <p14:tracePt t="127000" x="8610600" y="5226050"/>
          <p14:tracePt t="127007" x="8550275" y="5245100"/>
          <p14:tracePt t="127015" x="8480425" y="5245100"/>
          <p14:tracePt t="127032" x="8286750" y="5264150"/>
          <p14:tracePt t="127049" x="8058150" y="5283200"/>
          <p14:tracePt t="127066" x="7629525" y="5292725"/>
          <p14:tracePt t="127083" x="7391400" y="5302250"/>
          <p14:tracePt t="127116" x="6832600" y="5302250"/>
          <p14:tracePt t="127149" x="6299200" y="5302250"/>
          <p14:tracePt t="127167" x="6105525" y="5311775"/>
          <p14:tracePt t="127184" x="5943600" y="5327650"/>
          <p14:tracePt t="127200" x="5699125" y="5356225"/>
          <p14:tracePt t="127216" x="5603875" y="5362575"/>
          <p14:tracePt t="127233" x="5530850" y="5378450"/>
          <p14:tracePt t="127250" x="5438775" y="5400675"/>
          <p14:tracePt t="127265" x="5387975" y="5407025"/>
          <p14:tracePt t="127282" x="5334000" y="5413375"/>
          <p14:tracePt t="127300" x="5270500" y="5432425"/>
          <p14:tracePt t="127316" x="5248275" y="5445125"/>
          <p14:tracePt t="127333" x="5222875" y="5464175"/>
          <p14:tracePt t="127350" x="5181600" y="5480050"/>
          <p14:tracePt t="127366" x="5172075" y="5489575"/>
          <p14:tracePt t="127382" x="5156200" y="5502275"/>
          <p14:tracePt t="127399" x="5146675" y="5514975"/>
          <p14:tracePt t="127415" x="5130800" y="5530850"/>
          <p14:tracePt t="127432" x="5124450" y="5540375"/>
          <p14:tracePt t="127450" x="5124450" y="5556250"/>
          <p14:tracePt t="127466" x="5124450" y="5575300"/>
          <p14:tracePt t="127482" x="5124450" y="5607050"/>
          <p14:tracePt t="127500" x="5124450" y="5667375"/>
          <p14:tracePt t="127516" x="5124450" y="5711825"/>
          <p14:tracePt t="127532" x="5124450" y="5756275"/>
          <p14:tracePt t="127549" x="5124450" y="5791200"/>
          <p14:tracePt t="127565" x="5133975" y="5842000"/>
          <p14:tracePt t="127582" x="5140325" y="5870575"/>
          <p14:tracePt t="127599" x="5153025" y="5905500"/>
          <p14:tracePt t="127615" x="5156200" y="5927725"/>
          <p14:tracePt t="127632" x="5168900" y="5937250"/>
          <p14:tracePt t="127649" x="5178425" y="5953125"/>
          <p14:tracePt t="127665" x="5181600" y="5962650"/>
          <p14:tracePt t="127682" x="5181600" y="5972175"/>
          <p14:tracePt t="127698" x="5181600" y="5981700"/>
          <p14:tracePt t="127715" x="5187950" y="5988050"/>
          <p14:tracePt t="127733" x="5191125" y="5988050"/>
          <p14:tracePt t="127750" x="5216525" y="5988050"/>
          <p14:tracePt t="128193" x="5210175" y="5988050"/>
          <p14:tracePt t="128200" x="5207000" y="5988050"/>
          <p14:tracePt t="128215" x="5197475" y="5988050"/>
          <p14:tracePt t="128232" x="5187950" y="5997575"/>
          <p14:tracePt t="128250" x="5187950" y="6000750"/>
          <p14:tracePt t="128282" x="5187950" y="6010275"/>
          <p14:tracePt t="128316" x="5181600" y="6016625"/>
          <p14:tracePt t="128332" x="5172075" y="6019800"/>
          <p14:tracePt t="128349" x="5165725" y="6019800"/>
          <p14:tracePt t="128394" x="5162550" y="6019800"/>
          <p14:tracePt t="128609" x="5156200" y="6019800"/>
          <p14:tracePt t="128709" x="5159375" y="6019800"/>
          <p14:tracePt t="128716" x="5162550" y="6026150"/>
          <p14:tracePt t="128749" x="5346700" y="6080125"/>
          <p14:tracePt t="128782" x="5949950" y="6251575"/>
          <p14:tracePt t="128801" x="6330950" y="6384925"/>
          <p14:tracePt t="128818" x="6486525" y="6438900"/>
          <p14:tracePt t="128833" x="6604000" y="6464300"/>
          <p14:tracePt t="128849" x="6702425" y="6480175"/>
          <p14:tracePt t="128865" x="6794500" y="6489700"/>
          <p14:tracePt t="128882" x="6829425" y="6489700"/>
          <p14:tracePt t="128899" x="6851650" y="6489700"/>
          <p14:tracePt t="128903" x="6864350" y="6489700"/>
          <p14:tracePt t="128916" x="6873875" y="6489700"/>
          <p14:tracePt t="128932" x="6883400" y="6489700"/>
          <p14:tracePt t="128995" x="6883400" y="6486525"/>
          <p14:tracePt t="129001" x="6883400" y="6483350"/>
          <p14:tracePt t="129016" x="6883400" y="6473825"/>
          <p14:tracePt t="129032" x="6880225" y="6445250"/>
          <p14:tracePt t="129049" x="6845300" y="6410325"/>
          <p14:tracePt t="129065" x="6759575" y="6353175"/>
          <p14:tracePt t="129082" x="6680200" y="6321425"/>
          <p14:tracePt t="129099" x="6578600" y="6280150"/>
          <p14:tracePt t="129115" x="6388100" y="6229350"/>
          <p14:tracePt t="129132" x="6257925" y="6194425"/>
          <p14:tracePt t="129149" x="6118225" y="6175375"/>
          <p14:tracePt t="129165" x="5899150" y="6165850"/>
          <p14:tracePt t="129182" x="5816600" y="6165850"/>
          <p14:tracePt t="129199" x="5756275" y="6165850"/>
          <p14:tracePt t="129215" x="5702300" y="6165850"/>
          <p14:tracePt t="129231" x="5680075" y="6165850"/>
          <p14:tracePt t="129249" x="5670550" y="6165850"/>
          <p14:tracePt t="129265" x="5651500" y="6169025"/>
          <p14:tracePt t="129282" x="5645150" y="6175375"/>
          <p14:tracePt t="129298" x="5645150" y="6184900"/>
          <p14:tracePt t="129315" x="5645150" y="6203950"/>
          <p14:tracePt t="129332" x="5657850" y="6213475"/>
          <p14:tracePt t="129348" x="5667375" y="6223000"/>
          <p14:tracePt t="129365" x="5686425" y="6229350"/>
          <p14:tracePt t="129381" x="5718175" y="6229350"/>
          <p14:tracePt t="129398" x="5753100" y="6229350"/>
          <p14:tracePt t="129400" x="5778500" y="6229350"/>
          <p14:tracePt t="129415" x="5816600" y="6229350"/>
          <p14:tracePt t="129432" x="5861050" y="6226175"/>
          <p14:tracePt t="129449" x="5905500" y="6219825"/>
          <p14:tracePt t="129466" x="5946775" y="6200775"/>
          <p14:tracePt t="129482" x="5991225" y="6181725"/>
          <p14:tracePt t="129499" x="6048375" y="6169025"/>
          <p14:tracePt t="129515" x="6191250" y="6143625"/>
          <p14:tracePt t="129532" x="6286500" y="6127750"/>
          <p14:tracePt t="129549" x="6394450" y="6102350"/>
          <p14:tracePt t="129565" x="6613525" y="6096000"/>
          <p14:tracePt t="129582" x="6718300" y="6096000"/>
          <p14:tracePt t="129599" x="6832600" y="6096000"/>
          <p14:tracePt t="129616" x="7051675" y="6086475"/>
          <p14:tracePt t="129632" x="7178675" y="6086475"/>
          <p14:tracePt t="129648" x="7315200" y="6086475"/>
          <p14:tracePt t="129665" x="7512050" y="6086475"/>
          <p14:tracePt t="129681" x="7604125" y="6086475"/>
          <p14:tracePt t="129699" x="7689850" y="6089650"/>
          <p14:tracePt t="129716" x="7851775" y="6099175"/>
          <p14:tracePt t="129732" x="7943850" y="6099175"/>
          <p14:tracePt t="129749" x="8026400" y="6099175"/>
          <p14:tracePt t="129765" x="8143875" y="6115050"/>
          <p14:tracePt t="129781" x="8226425" y="6115050"/>
          <p14:tracePt t="129798" x="8299450" y="6121400"/>
          <p14:tracePt t="129815" x="8362950" y="6121400"/>
          <p14:tracePt t="129832" x="8391525" y="6121400"/>
          <p14:tracePt t="129849" x="8401050" y="6121400"/>
          <p14:tracePt t="129866" x="8416925" y="6121400"/>
          <p14:tracePt t="129882" x="8432800" y="6124575"/>
          <p14:tracePt t="129898" x="8439150" y="6130925"/>
          <p14:tracePt t="129974" x="8435975" y="6130925"/>
          <p14:tracePt t="129981" x="8429625" y="6130925"/>
          <p14:tracePt t="129999" x="8410575" y="6130925"/>
          <p14:tracePt t="130015" x="8331200" y="6130925"/>
          <p14:tracePt t="130032" x="8261350" y="6130925"/>
          <p14:tracePt t="130048" x="8169275" y="6124575"/>
          <p14:tracePt t="130065" x="7981950" y="6108700"/>
          <p14:tracePt t="130081" x="7864475" y="6108700"/>
          <p14:tracePt t="130099" x="7740650" y="6108700"/>
          <p14:tracePt t="130116" x="7521575" y="6108700"/>
          <p14:tracePt t="130132" x="7416800" y="6108700"/>
          <p14:tracePt t="130149" x="7324725" y="6115050"/>
          <p14:tracePt t="130166" x="7181850" y="6121400"/>
          <p14:tracePt t="130182" x="7099300" y="6130925"/>
          <p14:tracePt t="130198" x="7016750" y="6130925"/>
          <p14:tracePt t="130215" x="6877050" y="6130925"/>
          <p14:tracePt t="130232" x="6762750" y="6130925"/>
          <p14:tracePt t="130249" x="6657975" y="6130925"/>
          <p14:tracePt t="130266" x="6540500" y="6130925"/>
          <p14:tracePt t="130282" x="6457950" y="6130925"/>
          <p14:tracePt t="130299" x="6375400" y="6130925"/>
          <p14:tracePt t="130315" x="6283325" y="6130925"/>
          <p14:tracePt t="130332" x="6229350" y="6130925"/>
          <p14:tracePt t="130348" x="6194425" y="6130925"/>
          <p14:tracePt t="130365" x="6146800" y="6130925"/>
          <p14:tracePt t="130381" x="6124575" y="6130925"/>
          <p14:tracePt t="130398" x="6102350" y="6130925"/>
          <p14:tracePt t="130415" x="6086475" y="6130925"/>
          <p14:tracePt t="130431" x="6076950" y="6130925"/>
          <p14:tracePt t="130448" x="6061075" y="6130925"/>
          <p14:tracePt t="130465" x="6057900" y="613092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0" y="2392363"/>
            <a:ext cx="914400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 b="0">
                <a:hlinkClick r:id="rId4"/>
              </a:rPr>
              <a:t>&lt;&gt;  </a:t>
            </a:r>
            <a:r>
              <a:rPr lang="fr-FR" altLang="fr-FR" sz="12700" b="0"/>
              <a:t> </a:t>
            </a:r>
            <a:r>
              <a:rPr lang="fr-FR" altLang="fr-FR" sz="2400" b="0"/>
              <a:t>                                    &lt;&gt; </a:t>
            </a:r>
          </a:p>
        </p:txBody>
      </p:sp>
      <p:pic>
        <p:nvPicPr>
          <p:cNvPr id="40963" name="Picture 5" descr="Ricinus_communis_sm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0"/>
          <a:stretch>
            <a:fillRect/>
          </a:stretch>
        </p:blipFill>
        <p:spPr bwMode="auto">
          <a:xfrm>
            <a:off x="0" y="0"/>
            <a:ext cx="5214938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0" y="60721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/>
              <a:t>Fleurs mâles à 5 S libres, et étam. méristémones en </a:t>
            </a:r>
            <a:r>
              <a:rPr lang="fr-FR" altLang="fr-FR" sz="2400" u="sng"/>
              <a:t>arbuscules</a:t>
            </a:r>
          </a:p>
        </p:txBody>
      </p:sp>
      <p:pic>
        <p:nvPicPr>
          <p:cNvPr id="40965" name="Picture 2" descr="https://encrypted-tbn1.gstatic.com/images?q=tbn:ANd9GcS91yhdO8MrcVUeYaX7tnd0GKfc1nK6_zGcKbizASJyGsdyOEQ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4429125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01"/>
    </mc:Choice>
    <mc:Fallback>
      <p:transition spd="slow" advTm="3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46" x="6057900" y="6096000"/>
          <p14:tracePt t="2553" x="6057900" y="6026150"/>
          <p14:tracePt t="2565" x="6057900" y="5946775"/>
          <p14:tracePt t="2581" x="6057900" y="5762625"/>
          <p14:tracePt t="2598" x="6048375" y="5657850"/>
          <p14:tracePt t="2615" x="6029325" y="5505450"/>
          <p14:tracePt t="2648" x="5892800" y="5111750"/>
          <p14:tracePt t="2683" x="5686425" y="4667250"/>
          <p14:tracePt t="2699" x="5648325" y="4502150"/>
          <p14:tracePt t="2715" x="5632450" y="4384675"/>
          <p14:tracePt t="2731" x="5629275" y="4295775"/>
          <p14:tracePt t="2747" x="5651500" y="4219575"/>
          <p14:tracePt t="2767" x="5734050" y="4086225"/>
          <p14:tracePt t="2781" x="5807075" y="4003675"/>
          <p14:tracePt t="2798" x="5911850" y="3924300"/>
          <p14:tracePt t="2814" x="6048375" y="3854450"/>
          <p14:tracePt t="2831" x="6207125" y="3794125"/>
          <p14:tracePt t="2848" x="6292850" y="3771900"/>
          <p14:tracePt t="2865" x="6388100" y="3762375"/>
          <p14:tracePt t="2882" x="6505575" y="3762375"/>
          <p14:tracePt t="2899" x="6565900" y="3762375"/>
          <p14:tracePt t="2915" x="6604000" y="3762375"/>
          <p14:tracePt t="2932" x="6638925" y="3765550"/>
          <p14:tracePt t="2947" x="6648450" y="3781425"/>
          <p14:tracePt t="2964" x="6651625" y="3790950"/>
          <p14:tracePt t="2981" x="6651625" y="3797300"/>
          <p14:tracePt t="3369" x="6651625" y="3771900"/>
          <p14:tracePt t="3375" x="6651625" y="3711575"/>
          <p14:tracePt t="3382" x="6661150" y="3641725"/>
          <p14:tracePt t="3397" x="6680200" y="3502025"/>
          <p14:tracePt t="3414" x="6705600" y="3340100"/>
          <p14:tracePt t="3431" x="6762750" y="3028950"/>
          <p14:tracePt t="3448" x="6781800" y="2844800"/>
          <p14:tracePt t="3482" x="6845300" y="2381250"/>
          <p14:tracePt t="3516" x="6873875" y="2101850"/>
          <p14:tracePt t="3531" x="6896100" y="1958975"/>
          <p14:tracePt t="3548" x="6918325" y="1892300"/>
          <p14:tracePt t="3564" x="6943725" y="1784350"/>
          <p14:tracePt t="3582" x="7019925" y="1631950"/>
          <p14:tracePt t="3599" x="7064375" y="1562100"/>
          <p14:tracePt t="3615" x="7137400" y="1498600"/>
          <p14:tracePt t="3632" x="7251700" y="1390650"/>
          <p14:tracePt t="3648" x="7327900" y="1317625"/>
          <p14:tracePt t="3664" x="7372350" y="1257300"/>
          <p14:tracePt t="3681" x="7416800" y="1206500"/>
          <p14:tracePt t="3698" x="7429500" y="1184275"/>
          <p14:tracePt t="3714" x="7439025" y="1171575"/>
          <p14:tracePt t="3732" x="7461250" y="1146175"/>
          <p14:tracePt t="3749" x="7477125" y="1136650"/>
          <p14:tracePt t="3765" x="7499350" y="1123950"/>
          <p14:tracePt t="3782" x="7540625" y="1104900"/>
          <p14:tracePt t="3798" x="7559675" y="1089025"/>
          <p14:tracePt t="3814" x="7575550" y="1076325"/>
          <p14:tracePt t="3832" x="7591425" y="1063625"/>
          <p14:tracePt t="3848" x="7591425" y="1057275"/>
          <p14:tracePt t="3882" x="7591425" y="1038225"/>
          <p14:tracePt t="3899" x="7588250" y="1028700"/>
          <p14:tracePt t="3915" x="7578725" y="1019175"/>
          <p14:tracePt t="3932" x="7550150" y="996950"/>
          <p14:tracePt t="3948" x="7524750" y="965200"/>
          <p14:tracePt t="3964" x="7486650" y="939800"/>
          <p14:tracePt t="3981" x="7448550" y="904875"/>
          <p14:tracePt t="3998" x="7381875" y="866775"/>
          <p14:tracePt t="4014" x="7334250" y="831850"/>
          <p14:tracePt t="4032" x="7292975" y="812800"/>
          <p14:tracePt t="4049" x="7267575" y="803275"/>
          <p14:tracePt t="4065" x="7235825" y="784225"/>
          <p14:tracePt t="4082" x="7172325" y="765175"/>
          <p14:tracePt t="4098" x="7127875" y="752475"/>
          <p14:tracePt t="4114" x="7064375" y="736600"/>
          <p14:tracePt t="4131" x="7000875" y="730250"/>
          <p14:tracePt t="4148" x="6892925" y="708025"/>
          <p14:tracePt t="4165" x="6832600" y="708025"/>
          <p14:tracePt t="4182" x="6784975" y="708025"/>
          <p14:tracePt t="4199" x="6756400" y="708025"/>
          <p14:tracePt t="4215" x="6718300" y="708025"/>
          <p14:tracePt t="4232" x="6680200" y="708025"/>
          <p14:tracePt t="4248" x="6642100" y="708025"/>
          <p14:tracePt t="4264" x="6619875" y="701675"/>
          <p14:tracePt t="4281" x="6591300" y="701675"/>
          <p14:tracePt t="4298" x="6581775" y="701675"/>
          <p14:tracePt t="4315" x="6572250" y="701675"/>
          <p14:tracePt t="4331" x="6556375" y="701675"/>
          <p14:tracePt t="4348" x="6546850" y="701675"/>
          <p14:tracePt t="4365" x="6543675" y="701675"/>
          <p14:tracePt t="4382" x="6527800" y="701675"/>
          <p14:tracePt t="4398" x="6518275" y="701675"/>
          <p14:tracePt t="4415" x="6502400" y="701675"/>
          <p14:tracePt t="4432" x="6483350" y="701675"/>
          <p14:tracePt t="4448" x="6473825" y="701675"/>
          <p14:tracePt t="4465" x="6464300" y="701675"/>
          <p14:tracePt t="4482" x="6423025" y="695325"/>
          <p14:tracePt t="4498" x="6394450" y="695325"/>
          <p14:tracePt t="4515" x="6365875" y="692150"/>
          <p14:tracePt t="4532" x="6286500" y="692150"/>
          <p14:tracePt t="4548" x="6235700" y="692150"/>
          <p14:tracePt t="4564" x="6191250" y="692150"/>
          <p14:tracePt t="4580" x="6153150" y="695325"/>
          <p14:tracePt t="4598" x="6105525" y="698500"/>
          <p14:tracePt t="4615" x="6067425" y="704850"/>
          <p14:tracePt t="4632" x="5997575" y="711200"/>
          <p14:tracePt t="4648" x="5934075" y="727075"/>
          <p14:tracePt t="4665" x="5870575" y="739775"/>
          <p14:tracePt t="4682" x="5807075" y="758825"/>
          <p14:tracePt t="4698" x="5781675" y="771525"/>
          <p14:tracePt t="4715" x="5759450" y="790575"/>
          <p14:tracePt t="4732" x="5715000" y="835025"/>
          <p14:tracePt t="4748" x="5692775" y="895350"/>
          <p14:tracePt t="4765" x="5670550" y="952500"/>
          <p14:tracePt t="4782" x="5651500" y="1025525"/>
          <p14:tracePt t="4799" x="5629275" y="1089025"/>
          <p14:tracePt t="4815" x="5597525" y="1177925"/>
          <p14:tracePt t="4832" x="5575300" y="1311275"/>
          <p14:tracePt t="4848" x="5562600" y="1365250"/>
          <p14:tracePt t="4864" x="5546725" y="1460500"/>
          <p14:tracePt t="4881" x="5521325" y="1581150"/>
          <p14:tracePt t="4898" x="5502275" y="1733550"/>
          <p14:tracePt t="4915" x="5495925" y="1828800"/>
          <p14:tracePt t="4932" x="5495925" y="1965325"/>
          <p14:tracePt t="4948" x="5480050" y="2152650"/>
          <p14:tracePt t="4964" x="5480050" y="2257425"/>
          <p14:tracePt t="4982" x="5461000" y="2466975"/>
          <p14:tracePt t="4998" x="5445125" y="2562225"/>
          <p14:tracePt t="5014" x="5429250" y="2635250"/>
          <p14:tracePt t="5030" x="5416550" y="2698750"/>
          <p14:tracePt t="5047" x="5397500" y="2765425"/>
          <p14:tracePt t="5064" x="5378450" y="2787650"/>
          <p14:tracePt t="5082" x="5372100" y="2816225"/>
          <p14:tracePt t="5099" x="5372100" y="2825750"/>
          <p14:tracePt t="5115" x="5368925" y="2835275"/>
          <p14:tracePt t="5131" x="5368925" y="2844800"/>
          <p14:tracePt t="5148" x="5368925" y="2854325"/>
          <p14:tracePt t="5205" x="5375275" y="2854325"/>
          <p14:tracePt t="5212" x="5391150" y="2854325"/>
          <p14:tracePt t="5219" x="5410200" y="2851150"/>
          <p14:tracePt t="5232" x="5454650" y="2844800"/>
          <p14:tracePt t="5248" x="5492750" y="2832100"/>
          <p14:tracePt t="5264" x="5527675" y="2832100"/>
          <p14:tracePt t="5280" x="5553075" y="2825750"/>
          <p14:tracePt t="5297" x="5572125" y="2822575"/>
          <p14:tracePt t="5314" x="5581650" y="2813050"/>
          <p14:tracePt t="5331" x="5591175" y="2797175"/>
          <p14:tracePt t="5347" x="5600700" y="2781300"/>
          <p14:tracePt t="5365" x="5607050" y="2759075"/>
          <p14:tracePt t="5383" x="5607050" y="2711450"/>
          <p14:tracePt t="5398" x="5607050" y="2682875"/>
          <p14:tracePt t="5414" x="5607050" y="2673350"/>
          <p14:tracePt t="5431" x="5607050" y="2663825"/>
          <p14:tracePt t="5447" x="5607050" y="2657475"/>
          <p14:tracePt t="5484" x="5607050" y="2660650"/>
          <p14:tracePt t="5491" x="5607050" y="2663825"/>
          <p14:tracePt t="5498" x="5607050" y="2670175"/>
          <p14:tracePt t="5515" x="5607050" y="2679700"/>
          <p14:tracePt t="5531" x="5607050" y="2695575"/>
          <p14:tracePt t="5547" x="5607050" y="2714625"/>
          <p14:tracePt t="5564" x="5607050" y="2736850"/>
          <p14:tracePt t="5581" x="5619750" y="2768600"/>
          <p14:tracePt t="5598" x="5638800" y="2832100"/>
          <p14:tracePt t="5615" x="5651500" y="2876550"/>
          <p14:tracePt t="5631" x="5664200" y="2914650"/>
          <p14:tracePt t="5648" x="5702300" y="2971800"/>
          <p14:tracePt t="5665" x="5749925" y="2997200"/>
          <p14:tracePt t="5681" x="5797550" y="3032125"/>
          <p14:tracePt t="5697" x="5870575" y="3051175"/>
          <p14:tracePt t="5714" x="5930900" y="3051175"/>
          <p14:tracePt t="5731" x="6010275" y="3051175"/>
          <p14:tracePt t="5749" x="6149975" y="3048000"/>
          <p14:tracePt t="5765" x="6213475" y="3041650"/>
          <p14:tracePt t="5783" x="6308725" y="3041650"/>
          <p14:tracePt t="5798" x="6400800" y="3041650"/>
          <p14:tracePt t="5814" x="6483350" y="3041650"/>
          <p14:tracePt t="5830" x="6575425" y="3041650"/>
          <p14:tracePt t="5847" x="6718300" y="3060700"/>
          <p14:tracePt t="5864" x="6835775" y="3070225"/>
          <p14:tracePt t="5881" x="6934200" y="3092450"/>
          <p14:tracePt t="5898" x="7029450" y="3092450"/>
          <p14:tracePt t="5915" x="7089775" y="3092450"/>
          <p14:tracePt t="5932" x="7156450" y="3092450"/>
          <p14:tracePt t="5948" x="7261225" y="3092450"/>
          <p14:tracePt t="5964" x="7334250" y="3092450"/>
          <p14:tracePt t="5981" x="7394575" y="3092450"/>
          <p14:tracePt t="5997" x="7467600" y="3076575"/>
          <p14:tracePt t="6014" x="7512050" y="3063875"/>
          <p14:tracePt t="6032" x="7534275" y="3048000"/>
          <p14:tracePt t="6048" x="7581900" y="2981325"/>
          <p14:tracePt t="6064" x="7604125" y="2924175"/>
          <p14:tracePt t="6082" x="7623175" y="2886075"/>
          <p14:tracePt t="6098" x="7639050" y="2844800"/>
          <p14:tracePt t="6114" x="7664450" y="2813050"/>
          <p14:tracePt t="6131" x="7696200" y="2787650"/>
          <p14:tracePt t="6148" x="7734300" y="2743200"/>
          <p14:tracePt t="6165" x="7759700" y="2705100"/>
          <p14:tracePt t="6182" x="7781925" y="2644775"/>
          <p14:tracePt t="6199" x="7800975" y="2562225"/>
          <p14:tracePt t="6214" x="7800975" y="2524125"/>
          <p14:tracePt t="6231" x="7813675" y="2501900"/>
          <p14:tracePt t="6247" x="7820025" y="2479675"/>
          <p14:tracePt t="6264" x="7823200" y="2470150"/>
          <p14:tracePt t="6281" x="7823200" y="2460625"/>
          <p14:tracePt t="6298" x="7823200" y="2438400"/>
          <p14:tracePt t="6315" x="7823200" y="2428875"/>
          <p14:tracePt t="6331" x="7823200" y="2419350"/>
          <p14:tracePt t="6348" x="7823200" y="2406650"/>
          <p14:tracePt t="6364" x="7823200" y="2400300"/>
          <p14:tracePt t="6397" x="7823200" y="2403475"/>
          <p14:tracePt t="6414" x="7823200" y="2413000"/>
          <p14:tracePt t="6431" x="7823200" y="2422525"/>
          <p14:tracePt t="6448" x="7804150" y="2457450"/>
          <p14:tracePt t="6465" x="7791450" y="2520950"/>
          <p14:tracePt t="6481" x="7775575" y="2571750"/>
          <p14:tracePt t="6498" x="7724775" y="2670175"/>
          <p14:tracePt t="6514" x="7696200" y="2717800"/>
          <p14:tracePt t="6531" x="7664450" y="2774950"/>
          <p14:tracePt t="6548" x="7620000" y="2860675"/>
          <p14:tracePt t="6564" x="7585075" y="2914650"/>
          <p14:tracePt t="6581" x="7559675" y="2955925"/>
          <p14:tracePt t="6598" x="7521575" y="2994025"/>
          <p14:tracePt t="6615" x="7505700" y="3009900"/>
          <p14:tracePt t="6631" x="7483475" y="3019425"/>
          <p14:tracePt t="6648" x="7442200" y="3038475"/>
          <p14:tracePt t="6664" x="7410450" y="3051175"/>
          <p14:tracePt t="6680" x="7388225" y="3051175"/>
          <p14:tracePt t="6697" x="7350125" y="3051175"/>
          <p14:tracePt t="6714" x="7327900" y="3051175"/>
          <p14:tracePt t="6731" x="7296150" y="3051175"/>
          <p14:tracePt t="6748" x="7264400" y="3041650"/>
          <p14:tracePt t="6765" x="7232650" y="3028950"/>
          <p14:tracePt t="6781" x="7210425" y="3019425"/>
          <p14:tracePt t="6798" x="7143750" y="2990850"/>
          <p14:tracePt t="6814" x="7089775" y="2978150"/>
          <p14:tracePt t="6831" x="7026275" y="2965450"/>
          <p14:tracePt t="6847" x="6946900" y="2946400"/>
          <p14:tracePt t="6864" x="6883400" y="2936875"/>
          <p14:tracePt t="6881" x="6804025" y="2936875"/>
          <p14:tracePt t="6897" x="6651625" y="2914650"/>
          <p14:tracePt t="6914" x="6569075" y="2914650"/>
          <p14:tracePt t="6931" x="6496050" y="2914650"/>
          <p14:tracePt t="6948" x="6378575" y="2898775"/>
          <p14:tracePt t="6964" x="6318250" y="2892425"/>
          <p14:tracePt t="6981" x="6264275" y="2879725"/>
          <p14:tracePt t="6997" x="6178550" y="2879725"/>
          <p14:tracePt t="7014" x="6140450" y="2873375"/>
          <p14:tracePt t="7030" x="6076950" y="2851150"/>
          <p14:tracePt t="7047" x="5988050" y="2832100"/>
          <p14:tracePt t="7064" x="5924550" y="2816225"/>
          <p14:tracePt t="7081" x="5867400" y="2809875"/>
          <p14:tracePt t="7097" x="5819775" y="2809875"/>
          <p14:tracePt t="7114" x="5803900" y="2809875"/>
          <p14:tracePt t="7130" x="5794375" y="2809875"/>
          <p14:tracePt t="7148" x="5775325" y="2809875"/>
          <p14:tracePt t="7165" x="5765800" y="2800350"/>
          <p14:tracePt t="7181" x="5756275" y="2787650"/>
          <p14:tracePt t="7198" x="5734050" y="2778125"/>
          <p14:tracePt t="7214" x="5724525" y="2778125"/>
          <p14:tracePt t="7231" x="5724525" y="2774950"/>
          <p14:tracePt t="7957" x="5768975" y="2768600"/>
          <p14:tracePt t="7963" x="5838825" y="2759075"/>
          <p14:tracePt t="7970" x="5899150" y="2740025"/>
          <p14:tracePt t="7981" x="5969000" y="2724150"/>
          <p14:tracePt t="7998" x="6140450" y="2654300"/>
          <p14:tracePt t="8015" x="6273800" y="2600325"/>
          <p14:tracePt t="8031" x="6419850" y="2517775"/>
          <p14:tracePt t="8064" x="6772275" y="2355850"/>
          <p14:tracePt t="8099" x="7023100" y="2168525"/>
          <p14:tracePt t="8117" x="7086600" y="2108200"/>
          <p14:tracePt t="8133" x="7150100" y="2035175"/>
          <p14:tracePt t="8148" x="7175500" y="2012950"/>
          <p14:tracePt t="8164" x="7200900" y="1974850"/>
          <p14:tracePt t="8181" x="7213600" y="1949450"/>
          <p14:tracePt t="8197" x="7235825" y="1901825"/>
          <p14:tracePt t="8214" x="7264400" y="1860550"/>
          <p14:tracePt t="8231" x="7273925" y="1838325"/>
          <p14:tracePt t="8248" x="7305675" y="1787525"/>
          <p14:tracePt t="8265" x="7337425" y="1755775"/>
          <p14:tracePt t="8281" x="7362825" y="1724025"/>
          <p14:tracePt t="8298" x="7410450" y="1663700"/>
          <p14:tracePt t="8315" x="7435850" y="1625600"/>
          <p14:tracePt t="8331" x="7467600" y="1577975"/>
          <p14:tracePt t="8348" x="7493000" y="1539875"/>
          <p14:tracePt t="8350" x="7521575" y="1527175"/>
          <p14:tracePt t="8364" x="7559675" y="1495425"/>
          <p14:tracePt t="8380" x="7594600" y="1454150"/>
          <p14:tracePt t="8397" x="7629525" y="1412875"/>
          <p14:tracePt t="8415" x="7661275" y="1387475"/>
          <p14:tracePt t="8431" x="7673975" y="1362075"/>
          <p14:tracePt t="8448" x="7693025" y="1320800"/>
          <p14:tracePt t="8464" x="7712075" y="1273175"/>
          <p14:tracePt t="8481" x="7724775" y="1244600"/>
          <p14:tracePt t="8497" x="7731125" y="1181100"/>
          <p14:tracePt t="8514" x="7731125" y="1143000"/>
          <p14:tracePt t="8530" x="7721600" y="1114425"/>
          <p14:tracePt t="8548" x="7696200" y="1069975"/>
          <p14:tracePt t="8565" x="7680325" y="1047750"/>
          <p14:tracePt t="8581" x="7654925" y="1016000"/>
          <p14:tracePt t="8598" x="7604125" y="971550"/>
          <p14:tracePt t="8614" x="7556500" y="942975"/>
          <p14:tracePt t="8631" x="7524750" y="917575"/>
          <p14:tracePt t="8647" x="7429500" y="866775"/>
          <p14:tracePt t="8664" x="7359650" y="828675"/>
          <p14:tracePt t="8680" x="7302500" y="803275"/>
          <p14:tracePt t="8698" x="7204075" y="781050"/>
          <p14:tracePt t="8715" x="7124700" y="749300"/>
          <p14:tracePt t="8731" x="7048500" y="727075"/>
          <p14:tracePt t="8748" x="6946900" y="695325"/>
          <p14:tracePt t="8764" x="6892925" y="676275"/>
          <p14:tracePt t="8780" x="6829425" y="660400"/>
          <p14:tracePt t="8797" x="6737350" y="641350"/>
          <p14:tracePt t="8813" x="6642100" y="625475"/>
          <p14:tracePt t="8830" x="6556375" y="600075"/>
          <p14:tracePt t="8848" x="6470650" y="600075"/>
          <p14:tracePt t="8864" x="6419850" y="600075"/>
          <p14:tracePt t="8880" x="6375400" y="600075"/>
          <p14:tracePt t="8897" x="6296025" y="600075"/>
          <p14:tracePt t="8914" x="6245225" y="600075"/>
          <p14:tracePt t="8930" x="6194425" y="600075"/>
          <p14:tracePt t="8948" x="6130925" y="600075"/>
          <p14:tracePt t="8964" x="6086475" y="600075"/>
          <p14:tracePt t="8981" x="6045200" y="600075"/>
          <p14:tracePt t="8998" x="6003925" y="600075"/>
          <p14:tracePt t="9014" x="5975350" y="603250"/>
          <p14:tracePt t="9031" x="5949950" y="615950"/>
          <p14:tracePt t="9048" x="5908675" y="635000"/>
          <p14:tracePt t="9063" x="5886450" y="647700"/>
          <p14:tracePt t="9080" x="5854700" y="657225"/>
          <p14:tracePt t="9098" x="5819775" y="682625"/>
          <p14:tracePt t="9114" x="5803900" y="692150"/>
          <p14:tracePt t="9131" x="5788025" y="708025"/>
          <p14:tracePt t="9148" x="5768975" y="749300"/>
          <p14:tracePt t="9164" x="5756275" y="774700"/>
          <p14:tracePt t="9181" x="5740400" y="806450"/>
          <p14:tracePt t="9197" x="5721350" y="841375"/>
          <p14:tracePt t="9213" x="5708650" y="869950"/>
          <p14:tracePt t="9231" x="5699125" y="895350"/>
          <p14:tracePt t="9248" x="5673725" y="936625"/>
          <p14:tracePt t="9264" x="5661025" y="974725"/>
          <p14:tracePt t="9280" x="5648325" y="1012825"/>
          <p14:tracePt t="9298" x="5622925" y="1076325"/>
          <p14:tracePt t="9314" x="5622925" y="1104900"/>
          <p14:tracePt t="9331" x="5616575" y="1127125"/>
          <p14:tracePt t="9347" x="5610225" y="1177925"/>
          <p14:tracePt t="9363" x="5603875" y="1206500"/>
          <p14:tracePt t="9380" x="5603875" y="1250950"/>
          <p14:tracePt t="9398" x="5603875" y="1346200"/>
          <p14:tracePt t="9414" x="5603875" y="1406525"/>
          <p14:tracePt t="9431" x="5603875" y="1460500"/>
          <p14:tracePt t="9448" x="5603875" y="1520825"/>
          <p14:tracePt t="9464" x="5597525" y="1581150"/>
          <p14:tracePt t="9480" x="5584825" y="1647825"/>
          <p14:tracePt t="9497" x="5556250" y="1736725"/>
          <p14:tracePt t="9513" x="5534025" y="1784350"/>
          <p14:tracePt t="9530" x="5521325" y="1822450"/>
          <p14:tracePt t="9547" x="5505450" y="1870075"/>
          <p14:tracePt t="9563" x="5489575" y="1917700"/>
          <p14:tracePt t="9580" x="5489575" y="1962150"/>
          <p14:tracePt t="9597" x="5483225" y="2041525"/>
          <p14:tracePt t="9613" x="5476875" y="2101850"/>
          <p14:tracePt t="9630" x="5476875" y="2146300"/>
          <p14:tracePt t="9648" x="5476875" y="2209800"/>
          <p14:tracePt t="9664" x="5476875" y="2260600"/>
          <p14:tracePt t="9681" x="5476875" y="2305050"/>
          <p14:tracePt t="9698" x="5486400" y="2368550"/>
          <p14:tracePt t="9714" x="5505450" y="2413000"/>
          <p14:tracePt t="9731" x="5518150" y="2435225"/>
          <p14:tracePt t="9748" x="5549900" y="2479675"/>
          <p14:tracePt t="9763" x="5581650" y="2505075"/>
          <p14:tracePt t="9780" x="5603875" y="2536825"/>
          <p14:tracePt t="9798" x="5648325" y="2562225"/>
          <p14:tracePt t="9814" x="5686425" y="2581275"/>
          <p14:tracePt t="9831" x="5734050" y="2600325"/>
          <p14:tracePt t="9848" x="5835650" y="2622550"/>
          <p14:tracePt t="9864" x="5899150" y="2635250"/>
          <p14:tracePt t="9881" x="5943600" y="2641600"/>
          <p14:tracePt t="9898" x="5997575" y="2647950"/>
          <p14:tracePt t="9913" x="6035675" y="2647950"/>
          <p14:tracePt t="9930" x="6057900" y="2647950"/>
          <p14:tracePt t="9948" x="6111875" y="2647950"/>
          <p14:tracePt t="9964" x="6156325" y="2647950"/>
          <p14:tracePt t="9981" x="6200775" y="2647950"/>
          <p14:tracePt t="9998" x="6276975" y="2647950"/>
          <p14:tracePt t="10014" x="6305550" y="2647950"/>
          <p14:tracePt t="10031" x="6337300" y="2647950"/>
          <p14:tracePt t="10048" x="6369050" y="2647950"/>
          <p14:tracePt t="10063" x="6397625" y="2647950"/>
          <p14:tracePt t="10080" x="6419850" y="2647950"/>
          <p14:tracePt t="10099" x="6461125" y="2647950"/>
          <p14:tracePt t="10114" x="6489700" y="2647950"/>
          <p14:tracePt t="10131" x="6527800" y="2647950"/>
          <p14:tracePt t="10148" x="6559550" y="2647950"/>
          <p14:tracePt t="10164" x="6588125" y="2647950"/>
          <p14:tracePt t="10181" x="6610350" y="2647950"/>
          <p14:tracePt t="10198" x="6651625" y="2644775"/>
          <p14:tracePt t="10213" x="6689725" y="2632075"/>
          <p14:tracePt t="10231" x="6734175" y="2619375"/>
          <p14:tracePt t="10248" x="6832600" y="2613025"/>
          <p14:tracePt t="10265" x="6886575" y="2593975"/>
          <p14:tracePt t="10281" x="6931025" y="2581275"/>
          <p14:tracePt t="10298" x="7013575" y="2559050"/>
          <p14:tracePt t="10314" x="7058025" y="2540000"/>
          <p14:tracePt t="10331" x="7127875" y="2501900"/>
          <p14:tracePt t="10348" x="7232650" y="2447925"/>
          <p14:tracePt t="10364" x="7289800" y="2419350"/>
          <p14:tracePt t="10381" x="7356475" y="2390775"/>
          <p14:tracePt t="10397" x="7464425" y="2336800"/>
          <p14:tracePt t="10413" x="7534275" y="2298700"/>
          <p14:tracePt t="10430" x="7588250" y="2276475"/>
          <p14:tracePt t="10447" x="7645400" y="2251075"/>
          <p14:tracePt t="10463" x="7677150" y="2219325"/>
          <p14:tracePt t="10480" x="7705725" y="2165350"/>
          <p14:tracePt t="10498" x="7740650" y="2082800"/>
          <p14:tracePt t="10514" x="7750175" y="2044700"/>
          <p14:tracePt t="10531" x="7766050" y="2000250"/>
          <p14:tracePt t="10548" x="7769225" y="1936750"/>
          <p14:tracePt t="10564" x="7778750" y="1876425"/>
          <p14:tracePt t="10581" x="7778750" y="1771650"/>
          <p14:tracePt t="10597" x="7766050" y="1619250"/>
          <p14:tracePt t="10613" x="7743825" y="1552575"/>
          <p14:tracePt t="10630" x="7702550" y="1473200"/>
          <p14:tracePt t="10647" x="7658100" y="1377950"/>
          <p14:tracePt t="10663" x="7632700" y="1333500"/>
          <p14:tracePt t="10681" x="7607300" y="1285875"/>
          <p14:tracePt t="10698" x="7566025" y="1228725"/>
          <p14:tracePt t="10714" x="7543800" y="1203325"/>
          <p14:tracePt t="10731" x="7508875" y="1155700"/>
          <p14:tracePt t="10747" x="7467600" y="1069975"/>
          <p14:tracePt t="10763" x="7429500" y="1012825"/>
          <p14:tracePt t="10780" x="7397750" y="965200"/>
          <p14:tracePt t="10798" x="7350125" y="911225"/>
          <p14:tracePt t="10814" x="7324725" y="879475"/>
          <p14:tracePt t="10831" x="7296150" y="866775"/>
          <p14:tracePt t="10848" x="7232650" y="841375"/>
          <p14:tracePt t="10864" x="7194550" y="828675"/>
          <p14:tracePt t="10880" x="7146925" y="809625"/>
          <p14:tracePt t="10898" x="7054850" y="774700"/>
          <p14:tracePt t="10914" x="7004050" y="762000"/>
          <p14:tracePt t="10931" x="6937375" y="739775"/>
          <p14:tracePt t="10948" x="6867525" y="727075"/>
          <p14:tracePt t="10964" x="6813550" y="727075"/>
          <p14:tracePt t="10981" x="6753225" y="720725"/>
          <p14:tracePt t="10997" x="6623050" y="704850"/>
          <p14:tracePt t="11014" x="6537325" y="688975"/>
          <p14:tracePt t="11030" x="6473825" y="673100"/>
          <p14:tracePt t="11047" x="6375400" y="660400"/>
          <p14:tracePt t="11063" x="6302375" y="654050"/>
          <p14:tracePt t="11081" x="6229350" y="654050"/>
          <p14:tracePt t="11098" x="6143625" y="654050"/>
          <p14:tracePt t="11114" x="6083300" y="654050"/>
          <p14:tracePt t="11131" x="6022975" y="663575"/>
          <p14:tracePt t="11147" x="5908675" y="695325"/>
          <p14:tracePt t="11164" x="5854700" y="708025"/>
          <p14:tracePt t="11180" x="5810250" y="720725"/>
          <p14:tracePt t="11198" x="5768975" y="736600"/>
          <p14:tracePt t="11214" x="5743575" y="755650"/>
          <p14:tracePt t="11231" x="5734050" y="765175"/>
          <p14:tracePt t="11248" x="5711825" y="793750"/>
          <p14:tracePt t="11264" x="5692775" y="841375"/>
          <p14:tracePt t="11281" x="5657850" y="898525"/>
          <p14:tracePt t="11298" x="5638800" y="968375"/>
          <p14:tracePt t="11313" x="5626100" y="1000125"/>
          <p14:tracePt t="11330" x="5613400" y="1028700"/>
          <p14:tracePt t="11348" x="5607050" y="1092200"/>
          <p14:tracePt t="11363" x="5594350" y="1146175"/>
          <p14:tracePt t="11381" x="5588000" y="1206500"/>
          <p14:tracePt t="11398" x="5572125" y="1295400"/>
          <p14:tracePt t="11414" x="5565775" y="1349375"/>
          <p14:tracePt t="11430" x="5559425" y="1400175"/>
          <p14:tracePt t="11447" x="5543550" y="1527175"/>
          <p14:tracePt t="11464" x="5537200" y="1612900"/>
          <p14:tracePt t="11481" x="5537200" y="1673225"/>
          <p14:tracePt t="11498" x="5537200" y="1736725"/>
          <p14:tracePt t="11514" x="5537200" y="1787525"/>
          <p14:tracePt t="11531" x="5537200" y="1847850"/>
          <p14:tracePt t="11548" x="5521325" y="1936750"/>
          <p14:tracePt t="11564" x="5521325" y="1978025"/>
          <p14:tracePt t="11581" x="5521325" y="2009775"/>
          <p14:tracePt t="11599" x="5521325" y="2047875"/>
          <p14:tracePt t="11614" x="5518150" y="2057400"/>
          <p14:tracePt t="11631" x="5518150" y="2070100"/>
          <p14:tracePt t="11648" x="5518150" y="2089150"/>
          <p14:tracePt t="11664" x="5518150" y="2098675"/>
          <p14:tracePt t="11681" x="5518150" y="2101850"/>
          <p14:tracePt t="11734" x="5518150" y="2108200"/>
          <p14:tracePt t="11741" x="5518150" y="2114550"/>
          <p14:tracePt t="11756" x="5518150" y="2117725"/>
          <p14:tracePt t="11764" x="5518150" y="2127250"/>
          <p14:tracePt t="11780" x="5518150" y="2133600"/>
          <p14:tracePt t="11798" x="5518150" y="2146300"/>
          <p14:tracePt t="11814" x="5530850" y="2159000"/>
          <p14:tracePt t="11831" x="5540375" y="2168525"/>
          <p14:tracePt t="11848" x="5556250" y="2184400"/>
          <p14:tracePt t="11863" x="5565775" y="2193925"/>
          <p14:tracePt t="11880" x="5581650" y="2203450"/>
          <p14:tracePt t="11898" x="5600700" y="2219325"/>
          <p14:tracePt t="11914" x="5638800" y="2238375"/>
          <p14:tracePt t="11931" x="5676900" y="2257425"/>
          <p14:tracePt t="11948" x="5743575" y="2301875"/>
          <p14:tracePt t="11964" x="5791200" y="2324100"/>
          <p14:tracePt t="11980" x="5835650" y="2336800"/>
          <p14:tracePt t="11998" x="5902325" y="2362200"/>
          <p14:tracePt t="12013" x="5946775" y="2374900"/>
          <p14:tracePt t="12030" x="6010275" y="2397125"/>
          <p14:tracePt t="12048" x="6121400" y="2419350"/>
          <p14:tracePt t="12064" x="6169025" y="2438400"/>
          <p14:tracePt t="12081" x="6216650" y="2451100"/>
          <p14:tracePt t="12098" x="6251575" y="2470150"/>
          <p14:tracePt t="12114" x="6261100" y="2479675"/>
          <p14:tracePt t="12130" x="6270625" y="2479675"/>
          <p14:tracePt t="12147" x="6273800" y="2479675"/>
          <p14:tracePt t="12164" x="6273800" y="2489200"/>
          <p14:tracePt t="12181" x="6283325" y="2498725"/>
          <p14:tracePt t="12198" x="6299200" y="2514600"/>
          <p14:tracePt t="12214" x="6305550" y="2524125"/>
          <p14:tracePt t="12231" x="6308725" y="2540000"/>
          <p14:tracePt t="12248" x="6308725" y="2562225"/>
          <p14:tracePt t="12263" x="6315075" y="2590800"/>
          <p14:tracePt t="12280" x="6315075" y="2609850"/>
          <p14:tracePt t="12298" x="6321425" y="2632075"/>
          <p14:tracePt t="12314" x="6324600" y="2654300"/>
          <p14:tracePt t="12330" x="6337300" y="2670175"/>
          <p14:tracePt t="12348" x="6359525" y="2711450"/>
          <p14:tracePt t="12363" x="6372225" y="2743200"/>
          <p14:tracePt t="12380" x="6378575" y="2787650"/>
          <p14:tracePt t="12398" x="6384925" y="2857500"/>
          <p14:tracePt t="12413" x="6384925" y="2908300"/>
          <p14:tracePt t="12430" x="6384925" y="2946400"/>
          <p14:tracePt t="12448" x="6384925" y="3022600"/>
          <p14:tracePt t="12464" x="6384925" y="3092450"/>
          <p14:tracePt t="12480" x="6384925" y="3175000"/>
          <p14:tracePt t="12497" x="6384925" y="3254375"/>
          <p14:tracePt t="12514" x="6384925" y="3349625"/>
          <p14:tracePt t="12530" x="6384925" y="3422650"/>
          <p14:tracePt t="12547" x="6372225" y="3505200"/>
          <p14:tracePt t="12564" x="6350000" y="3625850"/>
          <p14:tracePt t="12581" x="6327775" y="3714750"/>
          <p14:tracePt t="12598" x="6302375" y="3892550"/>
          <p14:tracePt t="12614" x="6273800" y="4041775"/>
          <p14:tracePt t="12631" x="6229350" y="4184650"/>
          <p14:tracePt t="12648" x="6184900" y="4441825"/>
          <p14:tracePt t="12664" x="6159500" y="4584700"/>
          <p14:tracePt t="12680" x="6140450" y="4711700"/>
          <p14:tracePt t="12697" x="6124575" y="4841875"/>
          <p14:tracePt t="12714" x="6102350" y="4975225"/>
          <p14:tracePt t="12731" x="6092825" y="5038725"/>
          <p14:tracePt t="12748" x="6092825" y="5073650"/>
          <p14:tracePt t="13158" x="6073775" y="5092700"/>
          <p14:tracePt t="13164" x="6051550" y="5124450"/>
          <p14:tracePt t="13181" x="5997575" y="5194300"/>
          <p14:tracePt t="13197" x="5940425" y="5264150"/>
          <p14:tracePt t="13214" x="5857875" y="5397500"/>
          <p14:tracePt t="13247" x="5775325" y="5588000"/>
          <p14:tracePt t="13280" x="5695950" y="5749925"/>
          <p14:tracePt t="13298" x="5664200" y="5816600"/>
          <p14:tracePt t="13314" x="5638800" y="5908675"/>
          <p14:tracePt t="13330" x="5616575" y="5965825"/>
          <p14:tracePt t="13348" x="5603875" y="6013450"/>
          <p14:tracePt t="13364" x="5584825" y="6061075"/>
          <p14:tracePt t="13380" x="5572125" y="6086475"/>
          <p14:tracePt t="13397" x="5546725" y="6124575"/>
          <p14:tracePt t="13413" x="5527675" y="6159500"/>
          <p14:tracePt t="13430" x="5518150" y="6191250"/>
          <p14:tracePt t="13449" x="5480050" y="6213475"/>
          <p14:tracePt t="13464" x="5457825" y="6226175"/>
          <p14:tracePt t="13481" x="5426075" y="6245225"/>
          <p14:tracePt t="13497" x="5403850" y="6254750"/>
          <p14:tracePt t="13513" x="5359400" y="6273800"/>
          <p14:tracePt t="13530" x="5337175" y="6286500"/>
          <p14:tracePt t="13549" x="5280025" y="6311900"/>
          <p14:tracePt t="13564" x="5235575" y="6315075"/>
          <p14:tracePt t="13580" x="5203825" y="6321425"/>
          <p14:tracePt t="13597" x="5168900" y="6327775"/>
          <p14:tracePt t="13614" x="5111750" y="6334125"/>
          <p14:tracePt t="13630" x="5089525" y="6340475"/>
          <p14:tracePt t="13647" x="5060950" y="6340475"/>
          <p14:tracePt t="13663" x="5019675" y="6346825"/>
          <p14:tracePt t="13680" x="4991100" y="6346825"/>
          <p14:tracePt t="13699" x="4949825" y="6346825"/>
          <p14:tracePt t="13714" x="4927600" y="6346825"/>
          <p14:tracePt t="13731" x="4905375" y="6346825"/>
          <p14:tracePt t="13749" x="4876800" y="6346825"/>
          <p14:tracePt t="13764" x="4867275" y="6346825"/>
          <p14:tracePt t="13780" x="4857750" y="6346825"/>
          <p14:tracePt t="13797" x="4845050" y="6346825"/>
          <p14:tracePt t="13813" x="4829175" y="6346825"/>
          <p14:tracePt t="13830" x="4819650" y="6346825"/>
          <p14:tracePt t="13848" x="4813300" y="6346825"/>
          <p14:tracePt t="13880" x="4813300" y="6353175"/>
          <p14:tracePt t="13897" x="4813300" y="6365875"/>
          <p14:tracePt t="13913" x="4813300" y="6381750"/>
          <p14:tracePt t="13930" x="4813300" y="6391275"/>
          <p14:tracePt t="13947" x="4813300" y="6400800"/>
          <p14:tracePt t="13963" x="4826000" y="6423025"/>
          <p14:tracePt t="13980" x="4835525" y="6432550"/>
          <p14:tracePt t="13997" x="4864100" y="6442075"/>
          <p14:tracePt t="14013" x="4943475" y="6464300"/>
          <p14:tracePt t="14030" x="5010150" y="6483350"/>
          <p14:tracePt t="14047" x="5073650" y="6499225"/>
          <p14:tracePt t="14064" x="5153025" y="6518275"/>
          <p14:tracePt t="14080" x="5216525" y="6534150"/>
          <p14:tracePt t="14096" x="5324475" y="6556375"/>
          <p14:tracePt t="14113" x="5480050" y="6581775"/>
          <p14:tracePt t="14130" x="5543550" y="6594475"/>
          <p14:tracePt t="14146" x="5591175" y="6607175"/>
          <p14:tracePt t="14164" x="5654675" y="6635750"/>
          <p14:tracePt t="14180" x="5692775" y="6645275"/>
          <p14:tracePt t="14197" x="5721350" y="6645275"/>
          <p14:tracePt t="14213" x="5756275" y="6651625"/>
          <p14:tracePt t="14229" x="5784850" y="6651625"/>
          <p14:tracePt t="14247" x="5807075" y="6651625"/>
          <p14:tracePt t="14263" x="5832475" y="6648450"/>
          <p14:tracePt t="14279" x="5842000" y="6645275"/>
          <p14:tracePt t="14297" x="5851525" y="6638925"/>
          <p14:tracePt t="14314" x="5867400" y="6638925"/>
          <p14:tracePt t="14330" x="5883275" y="6638925"/>
          <p14:tracePt t="14346" x="5892800" y="6638925"/>
          <p14:tracePt t="14363" x="5905500" y="6638925"/>
          <p14:tracePt t="14379" x="5911850" y="6635750"/>
          <p14:tracePt t="14415" x="5911850" y="6629400"/>
          <p14:tracePt t="14430" x="5911850" y="6616700"/>
          <p14:tracePt t="14447" x="5908675" y="6604000"/>
          <p14:tracePt t="14463" x="5889625" y="6591300"/>
          <p14:tracePt t="14479" x="5842000" y="6562725"/>
          <p14:tracePt t="14496" x="5778500" y="6550025"/>
          <p14:tracePt t="14514" x="5705475" y="6527800"/>
          <p14:tracePt t="14530" x="5661025" y="6524625"/>
          <p14:tracePt t="14547" x="5591175" y="6515100"/>
          <p14:tracePt t="14564" x="5426075" y="6508750"/>
          <p14:tracePt t="14581" x="5334000" y="6508750"/>
          <p14:tracePt t="14597" x="5260975" y="6511925"/>
          <p14:tracePt t="14613" x="5127625" y="6527800"/>
          <p14:tracePt t="14630" x="5032375" y="6543675"/>
          <p14:tracePt t="14647" x="4959350" y="6559550"/>
          <p14:tracePt t="14664" x="4886325" y="6584950"/>
          <p14:tracePt t="14680" x="4848225" y="6584950"/>
          <p14:tracePt t="14697" x="4803775" y="6591300"/>
          <p14:tracePt t="14714" x="4714875" y="6613525"/>
          <p14:tracePt t="14730" x="4657725" y="6626225"/>
          <p14:tracePt t="14747" x="4613275" y="6632575"/>
          <p14:tracePt t="14764" x="4578350" y="6651625"/>
          <p14:tracePt t="14779" x="4556125" y="6654800"/>
          <p14:tracePt t="14796" x="4546600" y="6661150"/>
          <p14:tracePt t="14814" x="4533900" y="6661150"/>
          <p14:tracePt t="14830" x="4518025" y="6661150"/>
          <p14:tracePt t="14847" x="4508500" y="6661150"/>
          <p14:tracePt t="14864" x="4492625" y="6661150"/>
          <p14:tracePt t="14880" x="4483100" y="6661150"/>
          <p14:tracePt t="14897" x="4467225" y="6661150"/>
          <p14:tracePt t="14930" x="4467225" y="6657975"/>
          <p14:tracePt t="14947" x="4467225" y="6648450"/>
          <p14:tracePt t="14964" x="4467225" y="6629400"/>
          <p14:tracePt t="14980" x="4476750" y="6619875"/>
          <p14:tracePt t="14996" x="4486275" y="6610350"/>
          <p14:tracePt t="15013" x="4498975" y="6588125"/>
          <p14:tracePt t="15029" x="4530725" y="6575425"/>
          <p14:tracePt t="15046" x="4568825" y="6556375"/>
          <p14:tracePt t="15063" x="4667250" y="6537325"/>
          <p14:tracePt t="15080" x="4705350" y="6518275"/>
          <p14:tracePt t="15097" x="4749800" y="6505575"/>
          <p14:tracePt t="15114" x="4829175" y="6505575"/>
          <p14:tracePt t="15130" x="4908550" y="6496050"/>
          <p14:tracePt t="15147" x="4981575" y="6489700"/>
          <p14:tracePt t="15163" x="5060950" y="6489700"/>
          <p14:tracePt t="15179" x="5111750" y="6489700"/>
          <p14:tracePt t="15196" x="5172075" y="6489700"/>
          <p14:tracePt t="15214" x="5295900" y="6489700"/>
          <p14:tracePt t="15230" x="5368925" y="6489700"/>
          <p14:tracePt t="15247" x="5429250" y="6489700"/>
          <p14:tracePt t="15263" x="5505450" y="6489700"/>
          <p14:tracePt t="15279" x="5575300" y="6489700"/>
          <p14:tracePt t="15296" x="5680075" y="6496050"/>
          <p14:tracePt t="15313" x="5778500" y="6502400"/>
          <p14:tracePt t="15329" x="5848350" y="6502400"/>
          <p14:tracePt t="15347" x="5965825" y="6502400"/>
          <p14:tracePt t="15363" x="6105525" y="6502400"/>
          <p14:tracePt t="15380" x="6156325" y="6502400"/>
          <p14:tracePt t="15397" x="6207125" y="6502400"/>
          <p14:tracePt t="15413" x="6311900" y="6502400"/>
          <p14:tracePt t="15430" x="6391275" y="6502400"/>
          <p14:tracePt t="15447" x="6464300" y="6502400"/>
          <p14:tracePt t="15464" x="6550025" y="6502400"/>
          <p14:tracePt t="15480" x="6594475" y="6502400"/>
          <p14:tracePt t="15497" x="6654800" y="6502400"/>
          <p14:tracePt t="15514" x="6740525" y="6496050"/>
          <p14:tracePt t="15530" x="6800850" y="6489700"/>
          <p14:tracePt t="15547" x="6861175" y="6489700"/>
          <p14:tracePt t="15563" x="6931025" y="6489700"/>
          <p14:tracePt t="15579" x="7000875" y="6489700"/>
          <p14:tracePt t="15597" x="7092950" y="6489700"/>
          <p14:tracePt t="15614" x="7223125" y="6489700"/>
          <p14:tracePt t="15630" x="7273925" y="6489700"/>
          <p14:tracePt t="15648" x="7312025" y="6489700"/>
          <p14:tracePt t="15664" x="7372350" y="6489700"/>
          <p14:tracePt t="15680" x="7416800" y="6489700"/>
          <p14:tracePt t="15696" x="7454900" y="6489700"/>
          <p14:tracePt t="15714" x="7502525" y="6489700"/>
          <p14:tracePt t="15730" x="7537450" y="6492875"/>
          <p14:tracePt t="15747" x="7559675" y="6492875"/>
          <p14:tracePt t="15763" x="7581900" y="6499225"/>
          <p14:tracePt t="15780" x="7591425" y="6499225"/>
          <p14:tracePt t="15797" x="7600950" y="6499225"/>
          <p14:tracePt t="15814" x="7607300" y="6499225"/>
          <p14:tracePt t="15872" x="7607300" y="6502400"/>
          <p14:tracePt t="15908" x="7604125" y="6502400"/>
          <p14:tracePt t="15915" x="7600950" y="6502400"/>
          <p14:tracePt t="15930" x="7591425" y="6502400"/>
          <p14:tracePt t="15947" x="7575550" y="6502400"/>
          <p14:tracePt t="15963" x="7534275" y="6502400"/>
          <p14:tracePt t="15979" x="7505700" y="6502400"/>
          <p14:tracePt t="15997" x="7483475" y="6502400"/>
          <p14:tracePt t="16013" x="7442200" y="6502400"/>
          <p14:tracePt t="16030" x="7419975" y="6502400"/>
          <p14:tracePt t="16047" x="7397750" y="6502400"/>
          <p14:tracePt t="16064" x="7343775" y="6502400"/>
          <p14:tracePt t="16080" x="7292975" y="6502400"/>
          <p14:tracePt t="16097" x="7232650" y="6511925"/>
          <p14:tracePt t="16113" x="7153275" y="6511925"/>
          <p14:tracePt t="16129" x="7118350" y="6511925"/>
          <p14:tracePt t="16147" x="7089775" y="6511925"/>
          <p14:tracePt t="16164" x="7038975" y="6515100"/>
          <p14:tracePt t="16180" x="7004050" y="6515100"/>
          <p14:tracePt t="16197" x="6975475" y="6515100"/>
          <p14:tracePt t="16214" x="6918325" y="6515100"/>
          <p14:tracePt t="16230" x="6889750" y="6515100"/>
          <p14:tracePt t="16247" x="6867525" y="6515100"/>
          <p14:tracePt t="16263" x="6835775" y="6515100"/>
          <p14:tracePt t="16280" x="6826250" y="6515100"/>
          <p14:tracePt t="16297" x="6816725" y="6515100"/>
          <p14:tracePt t="16314" x="6800850" y="6515100"/>
          <p14:tracePt t="16330" x="6797675" y="6515100"/>
          <p14:tracePt t="16428" x="6804025" y="6515100"/>
          <p14:tracePt t="16435" x="6807200" y="6515100"/>
          <p14:tracePt t="16446" x="6816725" y="6515100"/>
          <p14:tracePt t="16464" x="6873875" y="6515100"/>
          <p14:tracePt t="16480" x="6908800" y="6515100"/>
          <p14:tracePt t="16497" x="6931025" y="6515100"/>
          <p14:tracePt t="16513" x="6972300" y="6515100"/>
          <p14:tracePt t="16529" x="6994525" y="6515100"/>
          <p14:tracePt t="16547" x="7023100" y="6515100"/>
          <p14:tracePt t="16564" x="7092950" y="6515100"/>
          <p14:tracePt t="16580" x="7153275" y="6515100"/>
          <p14:tracePt t="16597" x="7204075" y="6515100"/>
          <p14:tracePt t="16614" x="7283450" y="6515100"/>
          <p14:tracePt t="16630" x="7318375" y="6515100"/>
          <p14:tracePt t="16647" x="7362825" y="6515100"/>
          <p14:tracePt t="16663" x="7419975" y="6515100"/>
          <p14:tracePt t="16680" x="7448550" y="6515100"/>
          <p14:tracePt t="16697" x="7477125" y="6515100"/>
          <p14:tracePt t="16714" x="7531100" y="6515100"/>
          <p14:tracePt t="16730" x="7553325" y="6515100"/>
          <p14:tracePt t="16747" x="7575550" y="6515100"/>
          <p14:tracePt t="16764" x="7597775" y="6515100"/>
          <p14:tracePt t="16780" x="7607300" y="6515100"/>
          <p14:tracePt t="16796" x="7616825" y="6515100"/>
          <p14:tracePt t="16813" x="7635875" y="6515100"/>
          <p14:tracePt t="16847" x="7642225" y="6515100"/>
          <p14:tracePt t="16886" x="7645400" y="6515100"/>
          <p14:tracePt t="17094" x="7626350" y="6515100"/>
          <p14:tracePt t="17102" x="7607300" y="6511925"/>
          <p14:tracePt t="17114" x="7572375" y="6511925"/>
          <p14:tracePt t="17130" x="7540625" y="6511925"/>
          <p14:tracePt t="17147" x="7499350" y="6511925"/>
          <p14:tracePt t="17180" x="7375525" y="6505575"/>
          <p14:tracePt t="17214" x="7273925" y="6505575"/>
          <p14:tracePt t="17230" x="7245350" y="6505575"/>
          <p14:tracePt t="17247" x="7223125" y="6505575"/>
          <p14:tracePt t="17264" x="7197725" y="6505575"/>
          <p14:tracePt t="17280" x="7175500" y="6505575"/>
          <p14:tracePt t="17297" x="7159625" y="6505575"/>
          <p14:tracePt t="17313" x="7121525" y="6505575"/>
          <p14:tracePt t="17329" x="7083425" y="6505575"/>
          <p14:tracePt t="17346" x="7048500" y="6505575"/>
          <p14:tracePt t="17363" x="7004050" y="6505575"/>
          <p14:tracePt t="17380" x="6956425" y="6505575"/>
          <p14:tracePt t="17396" x="6924675" y="6505575"/>
          <p14:tracePt t="17413" x="6858000" y="6505575"/>
          <p14:tracePt t="17429" x="6797675" y="6505575"/>
          <p14:tracePt t="17446" x="6727825" y="6505575"/>
          <p14:tracePt t="17464" x="6648450" y="6505575"/>
          <p14:tracePt t="17480" x="6604000" y="6505575"/>
          <p14:tracePt t="17496" x="6565900" y="6505575"/>
          <p14:tracePt t="17514" x="6534150" y="6505575"/>
          <p14:tracePt t="17530" x="6518275" y="6505575"/>
          <p14:tracePt t="17547" x="6508750" y="6505575"/>
          <p14:tracePt t="17564" x="6496050" y="6505575"/>
          <p14:tracePt t="17622" x="6502400" y="6505575"/>
          <p14:tracePt t="17628" x="6511925" y="6505575"/>
          <p14:tracePt t="17636" x="6530975" y="6505575"/>
          <p14:tracePt t="17646" x="6556375" y="6505575"/>
          <p14:tracePt t="17664" x="6670675" y="6505575"/>
          <p14:tracePt t="17680" x="6756400" y="6511925"/>
          <p14:tracePt t="17697" x="6813550" y="6511925"/>
          <p14:tracePt t="17713" x="6931025" y="6511925"/>
          <p14:tracePt t="17729" x="7048500" y="6518275"/>
          <p14:tracePt t="17746" x="7118350" y="6527800"/>
          <p14:tracePt t="17763" x="7172325" y="6534150"/>
          <p14:tracePt t="17780" x="7283450" y="6556375"/>
          <p14:tracePt t="17797" x="7378700" y="6562725"/>
          <p14:tracePt t="17814" x="7508875" y="6578600"/>
          <p14:tracePt t="17830" x="7569200" y="6584950"/>
          <p14:tracePt t="17846" x="7613650" y="6584950"/>
          <p14:tracePt t="17863" x="7712075" y="6600825"/>
          <p14:tracePt t="17879" x="7769225" y="6600825"/>
          <p14:tracePt t="17896" x="7826375" y="6619875"/>
          <p14:tracePt t="17914" x="7886700" y="6619875"/>
          <p14:tracePt t="17930" x="7915275" y="6619875"/>
          <p14:tracePt t="17946" x="7931150" y="6619875"/>
          <p14:tracePt t="17964" x="7966075" y="6619875"/>
          <p14:tracePt t="17980" x="7988300" y="6619875"/>
          <p14:tracePt t="17997" x="8020050" y="6607175"/>
          <p14:tracePt t="18013" x="8048625" y="6594475"/>
          <p14:tracePt t="18029" x="8089900" y="6575425"/>
          <p14:tracePt t="18046" x="8115300" y="6569075"/>
          <p14:tracePt t="18065" x="8156575" y="6550025"/>
          <p14:tracePt t="18080" x="8178800" y="6540500"/>
          <p14:tracePt t="18097" x="8204200" y="6527800"/>
          <p14:tracePt t="18114" x="8216900" y="6515100"/>
          <p14:tracePt t="18130" x="8229600" y="6499225"/>
          <p14:tracePt t="18146" x="8239125" y="6489700"/>
          <p14:tracePt t="18163" x="8261350" y="6470650"/>
          <p14:tracePt t="18179" x="8277225" y="6438900"/>
          <p14:tracePt t="18197" x="8286750" y="6423025"/>
          <p14:tracePt t="18214" x="8308975" y="6400800"/>
          <p14:tracePt t="18230" x="8318500" y="6378575"/>
          <p14:tracePt t="18247" x="8318500" y="6356350"/>
          <p14:tracePt t="18263" x="8318500" y="6340475"/>
          <p14:tracePt t="18280" x="8318500" y="6321425"/>
          <p14:tracePt t="18296" x="8312150" y="6305550"/>
          <p14:tracePt t="18313" x="8296275" y="6296025"/>
          <p14:tracePt t="18329" x="8274050" y="6273800"/>
          <p14:tracePt t="18346" x="8235950" y="6254750"/>
          <p14:tracePt t="18363" x="8188325" y="6226175"/>
          <p14:tracePt t="18380" x="8070850" y="6162675"/>
          <p14:tracePt t="18396" x="7978775" y="6105525"/>
          <p14:tracePt t="18412" x="7886700" y="6048375"/>
          <p14:tracePt t="18414" x="7826375" y="6019800"/>
          <p14:tracePt t="18429" x="7724775" y="5978525"/>
          <p14:tracePt t="18446" x="7635875" y="5937250"/>
          <p14:tracePt t="18463" x="7550150" y="5915025"/>
          <p14:tracePt t="18479" x="7378700" y="5864225"/>
          <p14:tracePt t="18496" x="7261225" y="5848350"/>
          <p14:tracePt t="18513" x="7143750" y="5829300"/>
          <p14:tracePt t="18529" x="6969125" y="5822950"/>
          <p14:tracePt t="18546" x="6877050" y="5822950"/>
          <p14:tracePt t="18563" x="6804025" y="5822950"/>
          <p14:tracePt t="18579" x="6740525" y="5822950"/>
          <p14:tracePt t="18597" x="6696075" y="5826125"/>
          <p14:tracePt t="18615" x="6623050" y="5845175"/>
          <p14:tracePt t="18630" x="6588125" y="5857875"/>
          <p14:tracePt t="18647" x="6540500" y="5876925"/>
          <p14:tracePt t="18663" x="6502400" y="5889625"/>
          <p14:tracePt t="18680" x="6467475" y="5905500"/>
          <p14:tracePt t="18696" x="6445250" y="5918200"/>
          <p14:tracePt t="18713" x="6432550" y="5934075"/>
          <p14:tracePt t="18730" x="6416675" y="5959475"/>
          <p14:tracePt t="18746" x="6407150" y="5975350"/>
          <p14:tracePt t="18762" x="6388100" y="6007100"/>
          <p14:tracePt t="18780" x="6375400" y="6022975"/>
          <p14:tracePt t="18796" x="6350000" y="6048375"/>
          <p14:tracePt t="18813" x="6324600" y="6064250"/>
          <p14:tracePt t="18830" x="6302375" y="6092825"/>
          <p14:tracePt t="18846" x="6292850" y="6118225"/>
          <p14:tracePt t="18863" x="6267450" y="6140450"/>
          <p14:tracePt t="18880" x="6251575" y="6181725"/>
          <p14:tracePt t="18896" x="6238875" y="6207125"/>
          <p14:tracePt t="18913" x="6232525" y="6235700"/>
          <p14:tracePt t="18915" x="6232525" y="6248400"/>
          <p14:tracePt t="18929" x="6232525" y="6270625"/>
          <p14:tracePt t="18946" x="6232525" y="6299200"/>
          <p14:tracePt t="18963" x="6232525" y="6321425"/>
          <p14:tracePt t="18980" x="6248400" y="6356350"/>
          <p14:tracePt t="18996" x="6270625" y="6372225"/>
          <p14:tracePt t="19013" x="6308725" y="6391275"/>
          <p14:tracePt t="19030" x="6413500" y="6445250"/>
          <p14:tracePt t="19047" x="6524625" y="6470650"/>
          <p14:tracePt t="19063" x="6635750" y="6499225"/>
          <p14:tracePt t="19080" x="6680200" y="6511925"/>
          <p14:tracePt t="19096" x="6718300" y="6524625"/>
          <p14:tracePt t="19114" x="6762750" y="6530975"/>
          <p14:tracePt t="19130" x="6826250" y="6530975"/>
          <p14:tracePt t="19147" x="6870700" y="6530975"/>
          <p14:tracePt t="19165" x="6931025" y="6530975"/>
          <p14:tracePt t="19180" x="6962775" y="6537325"/>
          <p14:tracePt t="19196" x="7000875" y="6550025"/>
          <p14:tracePt t="19212" x="7058025" y="6550025"/>
          <p14:tracePt t="19229" x="7181850" y="6565900"/>
          <p14:tracePt t="19246" x="7283450" y="6565900"/>
          <p14:tracePt t="19263" x="7327900" y="6565900"/>
          <p14:tracePt t="19280" x="7391400" y="6565900"/>
          <p14:tracePt t="19297" x="7426325" y="6565900"/>
          <p14:tracePt t="19314" x="7470775" y="6565900"/>
          <p14:tracePt t="19330" x="7534275" y="6565900"/>
          <p14:tracePt t="19346" x="7569200" y="6565900"/>
          <p14:tracePt t="19363" x="7613650" y="6565900"/>
          <p14:tracePt t="19379" x="7654925" y="6565900"/>
          <p14:tracePt t="19396" x="7677150" y="6565900"/>
          <p14:tracePt t="19413" x="7699375" y="6565900"/>
          <p14:tracePt t="19430" x="7734300" y="6546850"/>
          <p14:tracePt t="19447" x="7743825" y="6537325"/>
          <p14:tracePt t="19462" x="7772400" y="6524625"/>
          <p14:tracePt t="19479" x="7807325" y="6508750"/>
          <p14:tracePt t="19496" x="7832725" y="6489700"/>
          <p14:tracePt t="19512" x="7854950" y="6477000"/>
          <p14:tracePt t="19530" x="7883525" y="6461125"/>
          <p14:tracePt t="19546" x="7899400" y="6445250"/>
          <p14:tracePt t="19562" x="7912100" y="6410325"/>
          <p14:tracePt t="19579" x="7931150" y="6330950"/>
          <p14:tracePt t="19596" x="7931150" y="6257925"/>
          <p14:tracePt t="19613" x="7927975" y="6203950"/>
          <p14:tracePt t="19629" x="7902575" y="6140450"/>
          <p14:tracePt t="19646" x="7883525" y="6092825"/>
          <p14:tracePt t="19662" x="7848600" y="6054725"/>
          <p14:tracePt t="19680" x="7804150" y="5988050"/>
          <p14:tracePt t="19697" x="7775575" y="5940425"/>
          <p14:tracePt t="19713" x="7750175" y="5902325"/>
          <p14:tracePt t="19730" x="7689850" y="5857875"/>
          <p14:tracePt t="19746" x="7645400" y="5822950"/>
          <p14:tracePt t="19762" x="7597775" y="5803900"/>
          <p14:tracePt t="19780" x="7540625" y="5784850"/>
          <p14:tracePt t="19796" x="7518400" y="5772150"/>
          <p14:tracePt t="19813" x="7480300" y="5759450"/>
          <p14:tracePt t="19830" x="7426325" y="5759450"/>
          <p14:tracePt t="19847" x="7366000" y="5759450"/>
          <p14:tracePt t="19863" x="7286625" y="5759450"/>
          <p14:tracePt t="19879" x="7181850" y="5759450"/>
          <p14:tracePt t="19896" x="7131050" y="5759450"/>
          <p14:tracePt t="19912" x="7092950" y="5768975"/>
          <p14:tracePt t="19929" x="7029450" y="5781675"/>
          <p14:tracePt t="19946" x="6985000" y="5794375"/>
          <p14:tracePt t="19963" x="6937375" y="5807075"/>
          <p14:tracePt t="19980" x="6870700" y="5848350"/>
          <p14:tracePt t="19997" x="6832600" y="5873750"/>
          <p14:tracePt t="20013" x="6800850" y="5905500"/>
          <p14:tracePt t="20029" x="6772275" y="5934075"/>
          <p14:tracePt t="20046" x="6756400" y="5946775"/>
          <p14:tracePt t="20062" x="6746875" y="5962650"/>
          <p14:tracePt t="20079" x="6740525" y="5975350"/>
          <p14:tracePt t="20097" x="6740525" y="5984875"/>
          <p14:tracePt t="20114" x="6746875" y="5984875"/>
          <p14:tracePt t="20130" x="6800850" y="5981700"/>
          <p14:tracePt t="20147" x="6848475" y="5962650"/>
          <p14:tracePt t="20163" x="6896100" y="5921375"/>
          <p14:tracePt t="20179" x="6965950" y="5851525"/>
          <p14:tracePt t="20196" x="7013575" y="5781675"/>
          <p14:tracePt t="20213" x="7092950" y="5645150"/>
          <p14:tracePt t="20230" x="7197725" y="5394325"/>
          <p14:tracePt t="20247" x="7242175" y="5207000"/>
          <p14:tracePt t="20264" x="7251700" y="4981575"/>
          <p14:tracePt t="20280" x="7207250" y="4492625"/>
          <p14:tracePt t="20298" x="7169150" y="4264025"/>
          <p14:tracePt t="20314" x="7067550" y="3883025"/>
          <p14:tracePt t="20331" x="7004050" y="3705225"/>
          <p14:tracePt t="20346" x="6946900" y="3517900"/>
          <p14:tracePt t="20363" x="6883400" y="3384550"/>
          <p14:tracePt t="20380" x="6807200" y="3213100"/>
          <p14:tracePt t="20397" x="6759575" y="3057525"/>
          <p14:tracePt t="20413" x="6705600" y="2901950"/>
          <p14:tracePt t="20430" x="6623050" y="2686050"/>
          <p14:tracePt t="20447" x="6559550" y="2511425"/>
          <p14:tracePt t="20463" x="6518275" y="2409825"/>
          <p14:tracePt t="20466" x="6502400" y="2371725"/>
          <p14:tracePt t="20480" x="6470650" y="2333625"/>
          <p14:tracePt t="20496" x="6448425" y="2292350"/>
          <p14:tracePt t="20513" x="6438900" y="2263775"/>
          <p14:tracePt t="20530" x="6413500" y="2197100"/>
          <p14:tracePt t="20547" x="6403975" y="2152650"/>
          <p14:tracePt t="20563" x="6403975" y="2108200"/>
          <p14:tracePt t="20580" x="6403975" y="2060575"/>
          <p14:tracePt t="20596" x="6403975" y="2032000"/>
          <p14:tracePt t="20613" x="6403975" y="2009775"/>
          <p14:tracePt t="20629" x="6413500" y="1968500"/>
          <p14:tracePt t="20646" x="6432550" y="1924050"/>
          <p14:tracePt t="20662" x="6445250" y="1898650"/>
          <p14:tracePt t="20680" x="6464300" y="1851025"/>
          <p14:tracePt t="20697" x="6464300" y="1828800"/>
          <p14:tracePt t="20713" x="6464300" y="1806575"/>
          <p14:tracePt t="20730" x="6457950" y="1790700"/>
          <p14:tracePt t="20746" x="6448425" y="1787525"/>
          <p14:tracePt t="20762" x="6438900" y="1787525"/>
          <p14:tracePt t="20779" x="6397625" y="1787525"/>
          <p14:tracePt t="20796" x="6381750" y="1787525"/>
          <p14:tracePt t="20813" x="6369050" y="1787525"/>
          <p14:tracePt t="20830" x="6353175" y="1803400"/>
          <p14:tracePt t="20847" x="6343650" y="1819275"/>
          <p14:tracePt t="20863" x="6334125" y="1828800"/>
          <p14:tracePt t="20880" x="6321425" y="1854200"/>
          <p14:tracePt t="20896" x="6321425" y="1885950"/>
          <p14:tracePt t="20912" x="6321425" y="1920875"/>
          <p14:tracePt t="20929" x="6346825" y="2003425"/>
          <p14:tracePt t="20946" x="6365875" y="2047875"/>
          <p14:tracePt t="20963" x="6378575" y="2085975"/>
          <p14:tracePt t="20980" x="6416675" y="2117725"/>
          <p14:tracePt t="20996" x="6438900" y="2124075"/>
          <p14:tracePt t="21013" x="6467475" y="2120900"/>
          <p14:tracePt t="21029" x="6483350" y="2105025"/>
          <p14:tracePt t="21046" x="6499225" y="2082800"/>
          <p14:tracePt t="21062" x="6518275" y="2038350"/>
          <p14:tracePt t="21080" x="6518275" y="1974850"/>
          <p14:tracePt t="21097" x="6518275" y="1930400"/>
          <p14:tracePt t="21113" x="6502400" y="1892300"/>
          <p14:tracePt t="21130" x="6477000" y="1828800"/>
          <p14:tracePt t="21147" x="6457950" y="1790700"/>
          <p14:tracePt t="21163" x="6435725" y="1765300"/>
          <p14:tracePt t="21179" x="6407150" y="1743075"/>
          <p14:tracePt t="21195" x="6397625" y="1733550"/>
          <p14:tracePt t="21213" x="6381750" y="1724025"/>
          <p14:tracePt t="21230" x="6365875" y="1714500"/>
          <p14:tracePt t="21247" x="6356350" y="1714500"/>
          <p14:tracePt t="21263" x="6346825" y="1708150"/>
          <p14:tracePt t="21280" x="6324600" y="1692275"/>
          <p14:tracePt t="21296" x="6315075" y="1685925"/>
          <p14:tracePt t="21313" x="6305550" y="1682750"/>
          <p14:tracePt t="21329" x="6286500" y="1676400"/>
          <p14:tracePt t="21346" x="6280150" y="1676400"/>
          <p14:tracePt t="21616" x="6283325" y="1679575"/>
          <p14:tracePt t="21623" x="6286500" y="1682750"/>
          <p14:tracePt t="21630" x="6292850" y="1689100"/>
          <p14:tracePt t="21645" x="6308725" y="1704975"/>
          <p14:tracePt t="21663" x="6318250" y="1714500"/>
          <p14:tracePt t="21680" x="6324600" y="1730375"/>
          <p14:tracePt t="21696" x="6327775" y="1739900"/>
          <p14:tracePt t="21713" x="6337300" y="1752600"/>
          <p14:tracePt t="21730" x="6353175" y="1768475"/>
          <p14:tracePt t="21746" x="6359525" y="1778000"/>
          <p14:tracePt t="21824" x="6359525" y="1784350"/>
          <p14:tracePt t="21831" x="6359525" y="1787525"/>
          <p14:tracePt t="21847" x="6359525" y="1803400"/>
          <p14:tracePt t="21863" x="6359525" y="1812925"/>
          <p14:tracePt t="23490" x="6369050" y="1800225"/>
          <p14:tracePt t="23496" x="6381750" y="1781175"/>
          <p14:tracePt t="23513" x="6426200" y="1724025"/>
          <p14:tracePt t="23529" x="6508750" y="1590675"/>
          <p14:tracePt t="23546" x="6546850" y="1533525"/>
          <p14:tracePt t="23562" x="6591300" y="1463675"/>
          <p14:tracePt t="23596" x="6670675" y="1257300"/>
          <p14:tracePt t="23630" x="6692900" y="1095375"/>
          <p14:tracePt t="23646" x="6692900" y="1050925"/>
          <p14:tracePt t="23662" x="6692900" y="993775"/>
          <p14:tracePt t="23679" x="6692900" y="908050"/>
          <p14:tracePt t="23695" x="6689725" y="847725"/>
          <p14:tracePt t="23712" x="6673850" y="781050"/>
          <p14:tracePt t="23730" x="6648450" y="717550"/>
          <p14:tracePt t="23746" x="6623050" y="679450"/>
          <p14:tracePt t="23763" x="6604000" y="641350"/>
          <p14:tracePt t="23780" x="6581775" y="612775"/>
          <p14:tracePt t="23796" x="6572250" y="596900"/>
          <p14:tracePt t="23813" x="6565900" y="590550"/>
          <p14:tracePt t="23896" x="6565900" y="593725"/>
          <p14:tracePt t="23902" x="6565900" y="600075"/>
          <p14:tracePt t="23913" x="6565900" y="609600"/>
          <p14:tracePt t="23930" x="6565900" y="622300"/>
          <p14:tracePt t="23946" x="6565900" y="631825"/>
          <p14:tracePt t="23962" x="6565900" y="660400"/>
          <p14:tracePt t="23980" x="6578600" y="771525"/>
          <p14:tracePt t="23996" x="6591300" y="857250"/>
          <p14:tracePt t="24013" x="6616700" y="942975"/>
          <p14:tracePt t="24030" x="6638925" y="1098550"/>
          <p14:tracePt t="24046" x="6654800" y="1184275"/>
          <p14:tracePt t="24063" x="6670675" y="1260475"/>
          <p14:tracePt t="24079" x="6696075" y="1317625"/>
          <p14:tracePt t="24096" x="6702425" y="1339850"/>
          <p14:tracePt t="24113" x="6702425" y="1362075"/>
          <p14:tracePt t="24130" x="6702425" y="1377950"/>
          <p14:tracePt t="24146" x="6702425" y="1387475"/>
          <p14:tracePt t="24163" x="6702425" y="1403350"/>
          <p14:tracePt t="24208" x="6702425" y="1393825"/>
          <p14:tracePt t="24216" x="6702425" y="1390650"/>
          <p14:tracePt t="24229" x="6702425" y="1368425"/>
          <p14:tracePt t="24246" x="6702425" y="1323975"/>
          <p14:tracePt t="24263" x="6699250" y="1285875"/>
          <p14:tracePt t="24280" x="6692900" y="1247775"/>
          <p14:tracePt t="24295" x="6680200" y="1228725"/>
          <p14:tracePt t="24313" x="6670675" y="1206500"/>
          <p14:tracePt t="24330" x="6654800" y="1193800"/>
          <p14:tracePt t="24346" x="6645275" y="1184275"/>
          <p14:tracePt t="24362" x="6629400" y="1174750"/>
          <p14:tracePt t="24379" x="6616700" y="1152525"/>
          <p14:tracePt t="24395" x="6610350" y="1146175"/>
          <p14:tracePt t="24596" x="6616700" y="1149350"/>
          <p14:tracePt t="24603" x="6629400" y="1155700"/>
          <p14:tracePt t="24613" x="6642100" y="1162050"/>
          <p14:tracePt t="24630" x="6667500" y="1184275"/>
          <p14:tracePt t="24646" x="6680200" y="1193800"/>
          <p14:tracePt t="24662" x="6689725" y="1209675"/>
          <p14:tracePt t="24679" x="6699250" y="1219200"/>
          <p14:tracePt t="24695" x="6708775" y="1238250"/>
          <p14:tracePt t="24713" x="6715125" y="1244600"/>
          <p14:tracePt t="24746" x="6715125" y="1231900"/>
          <p14:tracePt t="24763" x="6718300" y="1216025"/>
          <p14:tracePt t="24780" x="6718300" y="1184275"/>
          <p14:tracePt t="24796" x="6718300" y="1155700"/>
          <p14:tracePt t="24812" x="6718300" y="1139825"/>
          <p14:tracePt t="24830" x="6718300" y="1111250"/>
          <p14:tracePt t="24846" x="6724650" y="1095375"/>
          <p14:tracePt t="24863" x="6727825" y="1085850"/>
          <p14:tracePt t="24880" x="6746875" y="1060450"/>
          <p14:tracePt t="24896" x="6762750" y="1041400"/>
          <p14:tracePt t="24913" x="6772275" y="1028700"/>
          <p14:tracePt t="24930" x="6781800" y="1006475"/>
          <p14:tracePt t="24945" x="6791325" y="996950"/>
          <p14:tracePt t="24962" x="6791325" y="981075"/>
          <p14:tracePt t="24980" x="6813550" y="962025"/>
          <p14:tracePt t="24996" x="6819900" y="952500"/>
          <p14:tracePt t="25012" x="6819900" y="942975"/>
          <p14:tracePt t="25030" x="6819900" y="930275"/>
          <p14:tracePt t="25080" x="6823075" y="930275"/>
          <p14:tracePt t="25088" x="6829425" y="930275"/>
          <p14:tracePt t="25188" x="6832600" y="930275"/>
          <p14:tracePt t="25267" x="6838950" y="930275"/>
          <p14:tracePt t="25274" x="6842125" y="930275"/>
          <p14:tracePt t="25281" x="6848475" y="930275"/>
          <p14:tracePt t="25296" x="6864350" y="930275"/>
          <p14:tracePt t="25313" x="6886575" y="927100"/>
          <p14:tracePt t="25330" x="6921500" y="901700"/>
          <p14:tracePt t="25346" x="6937375" y="892175"/>
          <p14:tracePt t="25362" x="6953250" y="879475"/>
          <p14:tracePt t="25378" x="6962775" y="869950"/>
          <p14:tracePt t="25395" x="6985000" y="850900"/>
          <p14:tracePt t="25412" x="6988175" y="850900"/>
          <p14:tracePt t="25429" x="6994525" y="850900"/>
          <p14:tracePt t="28048" x="6972300" y="879475"/>
          <p14:tracePt t="28054" x="6934200" y="952500"/>
          <p14:tracePt t="28062" x="6889750" y="1025525"/>
          <p14:tracePt t="28079" x="6816725" y="1171575"/>
          <p14:tracePt t="28095" x="6724650" y="1387475"/>
          <p14:tracePt t="28116" x="6670675" y="1603375"/>
          <p14:tracePt t="28129" x="6645275" y="1663700"/>
          <p14:tracePt t="28162" x="6594475" y="1993900"/>
          <p14:tracePt t="28196" x="6546850" y="2222500"/>
          <p14:tracePt t="28212" x="6546850" y="2317750"/>
          <p14:tracePt t="28229" x="6540500" y="2368550"/>
          <p14:tracePt t="28245" x="6534150" y="2425700"/>
          <p14:tracePt t="28262" x="6521450" y="2454275"/>
          <p14:tracePt t="28279" x="6508750" y="2479675"/>
          <p14:tracePt t="28296" x="6486525" y="2520950"/>
          <p14:tracePt t="28313" x="6473825" y="2536825"/>
          <p14:tracePt t="28329" x="6457950" y="2552700"/>
          <p14:tracePt t="28346" x="6413500" y="2590800"/>
          <p14:tracePt t="28362" x="6391275" y="2609850"/>
          <p14:tracePt t="28379" x="6334125" y="2638425"/>
          <p14:tracePt t="28395" x="6153150" y="2689225"/>
          <p14:tracePt t="28411" x="5978525" y="2717800"/>
          <p14:tracePt t="28428" x="5724525" y="2736850"/>
          <p14:tracePt t="28446" x="5245100" y="2727325"/>
          <p14:tracePt t="28462" x="4848225" y="2679700"/>
          <p14:tracePt t="28480" x="4479925" y="2644775"/>
          <p14:tracePt t="28497" x="4076700" y="2571750"/>
          <p14:tracePt t="28513" x="3892550" y="2546350"/>
          <p14:tracePt t="28529" x="3762375" y="2527300"/>
          <p14:tracePt t="28545" x="3676650" y="2501900"/>
          <p14:tracePt t="28832" x="3679825" y="2508250"/>
          <p14:tracePt t="28840" x="3686175" y="2520950"/>
          <p14:tracePt t="28847" x="3692525" y="2540000"/>
          <p14:tracePt t="28862" x="3711575" y="2593975"/>
          <p14:tracePt t="28879" x="3749675" y="2663825"/>
          <p14:tracePt t="28896" x="3778250" y="2755900"/>
          <p14:tracePt t="28912" x="3794125" y="2809875"/>
          <p14:tracePt t="28928" x="3813175" y="2857500"/>
          <p14:tracePt t="28946" x="3851275" y="2924175"/>
          <p14:tracePt t="28961" x="3886200" y="2962275"/>
          <p14:tracePt t="28979" x="3908425" y="2994025"/>
          <p14:tracePt t="28997" x="3952875" y="3038475"/>
          <p14:tracePt t="29012" x="3965575" y="3060700"/>
          <p14:tracePt t="29029" x="3978275" y="3086100"/>
          <p14:tracePt t="29046" x="3997325" y="3105150"/>
          <p14:tracePt t="29062" x="4010025" y="3114675"/>
          <p14:tracePt t="29078" x="4010025" y="3121025"/>
          <p14:tracePt t="29125" x="4010025" y="3117850"/>
          <p14:tracePt t="29131" x="4010025" y="3114675"/>
          <p14:tracePt t="29146" x="4010025" y="3105150"/>
          <p14:tracePt t="29163" x="4010025" y="3089275"/>
          <p14:tracePt t="29179" x="4006850" y="3089275"/>
          <p14:tracePt t="29195" x="3987800" y="3089275"/>
          <p14:tracePt t="29212" x="3978275" y="3089275"/>
          <p14:tracePt t="29229" x="3968750" y="3079750"/>
          <p14:tracePt t="29232" x="3962400" y="3073400"/>
          <p14:tracePt t="29246" x="3952875" y="3063875"/>
          <p14:tracePt t="29262" x="3924300" y="3048000"/>
          <p14:tracePt t="29279" x="3898900" y="3009900"/>
          <p14:tracePt t="29296" x="3844925" y="2882900"/>
          <p14:tracePt t="29312" x="3829050" y="2774950"/>
          <p14:tracePt t="29329" x="3813175" y="2689225"/>
          <p14:tracePt t="29346" x="3797300" y="2593975"/>
          <p14:tracePt t="29361" x="3784600" y="2530475"/>
          <p14:tracePt t="29378" x="3775075" y="2476500"/>
          <p14:tracePt t="29396" x="3762375" y="2425700"/>
          <p14:tracePt t="29412" x="3756025" y="2409825"/>
          <p14:tracePt t="29429" x="3756025" y="2393950"/>
          <p14:tracePt t="29446" x="3756025" y="2381250"/>
          <p14:tracePt t="29462" x="3752850" y="2374900"/>
          <p14:tracePt t="29479" x="3752850" y="2371725"/>
          <p14:tracePt t="29496" x="3746500" y="2365375"/>
          <p14:tracePt t="29511" x="3736975" y="2362200"/>
          <p14:tracePt t="29528" x="3733800" y="2349500"/>
          <p14:tracePt t="29547" x="3717925" y="2346325"/>
          <p14:tracePt t="29562" x="3708400" y="2336800"/>
          <p14:tracePt t="29579" x="3698875" y="2336800"/>
          <p14:tracePt t="29596" x="3683000" y="2336800"/>
          <p14:tracePt t="29612" x="3673475" y="2336800"/>
          <p14:tracePt t="29628" x="3663950" y="2336800"/>
          <p14:tracePt t="29646" x="3635375" y="2362200"/>
          <p14:tracePt t="29662" x="3600450" y="2409825"/>
          <p14:tracePt t="29679" x="3562350" y="2479675"/>
          <p14:tracePt t="29696" x="3521075" y="2574925"/>
          <p14:tracePt t="29713" x="3482975" y="2641600"/>
          <p14:tracePt t="29729" x="3470275" y="2686050"/>
          <p14:tracePt t="29745" x="3451225" y="2736850"/>
          <p14:tracePt t="29761" x="3432175" y="2768600"/>
          <p14:tracePt t="29778" x="3422650" y="2778125"/>
          <p14:tracePt t="29796" x="3406775" y="2794000"/>
          <p14:tracePt t="29812" x="3397250" y="2803525"/>
          <p14:tracePt t="29829" x="3381375" y="2806700"/>
          <p14:tracePt t="29846" x="3368675" y="2806700"/>
          <p14:tracePt t="29863" x="3359150" y="2806700"/>
          <p14:tracePt t="29879" x="3349625" y="2806700"/>
          <p14:tracePt t="29895" x="3327400" y="2806700"/>
          <p14:tracePt t="29911" x="3317875" y="2806700"/>
          <p14:tracePt t="29928" x="3295650" y="2803525"/>
          <p14:tracePt t="29946" x="3251200" y="2768600"/>
          <p14:tracePt t="29962" x="3219450" y="2720975"/>
          <p14:tracePt t="29979" x="3194050" y="2673350"/>
          <p14:tracePt t="29997" x="3136900" y="2603500"/>
          <p14:tracePt t="30012" x="3101975" y="2555875"/>
          <p14:tracePt t="30029" x="3051175" y="2505075"/>
          <p14:tracePt t="30045" x="2984500" y="2444750"/>
          <p14:tracePt t="30061" x="2933700" y="2400300"/>
          <p14:tracePt t="30078" x="2895600" y="2374900"/>
          <p14:tracePt t="30096" x="2851150" y="2349500"/>
          <p14:tracePt t="30112" x="2828925" y="2339975"/>
          <p14:tracePt t="30129" x="2797175" y="2327275"/>
          <p14:tracePt t="30146" x="2768600" y="2311400"/>
          <p14:tracePt t="30162" x="2752725" y="2311400"/>
          <p14:tracePt t="30179" x="2743200" y="2311400"/>
          <p14:tracePt t="30195" x="2730500" y="2311400"/>
          <p14:tracePt t="30211" x="2724150" y="2311400"/>
          <p14:tracePt t="30255" x="2724150" y="2317750"/>
          <p14:tracePt t="30262" x="2724150" y="2320925"/>
          <p14:tracePt t="30279" x="2724150" y="2343150"/>
          <p14:tracePt t="30296" x="2727325" y="2384425"/>
          <p14:tracePt t="30312" x="2727325" y="2428875"/>
          <p14:tracePt t="30328" x="2727325" y="2457450"/>
          <p14:tracePt t="30345" x="2705100" y="2514600"/>
          <p14:tracePt t="30361" x="2679700" y="2546350"/>
          <p14:tracePt t="30379" x="2647950" y="2571750"/>
          <p14:tracePt t="30396" x="2552700" y="2622550"/>
          <p14:tracePt t="30412" x="2476500" y="2644775"/>
          <p14:tracePt t="30429" x="2393950" y="2651125"/>
          <p14:tracePt t="30446" x="2251075" y="2638425"/>
          <p14:tracePt t="30462" x="2174875" y="2622550"/>
          <p14:tracePt t="30479" x="2124075" y="2609850"/>
          <p14:tracePt t="30496" x="2047875" y="2597150"/>
          <p14:tracePt t="30511" x="2019300" y="2597150"/>
          <p14:tracePt t="30528" x="2003425" y="2597150"/>
          <p14:tracePt t="30546" x="1984375" y="2597150"/>
          <p14:tracePt t="30562" x="1974850" y="2597150"/>
          <p14:tracePt t="30579" x="1965325" y="2597150"/>
          <p14:tracePt t="30646" x="1958975" y="2597150"/>
          <p14:tracePt t="30669" x="1958975" y="2603500"/>
          <p14:tracePt t="30676" x="1958975" y="2606675"/>
          <p14:tracePt t="30682" x="1958975" y="2613025"/>
          <p14:tracePt t="30696" x="1958975" y="2628900"/>
          <p14:tracePt t="30712" x="1962150" y="2663825"/>
          <p14:tracePt t="30729" x="1974850" y="2717800"/>
          <p14:tracePt t="30746" x="2028825" y="2816225"/>
          <p14:tracePt t="30761" x="2057400" y="2892425"/>
          <p14:tracePt t="30778" x="2095500" y="2949575"/>
          <p14:tracePt t="30796" x="2114550" y="3000375"/>
          <p14:tracePt t="30812" x="2117725" y="3009900"/>
          <p14:tracePt t="30846" x="2117725" y="2965450"/>
          <p14:tracePt t="30862" x="2105025" y="2863850"/>
          <p14:tracePt t="30879" x="2070100" y="2698750"/>
          <p14:tracePt t="30896" x="1958975" y="2447925"/>
          <p14:tracePt t="30912" x="1882775" y="2292350"/>
          <p14:tracePt t="30929" x="1803400" y="2146300"/>
          <p14:tracePt t="30946" x="1673225" y="1936750"/>
          <p14:tracePt t="30962" x="1571625" y="1778000"/>
          <p14:tracePt t="30979" x="1489075" y="1641475"/>
          <p14:tracePt t="30997" x="1374775" y="1463675"/>
          <p14:tracePt t="31012" x="1308100" y="1381125"/>
          <p14:tracePt t="31029" x="1273175" y="1314450"/>
          <p14:tracePt t="31045" x="1225550" y="1254125"/>
          <p14:tracePt t="31062" x="1212850" y="1225550"/>
          <p14:tracePt t="31078" x="1203325" y="1216025"/>
          <p14:tracePt t="31096" x="1184275" y="1200150"/>
          <p14:tracePt t="31112" x="1174750" y="1184275"/>
          <p14:tracePt t="31129" x="1165225" y="1174750"/>
          <p14:tracePt t="31146" x="1143000" y="1168400"/>
          <p14:tracePt t="31162" x="1133475" y="1165225"/>
          <p14:tracePt t="31178" x="1123950" y="1158875"/>
          <p14:tracePt t="31195" x="1114425" y="1149350"/>
          <p14:tracePt t="31211" x="1092200" y="1127125"/>
          <p14:tracePt t="31228" x="1082675" y="1117600"/>
          <p14:tracePt t="31246" x="1057275" y="1101725"/>
          <p14:tracePt t="31262" x="1025525" y="1069975"/>
          <p14:tracePt t="31279" x="1000125" y="1047750"/>
          <p14:tracePt t="31297" x="955675" y="1009650"/>
          <p14:tracePt t="31312" x="936625" y="984250"/>
          <p14:tracePt t="31328" x="914400" y="962025"/>
          <p14:tracePt t="31345" x="898525" y="949325"/>
          <p14:tracePt t="31362" x="876300" y="936625"/>
          <p14:tracePt t="31378" x="857250" y="923925"/>
          <p14:tracePt t="31396" x="835025" y="904875"/>
          <p14:tracePt t="31412" x="825500" y="895350"/>
          <p14:tracePt t="31429" x="809625" y="885825"/>
          <p14:tracePt t="31446" x="793750" y="869950"/>
          <p14:tracePt t="31462" x="784225" y="854075"/>
          <p14:tracePt t="31478" x="774700" y="847725"/>
          <p14:tracePt t="31496" x="755650" y="835025"/>
          <p14:tracePt t="31528" x="749300" y="828675"/>
          <p14:tracePt t="31578" x="746125" y="828675"/>
          <p14:tracePt t="31584" x="739775" y="828675"/>
          <p14:tracePt t="31654" x="736600" y="828675"/>
          <p14:tracePt t="31676" x="730250" y="828675"/>
          <p14:tracePt t="31903" x="768350" y="803275"/>
          <p14:tracePt t="31911" x="831850" y="755650"/>
          <p14:tracePt t="31918" x="914400" y="720725"/>
          <p14:tracePt t="31928" x="1009650" y="673100"/>
          <p14:tracePt t="31945" x="1196975" y="615950"/>
          <p14:tracePt t="31961" x="1581150" y="555625"/>
          <p14:tracePt t="31986" x="2025650" y="546100"/>
          <p14:tracePt t="32013" x="2517775" y="552450"/>
          <p14:tracePt t="32045" x="2905125" y="552450"/>
          <p14:tracePt t="32061" x="3168650" y="552450"/>
          <p14:tracePt t="32078" x="3270250" y="552450"/>
          <p14:tracePt t="32095" x="3355975" y="549275"/>
          <p14:tracePt t="32112" x="3467100" y="527050"/>
          <p14:tracePt t="32128" x="3511550" y="520700"/>
          <p14:tracePt t="32147" x="3565525" y="514350"/>
          <p14:tracePt t="32162" x="3597275" y="495300"/>
          <p14:tracePt t="32178" x="3606800" y="485775"/>
          <p14:tracePt t="32195" x="3616325" y="476250"/>
          <p14:tracePt t="32211" x="3632200" y="460375"/>
          <p14:tracePt t="32228" x="3654425" y="444500"/>
          <p14:tracePt t="32247" x="3689350" y="431800"/>
          <p14:tracePt t="32262" x="3721100" y="419100"/>
          <p14:tracePt t="32279" x="3749675" y="419100"/>
          <p14:tracePt t="32297" x="3790950" y="412750"/>
          <p14:tracePt t="32312" x="3806825" y="409575"/>
          <p14:tracePt t="32328" x="3822700" y="409575"/>
          <p14:tracePt t="32345" x="3832225" y="403225"/>
          <p14:tracePt t="32361" x="3835400" y="393700"/>
          <p14:tracePt t="32476" x="3841750" y="387350"/>
          <p14:tracePt t="32805" x="3844925" y="387350"/>
          <p14:tracePt t="32827" x="3851275" y="387350"/>
          <p14:tracePt t="32840" x="3854450" y="390525"/>
          <p14:tracePt t="32847" x="3854450" y="400050"/>
          <p14:tracePt t="32862" x="3854450" y="409575"/>
          <p14:tracePt t="32895" x="3879850" y="457200"/>
          <p14:tracePt t="32928" x="3883025" y="533400"/>
          <p14:tracePt t="32947" x="3889375" y="584200"/>
          <p14:tracePt t="32962" x="3902075" y="628650"/>
          <p14:tracePt t="32979" x="3917950" y="723900"/>
          <p14:tracePt t="32995" x="3933825" y="809625"/>
          <p14:tracePt t="33011" x="3943350" y="904875"/>
          <p14:tracePt t="33028" x="3943350" y="987425"/>
          <p14:tracePt t="33045" x="3949700" y="1069975"/>
          <p14:tracePt t="33062" x="3949700" y="1187450"/>
          <p14:tracePt t="33078" x="3949700" y="1231900"/>
          <p14:tracePt t="33095" x="3949700" y="1254125"/>
          <p14:tracePt t="33112" x="3946525" y="1295400"/>
          <p14:tracePt t="33128" x="3930650" y="1304925"/>
          <p14:tracePt t="33145" x="3921125" y="1314450"/>
          <p14:tracePt t="33161" x="3908425" y="1330325"/>
          <p14:tracePt t="33178" x="3879850" y="1330325"/>
          <p14:tracePt t="33195" x="3857625" y="1330325"/>
          <p14:tracePt t="33212" x="3794125" y="1327150"/>
          <p14:tracePt t="33228" x="3771900" y="1320800"/>
          <p14:tracePt t="33246" x="3740150" y="1308100"/>
          <p14:tracePt t="33262" x="3698875" y="1292225"/>
          <p14:tracePt t="33279" x="3673475" y="1273175"/>
          <p14:tracePt t="33295" x="3651250" y="1260475"/>
          <p14:tracePt t="33312" x="3600450" y="1241425"/>
          <p14:tracePt t="33328" x="3562350" y="1231900"/>
          <p14:tracePt t="33345" x="3524250" y="1209675"/>
          <p14:tracePt t="33362" x="3467100" y="1193800"/>
          <p14:tracePt t="33378" x="3438525" y="1181100"/>
          <p14:tracePt t="33395" x="3416300" y="1174750"/>
          <p14:tracePt t="33412" x="3381375" y="1165225"/>
          <p14:tracePt t="33428" x="3365500" y="1149350"/>
          <p14:tracePt t="33445" x="3355975" y="1143000"/>
          <p14:tracePt t="33461" x="3333750" y="1127125"/>
          <p14:tracePt t="33478" x="3324225" y="1123950"/>
          <p14:tracePt t="33494" x="3314700" y="1117600"/>
          <p14:tracePt t="33512" x="3298825" y="1117600"/>
          <p14:tracePt t="33528" x="3286125" y="1117600"/>
          <p14:tracePt t="33545" x="3286125" y="1114425"/>
          <p14:tracePt t="34170" x="3286125" y="11080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 2" descr="http://newfs.s3.amazonaws.com/taxon-images-1000s1000/Euphorbiaceae/ricinus-communis-fl-kstarr2-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7"/>
          <a:stretch>
            <a:fillRect/>
          </a:stretch>
        </p:blipFill>
        <p:spPr bwMode="auto">
          <a:xfrm>
            <a:off x="0" y="0"/>
            <a:ext cx="528637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 3" descr="http://keys.lucidcentral.org/keys/v3/eafrinet/weeds/key/weeds/Media/Html/images/Ricinus_communis_(Castor_Oil_Plant)/thumbs/ricinus_communis16_-_FKS_sml.jpg"/>
          <p:cNvPicPr>
            <a:picLocks noChangeAspect="1" noChangeArrowheads="1"/>
          </p:cNvPicPr>
          <p:nvPr/>
        </p:nvPicPr>
        <p:blipFill>
          <a:blip r:embed="rId5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285750"/>
            <a:ext cx="4397375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/>
              <a:t>Fleurs femelles à stigmates rouges et à paroi ovarienne externe riche </a:t>
            </a:r>
          </a:p>
          <a:p>
            <a:pPr eaLnBrk="1" hangingPunct="1"/>
            <a:r>
              <a:rPr lang="fr-FR" altLang="fr-FR" sz="2400"/>
              <a:t>en poils devenant crochus à maturité du fruit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12"/>
    </mc:Choice>
    <mc:Fallback>
      <p:transition spd="slow" advTm="2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9" x="3279775" y="1152525"/>
          <p14:tracePt t="1826" x="3270250" y="1222375"/>
          <p14:tracePt t="1834" x="3260725" y="1301750"/>
          <p14:tracePt t="1862" x="3260725" y="1666875"/>
          <p14:tracePt t="1894" x="3260725" y="2085975"/>
          <p14:tracePt t="1910" x="3260725" y="2301875"/>
          <p14:tracePt t="1927" x="3267075" y="2600325"/>
          <p14:tracePt t="1945" x="3267075" y="2781300"/>
          <p14:tracePt t="1960" x="3267075" y="2940050"/>
          <p14:tracePt t="1976" x="3273425" y="3070225"/>
          <p14:tracePt t="1993" x="3273425" y="3124200"/>
          <p14:tracePt t="2010" x="3273425" y="3162300"/>
          <p14:tracePt t="2026" x="3273425" y="3187700"/>
          <p14:tracePt t="2044" x="3273425" y="3197225"/>
          <p14:tracePt t="2362" x="3238500" y="3225800"/>
          <p14:tracePt t="2369" x="3175000" y="3260725"/>
          <p14:tracePt t="2376" x="3111500" y="3314700"/>
          <p14:tracePt t="2393" x="3016250" y="3409950"/>
          <p14:tracePt t="2411" x="2911475" y="3565525"/>
          <p14:tracePt t="2427" x="2854325" y="3657600"/>
          <p14:tracePt t="2444" x="2813050" y="3746500"/>
          <p14:tracePt t="2460" x="2774950" y="3816350"/>
          <p14:tracePt t="2477" x="2749550" y="3889375"/>
          <p14:tracePt t="2493" x="2736850" y="3933825"/>
          <p14:tracePt t="2510" x="2724150" y="3965575"/>
          <p14:tracePt t="2527" x="2698750" y="4006850"/>
          <p14:tracePt t="2543" x="2698750" y="4029075"/>
          <p14:tracePt t="2560" x="2698750" y="4057650"/>
          <p14:tracePt t="2577" x="2698750" y="4073525"/>
          <p14:tracePt t="2593" x="2698750" y="4083050"/>
          <p14:tracePt t="2610" x="2698750" y="4098925"/>
          <p14:tracePt t="2626" x="2698750" y="4108450"/>
          <p14:tracePt t="2643" x="2698750" y="4111625"/>
          <p14:tracePt t="2713" x="2698750" y="4105275"/>
          <p14:tracePt t="2719" x="2698750" y="4102100"/>
          <p14:tracePt t="2727" x="2698750" y="4086225"/>
          <p14:tracePt t="2743" x="2692400" y="4064000"/>
          <p14:tracePt t="2760" x="2679700" y="4025900"/>
          <p14:tracePt t="2776" x="2660650" y="3975100"/>
          <p14:tracePt t="2793" x="2651125" y="3949700"/>
          <p14:tracePt t="2810" x="2638425" y="3933825"/>
          <p14:tracePt t="2827" x="2628900" y="3921125"/>
          <p14:tracePt t="2843" x="2619375" y="3908425"/>
          <p14:tracePt t="2860" x="2609850" y="3905250"/>
          <p14:tracePt t="2877" x="2590800" y="3905250"/>
          <p14:tracePt t="2893" x="2581275" y="3905250"/>
          <p14:tracePt t="2910" x="2574925" y="3898900"/>
          <p14:tracePt t="2927" x="2559050" y="3898900"/>
          <p14:tracePt t="2943" x="2546350" y="3898900"/>
          <p14:tracePt t="2961" x="2540000" y="3895725"/>
          <p14:tracePt t="2977" x="2527300" y="3895725"/>
          <p14:tracePt t="2994" x="2520950" y="3889375"/>
          <p14:tracePt t="3010" x="2514600" y="3889375"/>
          <p14:tracePt t="3026" x="2501900" y="3889375"/>
          <p14:tracePt t="3043" x="2492375" y="3889375"/>
          <p14:tracePt t="3060" x="2479675" y="3889375"/>
          <p14:tracePt t="3076" x="2466975" y="3889375"/>
          <p14:tracePt t="3094" x="2457450" y="3889375"/>
          <p14:tracePt t="3110" x="2441575" y="3889375"/>
          <p14:tracePt t="3127" x="2425700" y="3889375"/>
          <p14:tracePt t="3143" x="2416175" y="3889375"/>
          <p14:tracePt t="3160" x="2413000" y="3889375"/>
          <p14:tracePt t="3176" x="2397125" y="3883025"/>
          <p14:tracePt t="3193" x="2390775" y="3879850"/>
          <p14:tracePt t="3210" x="2390775" y="3870325"/>
          <p14:tracePt t="3227" x="2390775" y="3854450"/>
          <p14:tracePt t="3243" x="2390775" y="3844925"/>
          <p14:tracePt t="3260" x="2390775" y="3838575"/>
          <p14:tracePt t="3277" x="2390775" y="3829050"/>
          <p14:tracePt t="3293" x="2390775" y="3825875"/>
          <p14:tracePt t="3309" x="2390775" y="3810000"/>
          <p14:tracePt t="3326" x="2390775" y="3794125"/>
          <p14:tracePt t="3343" x="2390775" y="3784600"/>
          <p14:tracePt t="3360" x="2390775" y="3775075"/>
          <p14:tracePt t="3377" x="2390775" y="3756025"/>
          <p14:tracePt t="3393" x="2390775" y="3746500"/>
          <p14:tracePt t="3410" x="2390775" y="3736975"/>
          <p14:tracePt t="3427" x="2390775" y="3721100"/>
          <p14:tracePt t="3443" x="2390775" y="3705225"/>
          <p14:tracePt t="3460" x="2390775" y="3695700"/>
          <p14:tracePt t="3477" x="2390775" y="3683000"/>
          <p14:tracePt t="3493" x="2387600" y="3676650"/>
          <p14:tracePt t="3511" x="2381250" y="3676650"/>
          <p14:tracePt t="3527" x="2371725" y="3676650"/>
          <p14:tracePt t="3544" x="2368550" y="3676650"/>
          <p14:tracePt t="3560" x="2359025" y="3676650"/>
          <p14:tracePt t="3576" x="2343150" y="3676650"/>
          <p14:tracePt t="3593" x="2333625" y="3676650"/>
          <p14:tracePt t="3609" x="2327275" y="3676650"/>
          <p14:tracePt t="3627" x="2327275" y="3673475"/>
          <p14:tracePt t="3644" x="2324100" y="3673475"/>
          <p14:tracePt t="3749" x="2330450" y="3679825"/>
          <p14:tracePt t="3756" x="2333625" y="3683000"/>
          <p14:tracePt t="3763" x="2339975" y="3689350"/>
          <p14:tracePt t="3777" x="2368550" y="3698875"/>
          <p14:tracePt t="3794" x="2390775" y="3711575"/>
          <p14:tracePt t="3798" x="2403475" y="3724275"/>
          <p14:tracePt t="3810" x="2428875" y="3730625"/>
          <p14:tracePt t="3826" x="2492375" y="3749675"/>
          <p14:tracePt t="3843" x="2524125" y="3768725"/>
          <p14:tracePt t="3860" x="2565400" y="3794125"/>
          <p14:tracePt t="3876" x="2593975" y="3810000"/>
          <p14:tracePt t="3893" x="2609850" y="3822700"/>
          <p14:tracePt t="3910" x="2613025" y="3825875"/>
          <p14:tracePt t="3998" x="2600325" y="3825875"/>
          <p14:tracePt t="4005" x="2597150" y="3825875"/>
          <p14:tracePt t="4012" x="2590800" y="3825875"/>
          <p14:tracePt t="4026" x="2587625" y="3825875"/>
          <p14:tracePt t="4044" x="2578100" y="3825875"/>
          <p14:tracePt t="4060" x="2571750" y="3819525"/>
          <p14:tracePt t="4077" x="2562225" y="3810000"/>
          <p14:tracePt t="4093" x="2546350" y="3806825"/>
          <p14:tracePt t="4110" x="2536825" y="3800475"/>
          <p14:tracePt t="4126" x="2524125" y="3794125"/>
          <p14:tracePt t="4143" x="2511425" y="3784600"/>
          <p14:tracePt t="4160" x="2498725" y="3784600"/>
          <p14:tracePt t="4177" x="2482850" y="3781425"/>
          <p14:tracePt t="4193" x="2473325" y="3781425"/>
          <p14:tracePt t="4211" x="2463800" y="3771900"/>
          <p14:tracePt t="4227" x="2441575" y="3759200"/>
          <p14:tracePt t="4243" x="2432050" y="3749675"/>
          <p14:tracePt t="4260" x="2422525" y="3746500"/>
          <p14:tracePt t="4276" x="2409825" y="3746500"/>
          <p14:tracePt t="4292" x="2390775" y="3733800"/>
          <p14:tracePt t="4309" x="2387600" y="3733800"/>
          <p14:tracePt t="4383" x="2381250" y="3727450"/>
          <p14:tracePt t="4398" x="2378075" y="3727450"/>
          <p14:tracePt t="4405" x="2371725" y="3724275"/>
          <p14:tracePt t="4412" x="2368550" y="3724275"/>
          <p14:tracePt t="4426" x="2368550" y="3717925"/>
          <p14:tracePt t="4443" x="2359025" y="3717925"/>
          <p14:tracePt t="4460" x="2343150" y="3717925"/>
          <p14:tracePt t="4477" x="2327275" y="3717925"/>
          <p14:tracePt t="4493" x="2317750" y="3708400"/>
          <p14:tracePt t="4510" x="2308225" y="3708400"/>
          <p14:tracePt t="4526" x="2298700" y="3708400"/>
          <p14:tracePt t="4543" x="2298700" y="3705225"/>
          <p14:tracePt t="4656" x="2305050" y="3705225"/>
          <p14:tracePt t="4662" x="2311400" y="3705225"/>
          <p14:tracePt t="4676" x="2320925" y="3705225"/>
          <p14:tracePt t="4693" x="2330450" y="3705225"/>
          <p14:tracePt t="4711" x="2339975" y="3705225"/>
          <p14:tracePt t="4727" x="2359025" y="3705225"/>
          <p14:tracePt t="4743" x="2368550" y="3705225"/>
          <p14:tracePt t="4760" x="2378075" y="3711575"/>
          <p14:tracePt t="4777" x="2393950" y="3721100"/>
          <p14:tracePt t="4794" x="2403475" y="3727450"/>
          <p14:tracePt t="4810" x="2409825" y="3740150"/>
          <p14:tracePt t="4871" x="2413000" y="3746500"/>
          <p14:tracePt t="4878" x="2413000" y="3749675"/>
          <p14:tracePt t="4893" x="2419350" y="3756025"/>
          <p14:tracePt t="4913" x="2419350" y="3762375"/>
          <p14:tracePt t="4985" x="2416175" y="3762375"/>
          <p14:tracePt t="4992" x="2413000" y="3762375"/>
          <p14:tracePt t="4999" x="2406650" y="3762375"/>
          <p14:tracePt t="5010" x="2397125" y="3759200"/>
          <p14:tracePt t="5027" x="2381250" y="3749675"/>
          <p14:tracePt t="5044" x="2371725" y="3733800"/>
          <p14:tracePt t="5060" x="2362200" y="3724275"/>
          <p14:tracePt t="5076" x="2343150" y="3708400"/>
          <p14:tracePt t="5093" x="2333625" y="3698875"/>
          <p14:tracePt t="5110" x="2320925" y="3683000"/>
          <p14:tracePt t="5127" x="2311400" y="3667125"/>
          <p14:tracePt t="5143" x="2311400" y="3663950"/>
          <p14:tracePt t="5160" x="2308225" y="3663950"/>
          <p14:tracePt t="5255" x="2314575" y="3663950"/>
          <p14:tracePt t="5263" x="2317750" y="3663950"/>
          <p14:tracePt t="5277" x="2327275" y="3663950"/>
          <p14:tracePt t="5294" x="2336800" y="3663950"/>
          <p14:tracePt t="5310" x="2352675" y="3670300"/>
          <p14:tracePt t="5327" x="2368550" y="3679825"/>
          <p14:tracePt t="5343" x="2368550" y="3689350"/>
          <p14:tracePt t="5360" x="2368550" y="3695700"/>
          <p14:tracePt t="5376" x="2368550" y="3708400"/>
          <p14:tracePt t="5393" x="2368550" y="3714750"/>
          <p14:tracePt t="5410" x="2362200" y="3724275"/>
          <p14:tracePt t="5427" x="2346325" y="3740150"/>
          <p14:tracePt t="5443" x="2339975" y="3740150"/>
          <p14:tracePt t="5477" x="2339975" y="3746500"/>
          <p14:tracePt t="5735" x="2339975" y="3743325"/>
          <p14:tracePt t="5756" x="2339975" y="3740150"/>
          <p14:tracePt t="5763" x="2339975" y="3733800"/>
          <p14:tracePt t="5776" x="2339975" y="3724275"/>
          <p14:tracePt t="5792" x="2339975" y="3714750"/>
          <p14:tracePt t="5810" x="2336800" y="3705225"/>
          <p14:tracePt t="5827" x="2320925" y="3705225"/>
          <p14:tracePt t="5843" x="2311400" y="3705225"/>
          <p14:tracePt t="5860" x="2295525" y="3705225"/>
          <p14:tracePt t="5877" x="2282825" y="3705225"/>
          <p14:tracePt t="5893" x="2273300" y="3705225"/>
          <p14:tracePt t="5909" x="2263775" y="3705225"/>
          <p14:tracePt t="5942" x="2263775" y="3714750"/>
          <p14:tracePt t="5960" x="2263775" y="3724275"/>
          <p14:tracePt t="5977" x="2263775" y="3740150"/>
          <p14:tracePt t="5993" x="2263775" y="3749675"/>
          <p14:tracePt t="6010" x="2263775" y="3765550"/>
          <p14:tracePt t="6027" x="2263775" y="3781425"/>
          <p14:tracePt t="6043" x="2273300" y="3790950"/>
          <p14:tracePt t="6060" x="2282825" y="3790950"/>
          <p14:tracePt t="6077" x="2305050" y="3790950"/>
          <p14:tracePt t="6093" x="2314575" y="3790950"/>
          <p14:tracePt t="6111" x="2324100" y="3790950"/>
          <p14:tracePt t="6127" x="2336800" y="3790950"/>
          <p14:tracePt t="6143" x="2343150" y="3790950"/>
          <p14:tracePt t="6160" x="2352675" y="3790950"/>
          <p14:tracePt t="6176" x="2352675" y="3778250"/>
          <p14:tracePt t="6192" x="2352675" y="3768725"/>
          <p14:tracePt t="6209" x="2352675" y="3752850"/>
          <p14:tracePt t="6227" x="2352675" y="3740150"/>
          <p14:tracePt t="6243" x="2352675" y="3727450"/>
          <p14:tracePt t="6260" x="2352675" y="3717925"/>
          <p14:tracePt t="6277" x="2352675" y="3698875"/>
          <p14:tracePt t="6294" x="2352675" y="3689350"/>
          <p14:tracePt t="6310" x="2352675" y="3679825"/>
          <p14:tracePt t="6327" x="2352675" y="3663950"/>
          <p14:tracePt t="6342" x="2352675" y="3648075"/>
          <p14:tracePt t="6360" x="2352675" y="3644900"/>
          <p14:tracePt t="6377" x="2339975" y="3638550"/>
          <p14:tracePt t="6464" x="2336800" y="3638550"/>
          <p14:tracePt t="6471" x="2330450" y="3638550"/>
          <p14:tracePt t="6477" x="2327275" y="3638550"/>
          <p14:tracePt t="6492" x="2317750" y="3635375"/>
          <p14:tracePt t="6510" x="2308225" y="3629025"/>
          <p14:tracePt t="6527" x="2286000" y="3629025"/>
          <p14:tracePt t="6543" x="2276475" y="3629025"/>
          <p14:tracePt t="6560" x="2266950" y="3629025"/>
          <p14:tracePt t="6599" x="2266950" y="3632200"/>
          <p14:tracePt t="6609" x="2266950" y="3635375"/>
          <p14:tracePt t="6626" x="2266950" y="3651250"/>
          <p14:tracePt t="6642" x="2266950" y="3667125"/>
          <p14:tracePt t="6660" x="2266950" y="3676650"/>
          <p14:tracePt t="6677" x="2273300" y="3679825"/>
          <p14:tracePt t="6693" x="2282825" y="3679825"/>
          <p14:tracePt t="6710" x="2292350" y="3679825"/>
          <p14:tracePt t="6727" x="2314575" y="3679825"/>
          <p14:tracePt t="6743" x="2324100" y="3679825"/>
          <p14:tracePt t="6813" x="2324100" y="3673475"/>
          <p14:tracePt t="6820" x="2324100" y="3670300"/>
          <p14:tracePt t="6827" x="2324100" y="3663950"/>
          <p14:tracePt t="6934" x="2324100" y="3654425"/>
          <p14:tracePt t="7156" x="2327275" y="3654425"/>
          <p14:tracePt t="7164" x="2333625" y="3654425"/>
          <p14:tracePt t="7192" x="2343150" y="3654425"/>
          <p14:tracePt t="7213" x="2349500" y="3648075"/>
          <p14:tracePt t="7243" x="2425700" y="3632200"/>
          <p14:tracePt t="7260" x="2543175" y="3632200"/>
          <p14:tracePt t="7277" x="2905125" y="3689350"/>
          <p14:tracePt t="7294" x="3222625" y="3765550"/>
          <p14:tracePt t="7311" x="3502025" y="3841750"/>
          <p14:tracePt t="7327" x="3975100" y="3930650"/>
          <p14:tracePt t="7344" x="4171950" y="3968750"/>
          <p14:tracePt t="7360" x="4356100" y="3987800"/>
          <p14:tracePt t="7377" x="4556125" y="4022725"/>
          <p14:tracePt t="7393" x="4638675" y="4035425"/>
          <p14:tracePt t="7410" x="4724400" y="4051300"/>
          <p14:tracePt t="7427" x="4848225" y="4073525"/>
          <p14:tracePt t="7443" x="4908550" y="4079875"/>
          <p14:tracePt t="7460" x="4940300" y="4079875"/>
          <p14:tracePt t="7477" x="4972050" y="4079875"/>
          <p14:tracePt t="7493" x="4981575" y="4079875"/>
          <p14:tracePt t="7510" x="4994275" y="4079875"/>
          <p14:tracePt t="7526" x="4997450" y="4079875"/>
          <p14:tracePt t="7543" x="5019675" y="4070350"/>
          <p14:tracePt t="7559" x="5029200" y="4060825"/>
          <p14:tracePt t="7577" x="5076825" y="4022725"/>
          <p14:tracePt t="7592" x="5114925" y="3997325"/>
          <p14:tracePt t="7609" x="5175250" y="3943350"/>
          <p14:tracePt t="7627" x="5260975" y="3860800"/>
          <p14:tracePt t="7643" x="5302250" y="3810000"/>
          <p14:tracePt t="7660" x="5327650" y="3771900"/>
          <p14:tracePt t="7677" x="5375275" y="3705225"/>
          <p14:tracePt t="7694" x="5403850" y="3651250"/>
          <p14:tracePt t="7710" x="5441950" y="3581400"/>
          <p14:tracePt t="7727" x="5470525" y="3467100"/>
          <p14:tracePt t="7743" x="5483225" y="3422650"/>
          <p14:tracePt t="7759" x="5483225" y="3378200"/>
          <p14:tracePt t="7776" x="5483225" y="3355975"/>
          <p14:tracePt t="7792" x="5483225" y="3336925"/>
          <p14:tracePt t="7809" x="5483225" y="3327400"/>
          <p14:tracePt t="7827" x="5483225" y="3317875"/>
          <p14:tracePt t="8043" x="5483225" y="3295650"/>
          <p14:tracePt t="8050" x="5480050" y="3276600"/>
          <p14:tracePt t="8060" x="5480050" y="3251200"/>
          <p14:tracePt t="8077" x="5476875" y="3222625"/>
          <p14:tracePt t="8094" x="5476875" y="3213100"/>
          <p14:tracePt t="8109" x="5476875" y="3197225"/>
          <p14:tracePt t="8126" x="5476875" y="3194050"/>
          <p14:tracePt t="8142" x="5476875" y="3187700"/>
          <p14:tracePt t="8159" x="5476875" y="3178175"/>
          <p14:tracePt t="8176" x="5470525" y="3168650"/>
          <p14:tracePt t="8192" x="5454650" y="3146425"/>
          <p14:tracePt t="8209" x="5445125" y="3136900"/>
          <p14:tracePt t="8226" x="5429250" y="3121025"/>
          <p14:tracePt t="8242" x="5413375" y="3101975"/>
          <p14:tracePt t="8259" x="5403850" y="3095625"/>
          <p14:tracePt t="8276" x="5394325" y="3095625"/>
          <p14:tracePt t="8293" x="5375275" y="3108325"/>
          <p14:tracePt t="8309" x="5365750" y="3117850"/>
          <p14:tracePt t="8326" x="5356225" y="3127375"/>
          <p14:tracePt t="8343" x="5346700" y="3149600"/>
          <p14:tracePt t="8359" x="5346700" y="3184525"/>
          <p14:tracePt t="8376" x="5346700" y="3238500"/>
          <p14:tracePt t="8393" x="5349875" y="3324225"/>
          <p14:tracePt t="8409" x="5349875" y="3368675"/>
          <p14:tracePt t="8426" x="5356225" y="3397250"/>
          <p14:tracePt t="8442" x="5362575" y="3444875"/>
          <p14:tracePt t="8459" x="5365750" y="3470275"/>
          <p14:tracePt t="8476" x="5372100" y="3498850"/>
          <p14:tracePt t="8494" x="5384800" y="3540125"/>
          <p14:tracePt t="8510" x="5403850" y="3565525"/>
          <p14:tracePt t="8527" x="5422900" y="3622675"/>
          <p14:tracePt t="8543" x="5422900" y="3641725"/>
          <p14:tracePt t="8559" x="5422900" y="3673475"/>
          <p14:tracePt t="8576" x="5422900" y="3695700"/>
          <p14:tracePt t="8593" x="5422900" y="3714750"/>
          <p14:tracePt t="8610" x="5422900" y="3724275"/>
          <p14:tracePt t="8628" x="5422900" y="3740150"/>
          <p14:tracePt t="8643" x="5422900" y="3749675"/>
          <p14:tracePt t="8660" x="5422900" y="3759200"/>
          <p14:tracePt t="8722" x="5422900" y="3752850"/>
          <p14:tracePt t="8728" x="5422900" y="3746500"/>
          <p14:tracePt t="8743" x="5422900" y="3705225"/>
          <p14:tracePt t="8760" x="5422900" y="3635375"/>
          <p14:tracePt t="8777" x="5422900" y="3540125"/>
          <p14:tracePt t="8793" x="5422900" y="3479800"/>
          <p14:tracePt t="8809" x="5422900" y="3413125"/>
          <p14:tracePt t="8826" x="5422900" y="3330575"/>
          <p14:tracePt t="8842" x="5422900" y="3241675"/>
          <p14:tracePt t="8860" x="5422900" y="3187700"/>
          <p14:tracePt t="8863" x="5422900" y="3168650"/>
          <p14:tracePt t="8877" x="5422900" y="3143250"/>
          <p14:tracePt t="8893" x="5422900" y="3095625"/>
          <p14:tracePt t="8909" x="5422900" y="3067050"/>
          <p14:tracePt t="8928" x="5422900" y="3048000"/>
          <p14:tracePt t="8943" x="5422900" y="3041650"/>
          <p14:tracePt t="9014" x="5422900" y="3044825"/>
          <p14:tracePt t="9022" x="5422900" y="3048000"/>
          <p14:tracePt t="9029" x="5422900" y="3054350"/>
          <p14:tracePt t="9043" x="5422900" y="3063875"/>
          <p14:tracePt t="9060" x="5422900" y="3073400"/>
          <p14:tracePt t="9076" x="5422900" y="3089275"/>
          <p14:tracePt t="9093" x="5422900" y="3108325"/>
          <p14:tracePt t="9109" x="5422900" y="3130550"/>
          <p14:tracePt t="9126" x="5422900" y="3181350"/>
          <p14:tracePt t="9142" x="5435600" y="3267075"/>
          <p14:tracePt t="9159" x="5435600" y="3321050"/>
          <p14:tracePt t="9176" x="5448300" y="3371850"/>
          <p14:tracePt t="9192" x="5470525" y="3460750"/>
          <p14:tracePt t="9209" x="5476875" y="3524250"/>
          <p14:tracePt t="9226" x="5476875" y="3578225"/>
          <p14:tracePt t="9243" x="5476875" y="3632200"/>
          <p14:tracePt t="9260" x="5476875" y="3654425"/>
          <p14:tracePt t="9278" x="5476875" y="3679825"/>
          <p14:tracePt t="9293" x="5476875" y="3689350"/>
          <p14:tracePt t="9310" x="5476875" y="3698875"/>
          <p14:tracePt t="9326" x="5476875" y="3714750"/>
          <p14:tracePt t="9342" x="5476875" y="3724275"/>
          <p14:tracePt t="9406" x="5476875" y="3717925"/>
          <p14:tracePt t="9413" x="5476875" y="3708400"/>
          <p14:tracePt t="9426" x="5476875" y="3702050"/>
          <p14:tracePt t="9443" x="5476875" y="3683000"/>
          <p14:tracePt t="9460" x="5476875" y="3673475"/>
          <p14:tracePt t="9476" x="5476875" y="3657600"/>
          <p14:tracePt t="9492" x="5476875" y="3638550"/>
          <p14:tracePt t="9509" x="5476875" y="3609975"/>
          <p14:tracePt t="9526" x="5476875" y="3587750"/>
          <p14:tracePt t="9543" x="5461000" y="3546475"/>
          <p14:tracePt t="9559" x="5448300" y="3508375"/>
          <p14:tracePt t="9576" x="5435600" y="3470275"/>
          <p14:tracePt t="9593" x="5426075" y="3429000"/>
          <p14:tracePt t="9609" x="5419725" y="3406775"/>
          <p14:tracePt t="9626" x="5419725" y="3397250"/>
          <p14:tracePt t="9642" x="5419725" y="3375025"/>
          <p14:tracePt t="9659" x="5413375" y="3365500"/>
          <p14:tracePt t="9676" x="5413375" y="3355975"/>
          <p14:tracePt t="9693" x="5413375" y="3340100"/>
          <p14:tracePt t="9764" x="5413375" y="3343275"/>
          <p14:tracePt t="9771" x="5413375" y="3349625"/>
          <p14:tracePt t="9778" x="5413375" y="3352800"/>
          <p14:tracePt t="9793" x="5413375" y="3359150"/>
          <p14:tracePt t="9809" x="5413375" y="3362325"/>
          <p14:tracePt t="10086" x="5413375" y="3378200"/>
          <p14:tracePt t="10093" x="5416550" y="3390900"/>
          <p14:tracePt t="10100" x="5416550" y="3400425"/>
          <p14:tracePt t="10109" x="5416550" y="3413125"/>
          <p14:tracePt t="10126" x="5422900" y="3451225"/>
          <p14:tracePt t="10143" x="5422900" y="3511550"/>
          <p14:tracePt t="10176" x="5429250" y="3578225"/>
          <p14:tracePt t="10209" x="5438775" y="3622675"/>
          <p14:tracePt t="10226" x="5445125" y="3632200"/>
          <p14:tracePt t="10243" x="5464175" y="3641725"/>
          <p14:tracePt t="10259" x="5473700" y="3641725"/>
          <p14:tracePt t="10276" x="5480050" y="3641725"/>
          <p14:tracePt t="10293" x="5492750" y="3568700"/>
          <p14:tracePt t="10309" x="5492750" y="3508375"/>
          <p14:tracePt t="10325" x="5486400" y="3444875"/>
          <p14:tracePt t="10343" x="5457825" y="3333750"/>
          <p14:tracePt t="10359" x="5413375" y="3213100"/>
          <p14:tracePt t="10376" x="5381625" y="3092450"/>
          <p14:tracePt t="10393" x="5283200" y="2914650"/>
          <p14:tracePt t="10410" x="5181600" y="2746375"/>
          <p14:tracePt t="10426" x="5102225" y="2641600"/>
          <p14:tracePt t="10443" x="5019675" y="2562225"/>
          <p14:tracePt t="10459" x="4987925" y="2527300"/>
          <p14:tracePt t="10476" x="4978400" y="2517775"/>
          <p14:tracePt t="10493" x="4965700" y="2508250"/>
          <p14:tracePt t="10510" x="4959350" y="2508250"/>
          <p14:tracePt t="10543" x="4959350" y="2505075"/>
          <p14:tracePt t="10559" x="4959350" y="2498725"/>
          <p14:tracePt t="10578" x="4962525" y="2498725"/>
          <p14:tracePt t="10592" x="4972050" y="2498725"/>
          <p14:tracePt t="10609" x="5000625" y="2498725"/>
          <p14:tracePt t="10626" x="5045075" y="2514600"/>
          <p14:tracePt t="10642" x="5143500" y="2590800"/>
          <p14:tracePt t="10660" x="5216525" y="2667000"/>
          <p14:tracePt t="10676" x="5299075" y="2740025"/>
          <p14:tracePt t="10693" x="5470525" y="2882900"/>
          <p14:tracePt t="10709" x="5584825" y="2990850"/>
          <p14:tracePt t="10726" x="5702300" y="3089275"/>
          <p14:tracePt t="10742" x="5870575" y="3232150"/>
          <p14:tracePt t="10760" x="5988050" y="3330575"/>
          <p14:tracePt t="10776" x="6080125" y="3406775"/>
          <p14:tracePt t="10793" x="6175375" y="3498850"/>
          <p14:tracePt t="10810" x="6223000" y="3536950"/>
          <p14:tracePt t="10826" x="6254750" y="3552825"/>
          <p14:tracePt t="10843" x="6305550" y="3571875"/>
          <p14:tracePt t="10859" x="6327775" y="3571875"/>
          <p14:tracePt t="10876" x="6337300" y="3571875"/>
          <p14:tracePt t="10893" x="6350000" y="3571875"/>
          <p14:tracePt t="10910" x="6359525" y="3571875"/>
          <p14:tracePt t="10927" x="6375400" y="3571875"/>
          <p14:tracePt t="10943" x="6381750" y="3571875"/>
          <p14:tracePt t="10959" x="6381750" y="3565525"/>
          <p14:tracePt t="11856" x="6305550" y="3543300"/>
          <p14:tracePt t="11875" x="6108700" y="3524250"/>
          <p14:tracePt t="11892" x="5778500" y="3508375"/>
          <p14:tracePt t="11908" x="5540375" y="3508375"/>
          <p14:tracePt t="11925" x="5311775" y="3521075"/>
          <p14:tracePt t="11950" x="4784725" y="3603625"/>
          <p14:tracePt t="11976" x="4394200" y="3752850"/>
          <p14:tracePt t="12010" x="3867150" y="4010025"/>
          <p14:tracePt t="12026" x="3711575" y="4092575"/>
          <p14:tracePt t="12044" x="3565525" y="4203700"/>
          <p14:tracePt t="12059" x="3505200" y="4257675"/>
          <p14:tracePt t="12076" x="3435350" y="4305300"/>
          <p14:tracePt t="12093" x="3365500" y="4375150"/>
          <p14:tracePt t="12109" x="3314700" y="4419600"/>
          <p14:tracePt t="12126" x="3276600" y="4445000"/>
          <p14:tracePt t="12142" x="3238500" y="4486275"/>
          <p14:tracePt t="12158" x="3206750" y="4498975"/>
          <p14:tracePt t="12176" x="3197225" y="4514850"/>
          <p14:tracePt t="12193" x="3184525" y="4530725"/>
          <p14:tracePt t="12210" x="3175000" y="4540250"/>
          <p14:tracePt t="12226" x="3159125" y="4540250"/>
          <p14:tracePt t="12243" x="3143250" y="4540250"/>
          <p14:tracePt t="12259" x="3133725" y="4537075"/>
          <p14:tracePt t="12276" x="3124200" y="4527550"/>
          <p14:tracePt t="12292" x="3101975" y="4498975"/>
          <p14:tracePt t="12308" x="3086100" y="4476750"/>
          <p14:tracePt t="12325" x="3073400" y="4438650"/>
          <p14:tracePt t="12342" x="3032125" y="4371975"/>
          <p14:tracePt t="12359" x="3013075" y="4327525"/>
          <p14:tracePt t="12376" x="2984500" y="4270375"/>
          <p14:tracePt t="12393" x="2955925" y="4191000"/>
          <p14:tracePt t="12409" x="2946400" y="4156075"/>
          <p14:tracePt t="12425" x="2930525" y="4108450"/>
          <p14:tracePt t="12443" x="2908300" y="4067175"/>
          <p14:tracePt t="12459" x="2895600" y="4029075"/>
          <p14:tracePt t="12476" x="2882900" y="3997325"/>
          <p14:tracePt t="12493" x="2870200" y="3943350"/>
          <p14:tracePt t="12509" x="2857500" y="3905250"/>
          <p14:tracePt t="12526" x="2847975" y="3873500"/>
          <p14:tracePt t="12542" x="2835275" y="3832225"/>
          <p14:tracePt t="12558" x="2822575" y="3810000"/>
          <p14:tracePt t="12576" x="2813050" y="3784600"/>
          <p14:tracePt t="12593" x="2787650" y="3736975"/>
          <p14:tracePt t="12610" x="2774950" y="3705225"/>
          <p14:tracePt t="12626" x="2762250" y="3667125"/>
          <p14:tracePt t="12644" x="2714625" y="3606800"/>
          <p14:tracePt t="12659" x="2692400" y="3575050"/>
          <p14:tracePt t="12676" x="2663825" y="3543300"/>
          <p14:tracePt t="12693" x="2651125" y="3524250"/>
          <p14:tracePt t="12708" x="2641600" y="3514725"/>
          <p14:tracePt t="12725" x="2628900" y="3498850"/>
          <p14:tracePt t="12743" x="2609850" y="3492500"/>
          <p14:tracePt t="12759" x="2600325" y="3492500"/>
          <p14:tracePt t="12776" x="2593975" y="3486150"/>
          <p14:tracePt t="12793" x="2590800" y="3482975"/>
          <p14:tracePt t="12843" x="2590800" y="3476625"/>
          <p14:tracePt t="12887" x="2590800" y="3473450"/>
          <p14:tracePt t="13357" x="2590800" y="3463925"/>
          <p14:tracePt t="13364" x="2590800" y="3451225"/>
          <p14:tracePt t="13376" x="2590800" y="3425825"/>
          <p14:tracePt t="13393" x="2590800" y="3394075"/>
          <p14:tracePt t="13409" x="2590800" y="3362325"/>
          <p14:tracePt t="13425" x="2590800" y="3349625"/>
          <p14:tracePt t="13443" x="2590800" y="3314700"/>
          <p14:tracePt t="13476" x="2584450" y="3276600"/>
          <p14:tracePt t="13478" x="2584450" y="3260725"/>
          <p14:tracePt t="13508" x="2568575" y="3238500"/>
          <p14:tracePt t="13525" x="2568575" y="3228975"/>
          <p14:tracePt t="13543" x="2568575" y="3209925"/>
          <p14:tracePt t="13559" x="2562225" y="3209925"/>
          <p14:tracePt t="13576" x="2562225" y="3200400"/>
          <p14:tracePt t="13593" x="2559050" y="3190875"/>
          <p14:tracePt t="13609" x="2559050" y="3181350"/>
          <p14:tracePt t="13625" x="2559050" y="3171825"/>
          <p14:tracePt t="13642" x="2552700" y="3149600"/>
          <p14:tracePt t="13658" x="2552700" y="3140075"/>
          <p14:tracePt t="13676" x="2552700" y="3130550"/>
          <p14:tracePt t="13693" x="2552700" y="3121025"/>
          <p14:tracePt t="13726" x="2552700" y="3111500"/>
          <p14:tracePt t="13751" x="2552700" y="3105150"/>
          <p14:tracePt t="13765" x="2552700" y="3101975"/>
          <p14:tracePt t="13786" x="2552700" y="3095625"/>
          <p14:tracePt t="13808" x="2552700" y="3092450"/>
          <p14:tracePt t="14058" x="2546350" y="3098800"/>
          <p14:tracePt t="14065" x="2543175" y="3111500"/>
          <p14:tracePt t="14075" x="2536825" y="3121025"/>
          <p14:tracePt t="14093" x="2524125" y="3162300"/>
          <p14:tracePt t="14109" x="2517775" y="3187700"/>
          <p14:tracePt t="14126" x="2505075" y="3203575"/>
          <p14:tracePt t="14143" x="2495550" y="3219450"/>
          <p14:tracePt t="14159" x="2486025" y="3228975"/>
          <p14:tracePt t="14176" x="2476500" y="3238500"/>
          <p14:tracePt t="14193" x="2457450" y="3257550"/>
          <p14:tracePt t="14209" x="2447925" y="3267075"/>
          <p14:tracePt t="14225" x="2435225" y="3276600"/>
          <p14:tracePt t="14243" x="2422525" y="3298825"/>
          <p14:tracePt t="14259" x="2400300" y="3308350"/>
          <p14:tracePt t="14275" x="2384425" y="3321050"/>
          <p14:tracePt t="14293" x="2349500" y="3336925"/>
          <p14:tracePt t="14309" x="2333625" y="3346450"/>
          <p14:tracePt t="14326" x="2320925" y="3362325"/>
          <p14:tracePt t="14343" x="2308225" y="3378200"/>
          <p14:tracePt t="14359" x="2292350" y="3387725"/>
          <p14:tracePt t="14375" x="2282825" y="3397250"/>
          <p14:tracePt t="14392" x="2273300" y="3413125"/>
          <p14:tracePt t="14408" x="2257425" y="3429000"/>
          <p14:tracePt t="14425" x="2241550" y="3438525"/>
          <p14:tracePt t="14443" x="2225675" y="3457575"/>
          <p14:tracePt t="14459" x="2216150" y="3463925"/>
          <p14:tracePt t="14475" x="2212975" y="3463925"/>
          <p14:tracePt t="14493" x="2212975" y="3467100"/>
          <p14:tracePt t="14580" x="2206625" y="3467100"/>
          <p14:tracePt t="14587" x="2206625" y="3473450"/>
          <p14:tracePt t="14651" x="2206625" y="3476625"/>
          <p14:tracePt t="14665" x="2209800" y="3476625"/>
          <p14:tracePt t="14672" x="2212975" y="3482975"/>
          <p14:tracePt t="14679" x="2219325" y="3482975"/>
          <p14:tracePt t="14693" x="2241550" y="3495675"/>
          <p14:tracePt t="14709" x="2286000" y="3514725"/>
          <p14:tracePt t="14726" x="2349500" y="3527425"/>
          <p14:tracePt t="14743" x="2498725" y="3568700"/>
          <p14:tracePt t="14760" x="2574925" y="3606800"/>
          <p14:tracePt t="14776" x="2641600" y="3638550"/>
          <p14:tracePt t="14793" x="2740025" y="3689350"/>
          <p14:tracePt t="14809" x="2803525" y="3702050"/>
          <p14:tracePt t="14825" x="2841625" y="3714750"/>
          <p14:tracePt t="14843" x="2882900" y="3721100"/>
          <p14:tracePt t="14859" x="2892425" y="3721100"/>
          <p14:tracePt t="14875" x="2908300" y="3721100"/>
          <p14:tracePt t="14893" x="2917825" y="3721100"/>
          <p14:tracePt t="15001" x="2914650" y="3721100"/>
          <p14:tracePt t="15009" x="2911475" y="3721100"/>
          <p14:tracePt t="15016" x="2898775" y="3721100"/>
          <p14:tracePt t="15025" x="2895600" y="3721100"/>
          <p14:tracePt t="15042" x="2886075" y="3721100"/>
          <p14:tracePt t="15059" x="2870200" y="3721100"/>
          <p14:tracePt t="15075" x="2847975" y="3721100"/>
          <p14:tracePt t="15091" x="2825750" y="3721100"/>
          <p14:tracePt t="15109" x="2806700" y="3721100"/>
          <p14:tracePt t="15125" x="2790825" y="3721100"/>
          <p14:tracePt t="15143" x="2778125" y="3721100"/>
          <p14:tracePt t="15159" x="2765425" y="3721100"/>
          <p14:tracePt t="15175" x="2755900" y="3721100"/>
          <p14:tracePt t="15193" x="2736850" y="3721100"/>
          <p14:tracePt t="15209" x="2727325" y="3721100"/>
          <p14:tracePt t="15225" x="2717800" y="3721100"/>
          <p14:tracePt t="15242" x="2708275" y="3721100"/>
          <p14:tracePt t="15281" x="2708275" y="3714750"/>
          <p14:tracePt t="15293" x="2708275" y="3705225"/>
          <p14:tracePt t="15309" x="2708275" y="3695700"/>
          <p14:tracePt t="15326" x="2708275" y="3679825"/>
          <p14:tracePt t="15409" x="2714625" y="3679825"/>
          <p14:tracePt t="15416" x="2717800" y="3679825"/>
          <p14:tracePt t="15426" x="2724150" y="3689350"/>
          <p14:tracePt t="15443" x="2740025" y="3698875"/>
          <p14:tracePt t="15459" x="2755900" y="3708400"/>
          <p14:tracePt t="15475" x="2771775" y="3717925"/>
          <p14:tracePt t="15492" x="2800350" y="3743325"/>
          <p14:tracePt t="15508" x="2867025" y="3778250"/>
          <p14:tracePt t="15525" x="2914650" y="3790950"/>
          <p14:tracePt t="15543" x="2955925" y="3816350"/>
          <p14:tracePt t="15559" x="2971800" y="3825875"/>
          <p14:tracePt t="15576" x="2981325" y="3835400"/>
          <p14:tracePt t="15593" x="2987675" y="3841750"/>
          <p14:tracePt t="15831" x="2984500" y="3838575"/>
          <p14:tracePt t="15837" x="2974975" y="3829050"/>
          <p14:tracePt t="15845" x="2962275" y="3816350"/>
          <p14:tracePt t="15859" x="2927350" y="3768725"/>
          <p14:tracePt t="15876" x="2901950" y="3730625"/>
          <p14:tracePt t="15893" x="2882900" y="3689350"/>
          <p14:tracePt t="15909" x="2857500" y="3648075"/>
          <p14:tracePt t="15925" x="2847975" y="3638550"/>
          <p14:tracePt t="15942" x="2838450" y="3629025"/>
          <p14:tracePt t="15958" x="2803525" y="3613150"/>
          <p14:tracePt t="15976" x="2794000" y="3597275"/>
          <p14:tracePt t="15994" x="2781300" y="3581400"/>
          <p14:tracePt t="16009" x="2765425" y="3571875"/>
          <p14:tracePt t="16025" x="2759075" y="3562350"/>
          <p14:tracePt t="16042" x="2759075" y="3546475"/>
          <p14:tracePt t="16058" x="2759075" y="3530600"/>
          <p14:tracePt t="16075" x="2759075" y="3521075"/>
          <p14:tracePt t="16093" x="2759075" y="3517900"/>
          <p14:tracePt t="16109" x="2759075" y="3511550"/>
          <p14:tracePt t="16126" x="2759075" y="3495675"/>
          <p14:tracePt t="16143" x="2759075" y="3486150"/>
          <p14:tracePt t="16159" x="2759075" y="3482975"/>
          <p14:tracePt t="16175" x="2759075" y="3473450"/>
          <p14:tracePt t="16192" x="2755900" y="3467100"/>
          <p14:tracePt t="16208" x="2746375" y="3457575"/>
          <p14:tracePt t="16225" x="2740025" y="3448050"/>
          <p14:tracePt t="16243" x="2730500" y="3438525"/>
          <p14:tracePt t="16302" x="2724150" y="3438525"/>
          <p14:tracePt t="16323" x="2714625" y="3438525"/>
          <p14:tracePt t="16358" x="2714625" y="3444875"/>
          <p14:tracePt t="16365" x="2714625" y="3454400"/>
          <p14:tracePt t="16375" x="2714625" y="3460750"/>
          <p14:tracePt t="16394" x="2714625" y="3473450"/>
          <p14:tracePt t="16409" x="2714625" y="3482975"/>
          <p14:tracePt t="16426" x="2720975" y="3492500"/>
          <p14:tracePt t="16443" x="2733675" y="3511550"/>
          <p14:tracePt t="16459" x="2746375" y="3524250"/>
          <p14:tracePt t="16476" x="2755900" y="3533775"/>
          <p14:tracePt t="16493" x="2771775" y="3546475"/>
          <p14:tracePt t="16509" x="2787650" y="3565525"/>
          <p14:tracePt t="16526" x="2794000" y="3575050"/>
          <p14:tracePt t="16542" x="2797175" y="3584575"/>
          <p14:tracePt t="16559" x="2809875" y="3606800"/>
          <p14:tracePt t="16576" x="2809875" y="3616325"/>
          <p14:tracePt t="16593" x="2813050" y="3632200"/>
          <p14:tracePt t="16609" x="2822575" y="3641725"/>
          <p14:tracePt t="16643" x="2828925" y="3641725"/>
          <p14:tracePt t="16658" x="2838450" y="3641725"/>
          <p14:tracePt t="16692" x="2844800" y="3641725"/>
          <p14:tracePt t="16759" x="2844800" y="3644900"/>
          <p14:tracePt t="16765" x="2844800" y="3657600"/>
          <p14:tracePt t="16774" x="2844800" y="3660775"/>
          <p14:tracePt t="16792" x="2844800" y="3670300"/>
          <p14:tracePt t="16808" x="2844800" y="3692525"/>
          <p14:tracePt t="16825" x="2844800" y="3721100"/>
          <p14:tracePt t="16843" x="2844800" y="3730625"/>
          <p14:tracePt t="16859" x="2844800" y="3749675"/>
          <p14:tracePt t="16876" x="2844800" y="3765550"/>
          <p14:tracePt t="16892" x="2844800" y="3775075"/>
          <p14:tracePt t="16909" x="2844800" y="3790950"/>
          <p14:tracePt t="16925" x="2844800" y="3800475"/>
          <p14:tracePt t="16942" x="2844800" y="3803650"/>
          <p14:tracePt t="16979" x="2841625" y="3803650"/>
          <p14:tracePt t="16994" x="2838450" y="3803650"/>
          <p14:tracePt t="17008" x="2825750" y="3803650"/>
          <p14:tracePt t="17025" x="2813050" y="3803650"/>
          <p14:tracePt t="17042" x="2803525" y="3803650"/>
          <p14:tracePt t="17044" x="2797175" y="3803650"/>
          <p14:tracePt t="17058" x="2794000" y="3794125"/>
          <p14:tracePt t="17075" x="2787650" y="3784600"/>
          <p14:tracePt t="17092" x="2787650" y="3775075"/>
          <p14:tracePt t="17108" x="2787650" y="3759200"/>
          <p14:tracePt t="17638" x="2781300" y="3746500"/>
          <p14:tracePt t="17645" x="2774950" y="3727450"/>
          <p14:tracePt t="17659" x="2755900" y="3683000"/>
          <p14:tracePt t="17676" x="2720975" y="3635375"/>
          <p14:tracePt t="17693" x="2695575" y="3597275"/>
          <p14:tracePt t="17708" x="2651125" y="3536950"/>
          <p14:tracePt t="17725" x="2632075" y="3505200"/>
          <p14:tracePt t="17758" x="2600325" y="3473450"/>
          <p14:tracePt t="17793" x="2578100" y="3448050"/>
          <p14:tracePt t="17808" x="2559050" y="3432175"/>
          <p14:tracePt t="17826" x="2549525" y="3422650"/>
          <p14:tracePt t="17842" x="2540000" y="3413125"/>
          <p14:tracePt t="17858" x="2530475" y="3397250"/>
          <p14:tracePt t="17875" x="2524125" y="3390900"/>
          <p14:tracePt t="17966" x="2514600" y="3390900"/>
          <p14:tracePt t="20388" x="2501900" y="3394075"/>
          <p14:tracePt t="20395" x="2489200" y="3400425"/>
          <p14:tracePt t="20409" x="2479675" y="3409950"/>
          <p14:tracePt t="20425" x="2476500" y="3419475"/>
          <p14:tracePt t="20442" x="2476500" y="3429000"/>
          <p14:tracePt t="20459" x="2571750" y="3470275"/>
          <p14:tracePt t="20491" x="3006725" y="3695700"/>
          <p14:tracePt t="20525" x="4419600" y="4492625"/>
          <p14:tracePt t="20544" x="5124450" y="4870450"/>
          <p14:tracePt t="20560" x="6165850" y="5391150"/>
          <p14:tracePt t="20577" x="6740525" y="5632450"/>
          <p14:tracePt t="20595" x="7375525" y="5905500"/>
          <p14:tracePt t="20611" x="7600950" y="5997575"/>
          <p14:tracePt t="20626" x="7766050" y="6054725"/>
          <p14:tracePt t="20641" x="7883525" y="6070600"/>
          <p14:tracePt t="20659" x="7966075" y="6083300"/>
          <p14:tracePt t="20674" x="7988300" y="6083300"/>
          <p14:tracePt t="20692" x="7997825" y="6083300"/>
          <p14:tracePt t="20709" x="8004175" y="6083300"/>
          <p14:tracePt t="20742" x="8001000" y="6083300"/>
          <p14:tracePt t="20759" x="7981950" y="6073775"/>
          <p14:tracePt t="20775" x="7950200" y="6061075"/>
          <p14:tracePt t="20791" x="7918450" y="6035675"/>
          <p14:tracePt t="20808" x="7861300" y="6003925"/>
          <p14:tracePt t="20825" x="7823200" y="5984875"/>
          <p14:tracePt t="20842" x="7775575" y="5949950"/>
          <p14:tracePt t="20859" x="7680325" y="5895975"/>
          <p14:tracePt t="20875" x="7620000" y="5851525"/>
          <p14:tracePt t="20892" x="7569200" y="5800725"/>
          <p14:tracePt t="20908" x="7493000" y="5702300"/>
          <p14:tracePt t="20924" x="7442200" y="5651500"/>
          <p14:tracePt t="20941" x="7407275" y="5610225"/>
          <p14:tracePt t="20958" x="7381875" y="55721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  <a:p>
            <a:pPr eaLnBrk="1" hangingPunct="1"/>
            <a:endParaRPr lang="fr-FR" altLang="fr-FR"/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/>
              <a:t>*pl des régions tempérées et froides</a:t>
            </a:r>
          </a:p>
          <a:p>
            <a:pPr eaLnBrk="1" hangingPunct="1"/>
            <a:r>
              <a:rPr lang="fr-FR" altLang="fr-FR"/>
              <a:t>*pl herbacées à feuilles simples alternes</a:t>
            </a:r>
          </a:p>
          <a:p>
            <a:pPr eaLnBrk="1" hangingPunct="1"/>
            <a:r>
              <a:rPr lang="fr-FR" altLang="fr-FR"/>
              <a:t>* inflorescence du type grappe souvent corymbiforme</a:t>
            </a:r>
          </a:p>
          <a:p>
            <a:pPr eaLnBrk="1" hangingPunct="1"/>
            <a:r>
              <a:rPr lang="fr-FR" altLang="fr-FR"/>
              <a:t>* fleurs tétramère hexacyclique : 2S+2S + 4P + 2e+4E + 2C</a:t>
            </a:r>
          </a:p>
          <a:p>
            <a:pPr eaLnBrk="1" hangingPunct="1"/>
            <a:r>
              <a:rPr lang="fr-FR" altLang="fr-FR"/>
              <a:t>* androcée tétradyname</a:t>
            </a:r>
          </a:p>
          <a:p>
            <a:pPr eaLnBrk="1" hangingPunct="1"/>
            <a:r>
              <a:rPr lang="fr-FR" altLang="fr-FR"/>
              <a:t>* Gynécée bicarpellé gamocarpe à ovaire supère uniloculaire partagé ensuite en 2 loges par une « </a:t>
            </a:r>
            <a:r>
              <a:rPr lang="fr-FR" altLang="fr-FR">
                <a:solidFill>
                  <a:srgbClr val="FF0000"/>
                </a:solidFill>
              </a:rPr>
              <a:t>fausse cloison</a:t>
            </a:r>
            <a:r>
              <a:rPr lang="fr-FR" altLang="fr-FR"/>
              <a:t> », ovules en placentation pariétale, ovaire surmonté de 2 styles et 2 stigmates soudés</a:t>
            </a:r>
          </a:p>
          <a:p>
            <a:pPr eaLnBrk="1" hangingPunct="1"/>
            <a:r>
              <a:rPr lang="fr-FR" altLang="fr-FR"/>
              <a:t>* fruit : silique ou silicule, de forme variée, parfois à bec formé par les styles et stigmates persistants</a:t>
            </a:r>
          </a:p>
          <a:p>
            <a:pPr eaLnBrk="1" hangingPunct="1"/>
            <a:r>
              <a:rPr lang="fr-FR" altLang="fr-FR"/>
              <a:t>* plantes riches en composés soufrés (glucosinolates)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714625" y="0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CH" altLang="fr-FR" i="1">
                <a:solidFill>
                  <a:srgbClr val="FF0000"/>
                </a:solidFill>
              </a:rPr>
              <a:t>Brassicaceae </a:t>
            </a:r>
            <a:r>
              <a:rPr lang="fr-CH" altLang="fr-FR">
                <a:solidFill>
                  <a:srgbClr val="FF0000"/>
                </a:solidFill>
              </a:rPr>
              <a:t>ou</a:t>
            </a:r>
            <a:r>
              <a:rPr lang="fr-CH" altLang="fr-FR" i="1">
                <a:solidFill>
                  <a:srgbClr val="FF0000"/>
                </a:solidFill>
              </a:rPr>
              <a:t> Cruciferae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21"/>
    </mc:Choice>
    <mc:Fallback>
      <p:transition spd="slow" advTm="13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27" x="8528050" y="1155700"/>
          <p14:tracePt t="2533" x="8435975" y="1162050"/>
          <p14:tracePt t="2541" x="8296275" y="1171575"/>
          <p14:tracePt t="2552" x="8118475" y="1193800"/>
          <p14:tracePt t="2568" x="7470775" y="1301750"/>
          <p14:tracePt t="2586" x="6997700" y="1381125"/>
          <p14:tracePt t="2604" x="6315075" y="1530350"/>
          <p14:tracePt t="2636" x="5610225" y="1736725"/>
          <p14:tracePt t="2670" x="5172075" y="1901825"/>
          <p14:tracePt t="2688" x="5035550" y="1965325"/>
          <p14:tracePt t="2703" x="4905375" y="2038350"/>
          <p14:tracePt t="2718" x="4835525" y="2085975"/>
          <p14:tracePt t="2735" x="4765675" y="2139950"/>
          <p14:tracePt t="2752" x="4705350" y="2184400"/>
          <p14:tracePt t="2769" x="4632325" y="2257425"/>
          <p14:tracePt t="2786" x="4606925" y="2305050"/>
          <p14:tracePt t="2802" x="4578350" y="2349500"/>
          <p14:tracePt t="2820" x="4568825" y="2390775"/>
          <p14:tracePt t="2836" x="4568825" y="2422525"/>
          <p14:tracePt t="2852" x="4594225" y="2444750"/>
          <p14:tracePt t="2868" x="4711700" y="2505075"/>
          <p14:tracePt t="2885" x="4841875" y="2514600"/>
          <p14:tracePt t="3155" x="4705350" y="2463800"/>
          <p14:tracePt t="3161" x="4533900" y="2390775"/>
          <p14:tracePt t="3172" x="4352925" y="2355850"/>
          <p14:tracePt t="3189" x="3841750" y="2270125"/>
          <p14:tracePt t="3206" x="3524250" y="2260600"/>
          <p14:tracePt t="3223" x="3308350" y="2260600"/>
          <p14:tracePt t="3235" x="3101975" y="2276475"/>
          <p14:tracePt t="3270" x="2781300" y="2276475"/>
          <p14:tracePt t="3302" x="2606675" y="2276475"/>
          <p14:tracePt t="3318" x="2536825" y="2276475"/>
          <p14:tracePt t="3335" x="2514600" y="2276475"/>
          <p14:tracePt t="3352" x="2486025" y="2276475"/>
          <p14:tracePt t="3368" x="2470150" y="2276475"/>
          <p14:tracePt t="3385" x="2460625" y="2276475"/>
          <p14:tracePt t="3402" x="2451100" y="2276475"/>
          <p14:tracePt t="3419" x="2447925" y="2276475"/>
          <p14:tracePt t="9227" x="2390775" y="2263775"/>
          <p14:tracePt t="9235" x="2308225" y="2238375"/>
          <p14:tracePt t="9255" x="2038350" y="2133600"/>
          <p14:tracePt t="9272" x="1825625" y="2047875"/>
          <p14:tracePt t="9292" x="1514475" y="1920875"/>
          <p14:tracePt t="9319" x="1193800" y="1790700"/>
          <p14:tracePt t="9352" x="1012825" y="1768475"/>
          <p14:tracePt t="9368" x="904875" y="1771650"/>
          <p14:tracePt t="9384" x="876300" y="1784350"/>
          <p14:tracePt t="9401" x="844550" y="1797050"/>
          <p14:tracePt t="9418" x="822325" y="1806575"/>
          <p14:tracePt t="9435" x="809625" y="1806575"/>
          <p14:tracePt t="9451" x="796925" y="1806575"/>
          <p14:tracePt t="9469" x="787400" y="1806575"/>
          <p14:tracePt t="9541" x="784225" y="1806575"/>
          <p14:tracePt t="9599" x="784225" y="1800225"/>
          <p14:tracePt t="9606" x="784225" y="1797050"/>
          <p14:tracePt t="9619" x="777875" y="1790700"/>
          <p14:tracePt t="9691" x="781050" y="1790700"/>
          <p14:tracePt t="9698" x="784225" y="1790700"/>
          <p14:tracePt t="9705" x="796925" y="1790700"/>
          <p14:tracePt t="9719" x="825500" y="1790700"/>
          <p14:tracePt t="9735" x="847725" y="1790700"/>
          <p14:tracePt t="9751" x="876300" y="1790700"/>
          <p14:tracePt t="9769" x="917575" y="1790700"/>
          <p14:tracePt t="9785" x="958850" y="1790700"/>
          <p14:tracePt t="9801" x="1006475" y="1784350"/>
          <p14:tracePt t="9819" x="1092200" y="1771650"/>
          <p14:tracePt t="9834" x="1155700" y="1755775"/>
          <p14:tracePt t="9851" x="1216025" y="1755775"/>
          <p14:tracePt t="9869" x="1304925" y="1736725"/>
          <p14:tracePt t="9885" x="1368425" y="1730375"/>
          <p14:tracePt t="9901" x="1431925" y="1714500"/>
          <p14:tracePt t="9919" x="1517650" y="1708150"/>
          <p14:tracePt t="9935" x="1571625" y="1708150"/>
          <p14:tracePt t="9951" x="1622425" y="1708150"/>
          <p14:tracePt t="9968" x="1708150" y="1708150"/>
          <p14:tracePt t="9985" x="1778000" y="1708150"/>
          <p14:tracePt t="10001" x="1870075" y="1708150"/>
          <p14:tracePt t="10019" x="1984375" y="1708150"/>
          <p14:tracePt t="10035" x="2079625" y="1708150"/>
          <p14:tracePt t="10052" x="2159000" y="1708150"/>
          <p14:tracePt t="10068" x="2298700" y="1708150"/>
          <p14:tracePt t="10084" x="2362200" y="1708150"/>
          <p14:tracePt t="10101" x="2428875" y="1708150"/>
          <p14:tracePt t="10118" x="2593975" y="1720850"/>
          <p14:tracePt t="10134" x="2676525" y="1730375"/>
          <p14:tracePt t="10151" x="2752725" y="1736725"/>
          <p14:tracePt t="10168" x="2813050" y="1752600"/>
          <p14:tracePt t="10185" x="2911475" y="1752600"/>
          <p14:tracePt t="10201" x="2978150" y="1752600"/>
          <p14:tracePt t="10219" x="3051175" y="1752600"/>
          <p14:tracePt t="10234" x="3095625" y="1739900"/>
          <p14:tracePt t="10251" x="3140075" y="1736725"/>
          <p14:tracePt t="10268" x="3209925" y="1736725"/>
          <p14:tracePt t="10288" x="3260725" y="1736725"/>
          <p14:tracePt t="10301" x="3305175" y="1736725"/>
          <p14:tracePt t="10318" x="3362325" y="1727200"/>
          <p14:tracePt t="10334" x="3390900" y="1727200"/>
          <p14:tracePt t="10351" x="3406775" y="1727200"/>
          <p14:tracePt t="10368" x="3432175" y="1727200"/>
          <p14:tracePt t="10384" x="3454400" y="1727200"/>
          <p14:tracePt t="10401" x="3498850" y="1727200"/>
          <p14:tracePt t="10419" x="3584575" y="1733550"/>
          <p14:tracePt t="10434" x="3635375" y="1739900"/>
          <p14:tracePt t="10451" x="3673475" y="1739900"/>
          <p14:tracePt t="10468" x="3721100" y="1739900"/>
          <p14:tracePt t="10484" x="3743325" y="1739900"/>
          <p14:tracePt t="10501" x="3759200" y="1739900"/>
          <p14:tracePt t="10518" x="3778250" y="1739900"/>
          <p14:tracePt t="10534" x="3794125" y="1739900"/>
          <p14:tracePt t="10551" x="3803650" y="1739900"/>
          <p14:tracePt t="10569" x="3819525" y="1739900"/>
          <p14:tracePt t="10585" x="3829050" y="1739900"/>
          <p14:tracePt t="11563" x="3844925" y="1739900"/>
          <p14:tracePt t="11570" x="3863975" y="1739900"/>
          <p14:tracePt t="11585" x="3905250" y="1739900"/>
          <p14:tracePt t="11604" x="3984625" y="1720850"/>
          <p14:tracePt t="11621" x="4048125" y="1708150"/>
          <p14:tracePt t="11638" x="4124325" y="1685925"/>
          <p14:tracePt t="11651" x="4248150" y="1641475"/>
          <p14:tracePt t="11684" x="4470400" y="1568450"/>
          <p14:tracePt t="11718" x="4616450" y="1546225"/>
          <p14:tracePt t="11734" x="4660900" y="1546225"/>
          <p14:tracePt t="11751" x="4705350" y="1546225"/>
          <p14:tracePt t="11767" x="4733925" y="1555750"/>
          <p14:tracePt t="11769" x="4746625" y="1562100"/>
          <p14:tracePt t="11784" x="4784725" y="1574800"/>
          <p14:tracePt t="11805" x="4841875" y="1600200"/>
          <p14:tracePt t="11817" x="4860925" y="1600200"/>
          <p14:tracePt t="11834" x="4899025" y="1600200"/>
          <p14:tracePt t="11851" x="4921250" y="1606550"/>
          <p14:tracePt t="11867" x="4953000" y="1612900"/>
          <p14:tracePt t="11884" x="4984750" y="1619250"/>
          <p14:tracePt t="11901" x="5016500" y="1622425"/>
          <p14:tracePt t="11917" x="5038725" y="1628775"/>
          <p14:tracePt t="11934" x="5080000" y="1635125"/>
          <p14:tracePt t="11951" x="5102225" y="1647825"/>
          <p14:tracePt t="11967" x="5130800" y="1647825"/>
          <p14:tracePt t="11984" x="5165725" y="1647825"/>
          <p14:tracePt t="12001" x="5194300" y="1647825"/>
          <p14:tracePt t="12017" x="5216525" y="1647825"/>
          <p14:tracePt t="12034" x="5264150" y="1647825"/>
          <p14:tracePt t="12051" x="5286375" y="1654175"/>
          <p14:tracePt t="12067" x="5318125" y="1660525"/>
          <p14:tracePt t="12084" x="5337175" y="1670050"/>
          <p14:tracePt t="12101" x="5353050" y="1670050"/>
          <p14:tracePt t="12117" x="5362575" y="1670050"/>
          <p14:tracePt t="12134" x="5365750" y="1670050"/>
          <p14:tracePt t="12204" x="5372100" y="1673225"/>
          <p14:tracePt t="12211" x="5378450" y="1673225"/>
          <p14:tracePt t="12284" x="5381625" y="1673225"/>
          <p14:tracePt t="12362" x="5387975" y="1673225"/>
          <p14:tracePt t="12935" x="5311775" y="1673225"/>
          <p14:tracePt t="12942" x="5210175" y="1673225"/>
          <p14:tracePt t="12951" x="5108575" y="1673225"/>
          <p14:tracePt t="12972" x="4730750" y="1701800"/>
          <p14:tracePt t="12984" x="4473575" y="1733550"/>
          <p14:tracePt t="13005" x="4076700" y="1803400"/>
          <p14:tracePt t="13026" x="3711575" y="1882775"/>
          <p14:tracePt t="13052" x="3387725" y="1939925"/>
          <p14:tracePt t="13086" x="2905125" y="2006600"/>
          <p14:tracePt t="13102" x="2730500" y="2022475"/>
          <p14:tracePt t="13119" x="2524125" y="2032000"/>
          <p14:tracePt t="13135" x="2387600" y="2032000"/>
          <p14:tracePt t="13151" x="2247900" y="2032000"/>
          <p14:tracePt t="13168" x="2085975" y="2032000"/>
          <p14:tracePt t="13184" x="1958975" y="2032000"/>
          <p14:tracePt t="13201" x="1844675" y="2032000"/>
          <p14:tracePt t="13218" x="1736725" y="2028825"/>
          <p14:tracePt t="13234" x="1673225" y="2022475"/>
          <p14:tracePt t="13251" x="1603375" y="2012950"/>
          <p14:tracePt t="13268" x="1543050" y="2006600"/>
          <p14:tracePt t="13285" x="1454150" y="2000250"/>
          <p14:tracePt t="13301" x="1390650" y="1978025"/>
          <p14:tracePt t="13319" x="1304925" y="1978025"/>
          <p14:tracePt t="13335" x="1250950" y="1971675"/>
          <p14:tracePt t="13351" x="1206500" y="1965325"/>
          <p14:tracePt t="13369" x="1168400" y="1965325"/>
          <p14:tracePt t="13385" x="1158875" y="1965325"/>
          <p14:tracePt t="13401" x="1146175" y="1965325"/>
          <p14:tracePt t="13418" x="1133475" y="1965325"/>
          <p14:tracePt t="13434" x="1123950" y="1965325"/>
          <p14:tracePt t="13450" x="1108075" y="1965325"/>
          <p14:tracePt t="13467" x="1098550" y="1965325"/>
          <p14:tracePt t="13484" x="1082675" y="1965325"/>
          <p14:tracePt t="13500" x="1079500" y="1965325"/>
          <p14:tracePt t="13569" x="1073150" y="1965325"/>
          <p14:tracePt t="13576" x="1063625" y="1968500"/>
          <p14:tracePt t="13584" x="1057275" y="1968500"/>
          <p14:tracePt t="13600" x="1054100" y="1974850"/>
          <p14:tracePt t="13618" x="1044575" y="1990725"/>
          <p14:tracePt t="13634" x="1038225" y="1990725"/>
          <p14:tracePt t="13667" x="1038225" y="1993900"/>
          <p14:tracePt t="13684" x="1031875" y="1993900"/>
          <p14:tracePt t="13700" x="1022350" y="1993900"/>
          <p14:tracePt t="13717" x="1022350" y="2000250"/>
          <p14:tracePt t="13734" x="1006475" y="2009775"/>
          <p14:tracePt t="13750" x="1003300" y="2012950"/>
          <p14:tracePt t="13767" x="996950" y="2012950"/>
          <p14:tracePt t="13784" x="996950" y="2019300"/>
          <p14:tracePt t="13870" x="993775" y="2022475"/>
          <p14:tracePt t="13884" x="987425" y="2022475"/>
          <p14:tracePt t="13906" x="987425" y="2035175"/>
          <p14:tracePt t="13985" x="987425" y="2038350"/>
          <p14:tracePt t="13992" x="984250" y="2038350"/>
          <p14:tracePt t="14001" x="977900" y="2038350"/>
          <p14:tracePt t="14019" x="962025" y="2047875"/>
          <p14:tracePt t="14034" x="958850" y="2047875"/>
          <p14:tracePt t="14051" x="958850" y="2054225"/>
          <p14:tracePt t="14085" x="958850" y="2057400"/>
          <p14:tracePt t="14101" x="958850" y="2063750"/>
          <p14:tracePt t="14117" x="958850" y="2066925"/>
          <p14:tracePt t="14134" x="971550" y="2089150"/>
          <p14:tracePt t="14150" x="981075" y="2095500"/>
          <p14:tracePt t="14167" x="990600" y="2105025"/>
          <p14:tracePt t="14184" x="1012825" y="2114550"/>
          <p14:tracePt t="14201" x="1035050" y="2114550"/>
          <p14:tracePt t="14218" x="1066800" y="2120900"/>
          <p14:tracePt t="14234" x="1098550" y="2127250"/>
          <p14:tracePt t="14251" x="1114425" y="2130425"/>
          <p14:tracePt t="14267" x="1136650" y="2130425"/>
          <p14:tracePt t="14284" x="1149350" y="2143125"/>
          <p14:tracePt t="14301" x="1162050" y="2149475"/>
          <p14:tracePt t="14317" x="1165225" y="2149475"/>
          <p14:tracePt t="15048" x="1181100" y="2149475"/>
          <p14:tracePt t="15055" x="1193800" y="2149475"/>
          <p14:tracePt t="15068" x="1238250" y="2146300"/>
          <p14:tracePt t="15088" x="1282700" y="2136775"/>
          <p14:tracePt t="15104" x="1314450" y="2136775"/>
          <p14:tracePt t="15118" x="1333500" y="2136775"/>
          <p14:tracePt t="15151" x="1397000" y="2120900"/>
          <p14:tracePt t="15184" x="1568450" y="2076450"/>
          <p14:tracePt t="15200" x="1720850" y="2041525"/>
          <p14:tracePt t="15217" x="1873250" y="2022475"/>
          <p14:tracePt t="15234" x="2149475" y="1984375"/>
          <p14:tracePt t="15251" x="2311400" y="1968500"/>
          <p14:tracePt t="15269" x="2549525" y="1968500"/>
          <p14:tracePt t="15285" x="2676525" y="1968500"/>
          <p14:tracePt t="15301" x="2794000" y="1968500"/>
          <p14:tracePt t="15318" x="2978150" y="1974850"/>
          <p14:tracePt t="15334" x="3086100" y="1990725"/>
          <p14:tracePt t="15350" x="3162300" y="2012950"/>
          <p14:tracePt t="15367" x="3216275" y="2025650"/>
          <p14:tracePt t="15384" x="3279775" y="2044700"/>
          <p14:tracePt t="15400" x="3298825" y="2051050"/>
          <p14:tracePt t="15417" x="3311525" y="2051050"/>
          <p14:tracePt t="15434" x="3321050" y="2051050"/>
          <p14:tracePt t="15513" x="3321050" y="2057400"/>
          <p14:tracePt t="15563" x="3321050" y="2066925"/>
          <p14:tracePt t="15584" x="3327400" y="2073275"/>
          <p14:tracePt t="15591" x="3333750" y="2073275"/>
          <p14:tracePt t="15601" x="3336925" y="2076450"/>
          <p14:tracePt t="15617" x="3346450" y="2076450"/>
          <p14:tracePt t="15634" x="3378200" y="2085975"/>
          <p14:tracePt t="15650" x="3403600" y="2098675"/>
          <p14:tracePt t="15667" x="3432175" y="2105025"/>
          <p14:tracePt t="15684" x="3460750" y="2114550"/>
          <p14:tracePt t="15700" x="3476625" y="2114550"/>
          <p14:tracePt t="15717" x="3486150" y="2114550"/>
          <p14:tracePt t="15750" x="3489325" y="2114550"/>
          <p14:tracePt t="17178" x="3511550" y="2114550"/>
          <p14:tracePt t="17184" x="3540125" y="2108200"/>
          <p14:tracePt t="17205" x="3641725" y="2085975"/>
          <p14:tracePt t="17221" x="3736975" y="2070100"/>
          <p14:tracePt t="17238" x="3857625" y="2044700"/>
          <p14:tracePt t="17254" x="4010025" y="2025650"/>
          <p14:tracePt t="17274" x="4102100" y="2025650"/>
          <p14:tracePt t="17300" x="4311650" y="2032000"/>
          <p14:tracePt t="17334" x="4495800" y="2063750"/>
          <p14:tracePt t="17351" x="4568825" y="2063750"/>
          <p14:tracePt t="17367" x="4625975" y="2063750"/>
          <p14:tracePt t="17384" x="4699000" y="2063750"/>
          <p14:tracePt t="17400" x="4727575" y="2063750"/>
          <p14:tracePt t="17417" x="4737100" y="2063750"/>
          <p14:tracePt t="17434" x="4752975" y="2063750"/>
          <p14:tracePt t="17450" x="4765675" y="2063750"/>
          <p14:tracePt t="17467" x="4778375" y="2063750"/>
          <p14:tracePt t="17484" x="4787900" y="2063750"/>
          <p14:tracePt t="17500" x="4797425" y="2063750"/>
          <p14:tracePt t="17517" x="4810125" y="2063750"/>
          <p14:tracePt t="17534" x="4832350" y="2063750"/>
          <p14:tracePt t="17551" x="4854575" y="2063750"/>
          <p14:tracePt t="17569" x="4892675" y="2063750"/>
          <p14:tracePt t="17584" x="4924425" y="2063750"/>
          <p14:tracePt t="17601" x="4946650" y="2063750"/>
          <p14:tracePt t="17617" x="4981575" y="2063750"/>
          <p14:tracePt t="17634" x="5045075" y="2063750"/>
          <p14:tracePt t="17650" x="5080000" y="2063750"/>
          <p14:tracePt t="17667" x="5130800" y="2063750"/>
          <p14:tracePt t="17684" x="5200650" y="2063750"/>
          <p14:tracePt t="17700" x="5238750" y="2063750"/>
          <p14:tracePt t="17717" x="5260975" y="2063750"/>
          <p14:tracePt t="17734" x="5299075" y="2063750"/>
          <p14:tracePt t="17750" x="5308600" y="2063750"/>
          <p14:tracePt t="17767" x="5324475" y="2063750"/>
          <p14:tracePt t="17784" x="5353050" y="2063750"/>
          <p14:tracePt t="17800" x="5362575" y="2063750"/>
          <p14:tracePt t="17817" x="5372100" y="2063750"/>
          <p14:tracePt t="17834" x="5391150" y="2063750"/>
          <p14:tracePt t="17850" x="5397500" y="2063750"/>
          <p14:tracePt t="19119" x="5311775" y="2057400"/>
          <p14:tracePt t="19127" x="5200650" y="2057400"/>
          <p14:tracePt t="19137" x="5060950" y="2057400"/>
          <p14:tracePt t="19154" x="4448175" y="2117725"/>
          <p14:tracePt t="19171" x="4025900" y="2181225"/>
          <p14:tracePt t="19189" x="3521075" y="2292350"/>
          <p14:tracePt t="19208" x="2809875" y="2457450"/>
          <p14:tracePt t="19235" x="1882775" y="2701925"/>
          <p14:tracePt t="19269" x="1063625" y="2936875"/>
          <p14:tracePt t="19286" x="854075" y="3003550"/>
          <p14:tracePt t="19301" x="666750" y="3041650"/>
          <p14:tracePt t="19317" x="504825" y="3079750"/>
          <p14:tracePt t="19334" x="304800" y="3114675"/>
          <p14:tracePt t="19350" x="219075" y="3121025"/>
          <p14:tracePt t="19367" x="149225" y="3121025"/>
          <p14:tracePt t="19370" x="123825" y="3121025"/>
          <p14:tracePt t="19384" x="85725" y="3121025"/>
          <p14:tracePt t="19400" x="57150" y="3121025"/>
          <p14:tracePt t="19417" x="34925" y="3121025"/>
          <p14:tracePt t="19433" x="12700" y="3114675"/>
          <p14:tracePt t="19450" x="3175" y="3105150"/>
          <p14:tracePt t="19541" x="3175" y="2943225"/>
          <p14:tracePt t="19548" x="9525" y="2924175"/>
          <p14:tracePt t="19555" x="15875" y="2905125"/>
          <p14:tracePt t="19567" x="28575" y="2886075"/>
          <p14:tracePt t="19583" x="63500" y="2819400"/>
          <p14:tracePt t="19600" x="95250" y="2787650"/>
          <p14:tracePt t="19617" x="114300" y="2743200"/>
          <p14:tracePt t="19634" x="133350" y="2701925"/>
          <p14:tracePt t="19650" x="142875" y="2686050"/>
          <p14:tracePt t="19667" x="158750" y="2673350"/>
          <p14:tracePt t="19683" x="158750" y="2654300"/>
          <p14:tracePt t="19700" x="158750" y="2644775"/>
          <p14:tracePt t="19717" x="158750" y="2635250"/>
          <p14:tracePt t="19734" x="158750" y="2619375"/>
          <p14:tracePt t="19750" x="158750" y="2609850"/>
          <p14:tracePt t="19767" x="158750" y="2600325"/>
          <p14:tracePt t="19784" x="158750" y="2590800"/>
          <p14:tracePt t="19800" x="158750" y="2581275"/>
          <p14:tracePt t="19817" x="155575" y="2565400"/>
          <p14:tracePt t="19833" x="155575" y="2555875"/>
          <p14:tracePt t="19850" x="155575" y="2546350"/>
          <p14:tracePt t="19867" x="155575" y="2540000"/>
          <p14:tracePt t="19872" x="155575" y="2536825"/>
          <p14:tracePt t="20856" x="165100" y="2536825"/>
          <p14:tracePt t="20863" x="174625" y="2536825"/>
          <p14:tracePt t="20871" x="193675" y="2536825"/>
          <p14:tracePt t="20888" x="215900" y="2536825"/>
          <p14:tracePt t="20891" x="219075" y="2536825"/>
          <p14:tracePt t="20904" x="241300" y="2536825"/>
          <p14:tracePt t="20920" x="257175" y="2536825"/>
          <p14:tracePt t="20933" x="279400" y="2536825"/>
          <p14:tracePt t="20967" x="339725" y="2524125"/>
          <p14:tracePt t="21000" x="460375" y="2511425"/>
          <p14:tracePt t="21017" x="504825" y="2511425"/>
          <p14:tracePt t="21034" x="584200" y="2505075"/>
          <p14:tracePt t="21050" x="657225" y="2498725"/>
          <p14:tracePt t="21067" x="749300" y="2498725"/>
          <p14:tracePt t="21083" x="898525" y="2498725"/>
          <p14:tracePt t="21100" x="1025525" y="2498725"/>
          <p14:tracePt t="21117" x="1196975" y="2498725"/>
          <p14:tracePt t="21133" x="1403350" y="2498725"/>
          <p14:tracePt t="21150" x="1562100" y="2498725"/>
          <p14:tracePt t="21167" x="1701800" y="2498725"/>
          <p14:tracePt t="21184" x="1863725" y="2498725"/>
          <p14:tracePt t="21200" x="1990725" y="2489200"/>
          <p14:tracePt t="21217" x="2105025" y="2489200"/>
          <p14:tracePt t="21233" x="2266950" y="2489200"/>
          <p14:tracePt t="21250" x="2393950" y="2495550"/>
          <p14:tracePt t="21267" x="2524125" y="2511425"/>
          <p14:tracePt t="21283" x="2692400" y="2543175"/>
          <p14:tracePt t="21300" x="2787650" y="2559050"/>
          <p14:tracePt t="21317" x="2882900" y="2574925"/>
          <p14:tracePt t="21334" x="2990850" y="2574925"/>
          <p14:tracePt t="21350" x="3044825" y="2574925"/>
          <p14:tracePt t="21366" x="3089275" y="2574925"/>
          <p14:tracePt t="21383" x="3165475" y="2574925"/>
          <p14:tracePt t="21400" x="3248025" y="2574925"/>
          <p14:tracePt t="21417" x="3317875" y="2574925"/>
          <p14:tracePt t="21433" x="3413125" y="2574925"/>
          <p14:tracePt t="21450" x="3467100" y="2574925"/>
          <p14:tracePt t="21467" x="3502025" y="2574925"/>
          <p14:tracePt t="21483" x="3565525" y="2574925"/>
          <p14:tracePt t="21500" x="3600450" y="2574925"/>
          <p14:tracePt t="21517" x="3648075" y="2565400"/>
          <p14:tracePt t="21533" x="3759200" y="2536825"/>
          <p14:tracePt t="21550" x="3854450" y="2520950"/>
          <p14:tracePt t="21568" x="3984625" y="2495550"/>
          <p14:tracePt t="21584" x="4187825" y="2441575"/>
          <p14:tracePt t="21601" x="4270375" y="2425700"/>
          <p14:tracePt t="21617" x="4356100" y="2409825"/>
          <p14:tracePt t="21633" x="4445000" y="2397125"/>
          <p14:tracePt t="21650" x="4505325" y="2397125"/>
          <p14:tracePt t="21666" x="4556125" y="2397125"/>
          <p14:tracePt t="21683" x="4619625" y="2406650"/>
          <p14:tracePt t="21700" x="4657725" y="2419350"/>
          <p14:tracePt t="21717" x="4705350" y="2438400"/>
          <p14:tracePt t="21733" x="4752975" y="2463800"/>
          <p14:tracePt t="21750" x="4762500" y="2473325"/>
          <p14:tracePt t="21767" x="4772025" y="2482850"/>
          <p14:tracePt t="21783" x="4787900" y="2482850"/>
          <p14:tracePt t="21834" x="4787900" y="2486025"/>
          <p14:tracePt t="21849" x="4787900" y="2492375"/>
          <p14:tracePt t="21856" x="4787900" y="2501900"/>
          <p14:tracePt t="21867" x="4787900" y="2508250"/>
          <p14:tracePt t="21884" x="4787900" y="2517775"/>
          <p14:tracePt t="21900" x="4787900" y="2520950"/>
          <p14:tracePt t="21916" x="4787900" y="2527300"/>
          <p14:tracePt t="21955" x="4787900" y="2530475"/>
          <p14:tracePt t="21985" x="4787900" y="2536825"/>
          <p14:tracePt t="22092" x="4781550" y="2543175"/>
          <p14:tracePt t="22113" x="4775200" y="2552700"/>
          <p14:tracePt t="22127" x="4775200" y="2559050"/>
          <p14:tracePt t="22141" x="4768850" y="2559050"/>
          <p14:tracePt t="22169" x="4768850" y="2562225"/>
          <p14:tracePt t="22212" x="4765675" y="2562225"/>
          <p14:tracePt t="22890" x="4791075" y="2562225"/>
          <p14:tracePt t="22898" x="4838700" y="2562225"/>
          <p14:tracePt t="22905" x="4886325" y="2571750"/>
          <p14:tracePt t="22921" x="5003800" y="2587625"/>
          <p14:tracePt t="22938" x="5133975" y="2606675"/>
          <p14:tracePt t="22941" x="5203825" y="2606675"/>
          <p14:tracePt t="22950" x="5260975" y="2613025"/>
          <p14:tracePt t="22983" x="5610225" y="2657475"/>
          <p14:tracePt t="23017" x="5876925" y="2657475"/>
          <p14:tracePt t="23033" x="6048375" y="2657475"/>
          <p14:tracePt t="23050" x="6146800" y="2635250"/>
          <p14:tracePt t="23067" x="6251575" y="2619375"/>
          <p14:tracePt t="23083" x="6419850" y="2593975"/>
          <p14:tracePt t="23100" x="6492875" y="2581275"/>
          <p14:tracePt t="23117" x="6556375" y="2565400"/>
          <p14:tracePt t="23133" x="6654800" y="2552700"/>
          <p14:tracePt t="23150" x="6724650" y="2552700"/>
          <p14:tracePt t="23166" x="6807200" y="2552700"/>
          <p14:tracePt t="23183" x="6924675" y="2555875"/>
          <p14:tracePt t="23199" x="7000875" y="2565400"/>
          <p14:tracePt t="23216" x="7080250" y="2565400"/>
          <p14:tracePt t="23233" x="7200900" y="2581275"/>
          <p14:tracePt t="23250" x="7258050" y="2581275"/>
          <p14:tracePt t="23266" x="7296150" y="2581275"/>
          <p14:tracePt t="23283" x="7337425" y="2581275"/>
          <p14:tracePt t="23300" x="7346950" y="2581275"/>
          <p14:tracePt t="23316" x="7359650" y="2581275"/>
          <p14:tracePt t="23334" x="7366000" y="2581275"/>
          <p14:tracePt t="24563" x="7289800" y="2568575"/>
          <p14:tracePt t="24570" x="7175500" y="2549525"/>
          <p14:tracePt t="24588" x="6861175" y="2517775"/>
          <p14:tracePt t="24604" x="6343650" y="2460625"/>
          <p14:tracePt t="24622" x="5918200" y="2447925"/>
          <p14:tracePt t="24641" x="5194300" y="2447925"/>
          <p14:tracePt t="24667" x="4235450" y="2460625"/>
          <p14:tracePt t="24701" x="2746375" y="2533650"/>
          <p14:tracePt t="24719" x="2028825" y="2571750"/>
          <p14:tracePt t="24736" x="1660525" y="2606675"/>
          <p14:tracePt t="24751" x="1314450" y="2641600"/>
          <p14:tracePt t="24766" x="1060450" y="2673350"/>
          <p14:tracePt t="24783" x="688975" y="2743200"/>
          <p14:tracePt t="24800" x="495300" y="2762250"/>
          <p14:tracePt t="24817" x="320675" y="2781300"/>
          <p14:tracePt t="24833" x="133350" y="2797175"/>
          <p14:tracePt t="24850" x="50800" y="2797175"/>
          <p14:tracePt t="25235" x="9525" y="2936875"/>
          <p14:tracePt t="25242" x="47625" y="2946400"/>
          <p14:tracePt t="25250" x="73025" y="2952750"/>
          <p14:tracePt t="25267" x="136525" y="2959100"/>
          <p14:tracePt t="25283" x="200025" y="2965450"/>
          <p14:tracePt t="25300" x="222250" y="2965450"/>
          <p14:tracePt t="25333" x="250825" y="2965450"/>
          <p14:tracePt t="25367" x="266700" y="2965450"/>
          <p14:tracePt t="25400" x="269875" y="2965450"/>
          <p14:tracePt t="25417" x="285750" y="2965450"/>
          <p14:tracePt t="25434" x="314325" y="2962275"/>
          <p14:tracePt t="25450" x="355600" y="2962275"/>
          <p14:tracePt t="25467" x="393700" y="2962275"/>
          <p14:tracePt t="25468" x="428625" y="2962275"/>
          <p14:tracePt t="25483" x="504825" y="2962275"/>
          <p14:tracePt t="25499" x="600075" y="2962275"/>
          <p14:tracePt t="25516" x="679450" y="2962275"/>
          <p14:tracePt t="25533" x="800100" y="2968625"/>
          <p14:tracePt t="25549" x="895350" y="2974975"/>
          <p14:tracePt t="25566" x="987425" y="2974975"/>
          <p14:tracePt t="25583" x="1104900" y="2974975"/>
          <p14:tracePt t="25600" x="1165225" y="2974975"/>
          <p14:tracePt t="25617" x="1216025" y="2974975"/>
          <p14:tracePt t="25633" x="1276350" y="2974975"/>
          <p14:tracePt t="25649" x="1308100" y="2974975"/>
          <p14:tracePt t="25666" x="1343025" y="2974975"/>
          <p14:tracePt t="25683" x="1377950" y="2974975"/>
          <p14:tracePt t="25699" x="1390650" y="2974975"/>
          <p14:tracePt t="25716" x="1406525" y="2974975"/>
          <p14:tracePt t="25733" x="1428750" y="2974975"/>
          <p14:tracePt t="25750" x="1444625" y="2968625"/>
          <p14:tracePt t="25766" x="1466850" y="2955925"/>
          <p14:tracePt t="25782" x="1508125" y="2949575"/>
          <p14:tracePt t="25800" x="1530350" y="2940050"/>
          <p14:tracePt t="25816" x="1558925" y="2933700"/>
          <p14:tracePt t="25833" x="1600200" y="2927350"/>
          <p14:tracePt t="25849" x="1638300" y="2927350"/>
          <p14:tracePt t="25866" x="1660525" y="2927350"/>
          <p14:tracePt t="25883" x="1708150" y="2927350"/>
          <p14:tracePt t="25900" x="1736725" y="2927350"/>
          <p14:tracePt t="25916" x="1758950" y="2927350"/>
          <p14:tracePt t="25932" x="1800225" y="2927350"/>
          <p14:tracePt t="25949" x="1822450" y="2930525"/>
          <p14:tracePt t="25966" x="1851025" y="2930525"/>
          <p14:tracePt t="25983" x="1882775" y="2930525"/>
          <p14:tracePt t="25999" x="1914525" y="2930525"/>
          <p14:tracePt t="26021" x="1939925" y="2933700"/>
          <p14:tracePt t="26033" x="1949450" y="2933700"/>
          <p14:tracePt t="26049" x="1965325" y="2933700"/>
          <p14:tracePt t="26066" x="1974850" y="2946400"/>
          <p14:tracePt t="26083" x="1990725" y="2949575"/>
          <p14:tracePt t="26099" x="1993900" y="2949575"/>
          <p14:tracePt t="26116" x="2000250" y="2949575"/>
          <p14:tracePt t="26785" x="2003425" y="2949575"/>
          <p14:tracePt t="26794" x="2009775" y="2949575"/>
          <p14:tracePt t="26804" x="2019300" y="2949575"/>
          <p14:tracePt t="26820" x="2041525" y="2949575"/>
          <p14:tracePt t="26836" x="2092325" y="2949575"/>
          <p14:tracePt t="26852" x="2178050" y="2965450"/>
          <p14:tracePt t="26883" x="2416175" y="2990850"/>
          <p14:tracePt t="26917" x="2667000" y="2990850"/>
          <p14:tracePt t="26934" x="2806700" y="2990850"/>
          <p14:tracePt t="26950" x="2924175" y="2990850"/>
          <p14:tracePt t="26967" x="3038475" y="2990850"/>
          <p14:tracePt t="26983" x="3190875" y="2984500"/>
          <p14:tracePt t="26999" x="3273425" y="2978150"/>
          <p14:tracePt t="27020" x="3425825" y="2968625"/>
          <p14:tracePt t="27033" x="3489325" y="2962275"/>
          <p14:tracePt t="27050" x="3549650" y="2955925"/>
          <p14:tracePt t="27067" x="3587750" y="2955925"/>
          <p14:tracePt t="27083" x="3625850" y="2955925"/>
          <p14:tracePt t="27100" x="3657600" y="2955925"/>
          <p14:tracePt t="27116" x="3679825" y="2955925"/>
          <p14:tracePt t="27133" x="3711575" y="2955925"/>
          <p14:tracePt t="27150" x="3721100" y="2955925"/>
          <p14:tracePt t="27167" x="3730625" y="2955925"/>
          <p14:tracePt t="27183" x="3746500" y="2955925"/>
          <p14:tracePt t="27200" x="3762375" y="2955925"/>
          <p14:tracePt t="27216" x="3771900" y="2955925"/>
          <p14:tracePt t="27249" x="3775075" y="2955925"/>
          <p14:tracePt t="27769" x="3781425" y="2955925"/>
          <p14:tracePt t="27841" x="3790950" y="2955925"/>
          <p14:tracePt t="27870" x="3794125" y="2955925"/>
          <p14:tracePt t="27883" x="3800475" y="2955925"/>
          <p14:tracePt t="27891" x="3806825" y="2955925"/>
          <p14:tracePt t="27911" x="3810000" y="2955925"/>
          <p14:tracePt t="27926" x="3816350" y="2955925"/>
          <p14:tracePt t="27948" x="3819525" y="2955925"/>
          <p14:tracePt t="27966" x="3819525" y="2959100"/>
          <p14:tracePt t="28000" x="3819525" y="2971800"/>
          <p14:tracePt t="28340" x="3867150" y="2971800"/>
          <p14:tracePt t="28348" x="3933825" y="2971800"/>
          <p14:tracePt t="28354" x="4003675" y="2971800"/>
          <p14:tracePt t="28366" x="4073525" y="2971800"/>
          <p14:tracePt t="28383" x="4279900" y="2990850"/>
          <p14:tracePt t="28399" x="4387850" y="2997200"/>
          <p14:tracePt t="28416" x="4514850" y="3006725"/>
          <p14:tracePt t="28433" x="4689475" y="3013075"/>
          <p14:tracePt t="28450" x="4781550" y="3013075"/>
          <p14:tracePt t="28466" x="4864100" y="3013075"/>
          <p14:tracePt t="28482" x="4991100" y="3013075"/>
          <p14:tracePt t="28499" x="5076825" y="3009900"/>
          <p14:tracePt t="28516" x="5137150" y="3003550"/>
          <p14:tracePt t="28532" x="5216525" y="2997200"/>
          <p14:tracePt t="28549" x="5260975" y="2997200"/>
          <p14:tracePt t="28566" x="5295900" y="2997200"/>
          <p14:tracePt t="28583" x="5368925" y="2997200"/>
          <p14:tracePt t="28599" x="5413375" y="2997200"/>
          <p14:tracePt t="28616" x="5448300" y="2997200"/>
          <p14:tracePt t="28633" x="5480050" y="2997200"/>
          <p14:tracePt t="28650" x="5511800" y="2997200"/>
          <p14:tracePt t="28667" x="5534025" y="2997200"/>
          <p14:tracePt t="28683" x="5597525" y="2984500"/>
          <p14:tracePt t="28699" x="5638800" y="2984500"/>
          <p14:tracePt t="28717" x="5683250" y="2978150"/>
          <p14:tracePt t="28733" x="5746750" y="2978150"/>
          <p14:tracePt t="28749" x="5784850" y="2978150"/>
          <p14:tracePt t="28766" x="5819775" y="2978150"/>
          <p14:tracePt t="28783" x="5851525" y="2978150"/>
          <p14:tracePt t="28799" x="5876925" y="2978150"/>
          <p14:tracePt t="28816" x="5886450" y="2978150"/>
          <p14:tracePt t="28833" x="5899150" y="2978150"/>
          <p14:tracePt t="29049" x="5873750" y="2978150"/>
          <p14:tracePt t="29055" x="5848350" y="2978150"/>
          <p14:tracePt t="29066" x="5803900" y="2968625"/>
          <p14:tracePt t="29083" x="5641975" y="2962275"/>
          <p14:tracePt t="29100" x="5546725" y="2962275"/>
          <p14:tracePt t="29117" x="5467350" y="2962275"/>
          <p14:tracePt t="29133" x="5372100" y="2962275"/>
          <p14:tracePt t="29149" x="5334000" y="2962275"/>
          <p14:tracePt t="29166" x="5305425" y="2962275"/>
          <p14:tracePt t="29183" x="5270500" y="2962275"/>
          <p14:tracePt t="29199" x="5241925" y="2962275"/>
          <p14:tracePt t="29217" x="5219700" y="2962275"/>
          <p14:tracePt t="29233" x="5181600" y="2962275"/>
          <p14:tracePt t="29250" x="5165725" y="2962275"/>
          <p14:tracePt t="29266" x="5156200" y="2962275"/>
          <p14:tracePt t="29283" x="5133975" y="2962275"/>
          <p14:tracePt t="29299" x="5124450" y="2962275"/>
          <p14:tracePt t="29316" x="5114925" y="2962275"/>
          <p14:tracePt t="29333" x="5095875" y="2962275"/>
          <p14:tracePt t="29349" x="5086350" y="2962275"/>
          <p14:tracePt t="29366" x="5076825" y="2962275"/>
          <p14:tracePt t="29383" x="5060950" y="2962275"/>
          <p14:tracePt t="29399" x="5045075" y="2962275"/>
          <p14:tracePt t="29490" x="5045075" y="2968625"/>
          <p14:tracePt t="29505" x="5045075" y="2971800"/>
          <p14:tracePt t="29512" x="5051425" y="2971800"/>
          <p14:tracePt t="29519" x="5057775" y="2978150"/>
          <p14:tracePt t="29532" x="5067300" y="2981325"/>
          <p14:tracePt t="29549" x="5083175" y="2987675"/>
          <p14:tracePt t="29566" x="5111750" y="2987675"/>
          <p14:tracePt t="29582" x="5146675" y="2987675"/>
          <p14:tracePt t="29599" x="5168900" y="2987675"/>
          <p14:tracePt t="29616" x="5191125" y="2987675"/>
          <p14:tracePt t="29633" x="5203825" y="2987675"/>
          <p14:tracePt t="29650" x="5219700" y="2987675"/>
          <p14:tracePt t="29666" x="5229225" y="2987675"/>
          <p14:tracePt t="29683" x="5245100" y="2987675"/>
          <p14:tracePt t="29699" x="5254625" y="2990850"/>
          <p14:tracePt t="29716" x="5270500" y="2990850"/>
          <p14:tracePt t="29732" x="5283200" y="2990850"/>
          <p14:tracePt t="29805" x="5283200" y="2997200"/>
          <p14:tracePt t="29819" x="5289550" y="3003550"/>
          <p14:tracePt t="29934" x="5292725" y="3003550"/>
          <p14:tracePt t="29941" x="5299075" y="3003550"/>
          <p14:tracePt t="29950" x="5302250" y="3006725"/>
          <p14:tracePt t="29966" x="5318125" y="3013075"/>
          <p14:tracePt t="29982" x="5359400" y="3035300"/>
          <p14:tracePt t="29999" x="5397500" y="3035300"/>
          <p14:tracePt t="30016" x="5441950" y="3035300"/>
          <p14:tracePt t="30018" x="5457825" y="3035300"/>
          <p14:tracePt t="30032" x="5480050" y="3035300"/>
          <p14:tracePt t="30049" x="5524500" y="3035300"/>
          <p14:tracePt t="30066" x="5568950" y="3025775"/>
          <p14:tracePt t="30082" x="5661025" y="3003550"/>
          <p14:tracePt t="30099" x="5768975" y="2987675"/>
          <p14:tracePt t="30116" x="5876925" y="2971800"/>
          <p14:tracePt t="30133" x="5937250" y="2965450"/>
          <p14:tracePt t="30149" x="5953125" y="2965450"/>
          <p14:tracePt t="30166" x="5965825" y="2965450"/>
          <p14:tracePt t="30183" x="5975350" y="2965450"/>
          <p14:tracePt t="30291" x="5972175" y="2965450"/>
          <p14:tracePt t="30298" x="5969000" y="2965450"/>
          <p14:tracePt t="30305" x="5962650" y="2965450"/>
          <p14:tracePt t="30316" x="5956300" y="2965450"/>
          <p14:tracePt t="30333" x="5937250" y="2965450"/>
          <p14:tracePt t="30349" x="5902325" y="2965450"/>
          <p14:tracePt t="30366" x="5857875" y="2965450"/>
          <p14:tracePt t="30383" x="5772150" y="2965450"/>
          <p14:tracePt t="30399" x="5692775" y="2965450"/>
          <p14:tracePt t="30416" x="5610225" y="2965450"/>
          <p14:tracePt t="30432" x="5514975" y="2965450"/>
          <p14:tracePt t="30449" x="5464175" y="2965450"/>
          <p14:tracePt t="30466" x="5403850" y="2965450"/>
          <p14:tracePt t="30483" x="5280025" y="2965450"/>
          <p14:tracePt t="30499" x="5207000" y="2955925"/>
          <p14:tracePt t="30517" x="5146675" y="2955925"/>
          <p14:tracePt t="30519" x="5121275" y="2955925"/>
          <p14:tracePt t="30533" x="5067300" y="2955925"/>
          <p14:tracePt t="30549" x="5022850" y="2955925"/>
          <p14:tracePt t="30566" x="5000625" y="2955925"/>
          <p14:tracePt t="30583" x="4968875" y="2955925"/>
          <p14:tracePt t="30599" x="4959350" y="2955925"/>
          <p14:tracePt t="30616" x="4946650" y="2955925"/>
          <p14:tracePt t="30633" x="4927600" y="2955925"/>
          <p14:tracePt t="30649" x="4918075" y="2955925"/>
          <p14:tracePt t="31029" x="4962525" y="2955925"/>
          <p14:tracePt t="31037" x="5006975" y="2955925"/>
          <p14:tracePt t="31050" x="5121275" y="2955925"/>
          <p14:tracePt t="31067" x="5248275" y="2955925"/>
          <p14:tracePt t="31099" x="5486400" y="2943225"/>
          <p14:tracePt t="31133" x="5645150" y="2921000"/>
          <p14:tracePt t="31149" x="5695950" y="2921000"/>
          <p14:tracePt t="31166" x="5749925" y="2921000"/>
          <p14:tracePt t="31183" x="5788025" y="2921000"/>
          <p14:tracePt t="31199" x="5803900" y="2921000"/>
          <p14:tracePt t="31216" x="5813425" y="2921000"/>
          <p14:tracePt t="31233" x="5826125" y="2921000"/>
          <p14:tracePt t="31313" x="5829300" y="2921000"/>
          <p14:tracePt t="31320" x="5835650" y="2921000"/>
          <p14:tracePt t="31333" x="5838825" y="2921000"/>
          <p14:tracePt t="31362" x="5845175" y="2921000"/>
          <p14:tracePt t="31756" x="5829300" y="2921000"/>
          <p14:tracePt t="31763" x="5819775" y="2921000"/>
          <p14:tracePt t="31770" x="5810250" y="2921000"/>
          <p14:tracePt t="31783" x="5794375" y="2921000"/>
          <p14:tracePt t="31800" x="5765800" y="2921000"/>
          <p14:tracePt t="31820" x="5740400" y="2921000"/>
          <p14:tracePt t="31833" x="5708650" y="2921000"/>
          <p14:tracePt t="31866" x="5657850" y="2921000"/>
          <p14:tracePt t="31899" x="5597525" y="2921000"/>
          <p14:tracePt t="31916" x="5588000" y="2921000"/>
          <p14:tracePt t="31933" x="5572125" y="2921000"/>
          <p14:tracePt t="31949" x="5556250" y="2921000"/>
          <p14:tracePt t="31966" x="5546725" y="2921000"/>
          <p14:tracePt t="31982" x="5534025" y="2921000"/>
          <p14:tracePt t="31999" x="5524500" y="2921000"/>
          <p14:tracePt t="32016" x="5508625" y="2921000"/>
          <p14:tracePt t="32033" x="5492750" y="2921000"/>
          <p14:tracePt t="32049" x="5483225" y="2921000"/>
          <p14:tracePt t="32066" x="5473700" y="2921000"/>
          <p14:tracePt t="32082" x="5454650" y="2921000"/>
          <p14:tracePt t="32099" x="5445125" y="2921000"/>
          <p14:tracePt t="32115" x="5432425" y="2921000"/>
          <p14:tracePt t="32133" x="5413375" y="2921000"/>
          <p14:tracePt t="32149" x="5403850" y="2921000"/>
          <p14:tracePt t="32165" x="5394325" y="2921000"/>
          <p14:tracePt t="32182" x="5375275" y="2921000"/>
          <p14:tracePt t="32199" x="5349875" y="2921000"/>
          <p14:tracePt t="32215" x="5337175" y="2921000"/>
          <p14:tracePt t="32233" x="5308600" y="2921000"/>
          <p14:tracePt t="32249" x="5299075" y="2921000"/>
          <p14:tracePt t="32265" x="5289550" y="2921000"/>
          <p14:tracePt t="32282" x="5276850" y="2921000"/>
          <p14:tracePt t="32299" x="5260975" y="2921000"/>
          <p14:tracePt t="32315" x="5251450" y="2921000"/>
          <p14:tracePt t="32332" x="5241925" y="2921000"/>
          <p14:tracePt t="32691" x="5241925" y="2911475"/>
          <p14:tracePt t="32727" x="5241925" y="2905125"/>
          <p14:tracePt t="33090" x="5248275" y="2905125"/>
          <p14:tracePt t="33098" x="5260975" y="2905125"/>
          <p14:tracePt t="33104" x="5270500" y="2905125"/>
          <p14:tracePt t="33115" x="5276850" y="2905125"/>
          <p14:tracePt t="33132" x="5308600" y="2905125"/>
          <p14:tracePt t="33165" x="5359400" y="2905125"/>
          <p14:tracePt t="33199" x="5419725" y="2905125"/>
          <p14:tracePt t="33215" x="5451475" y="2905125"/>
          <p14:tracePt t="33233" x="5483225" y="2898775"/>
          <p14:tracePt t="33249" x="5511800" y="2898775"/>
          <p14:tracePt t="33266" x="5534025" y="2898775"/>
          <p14:tracePt t="33283" x="5556250" y="2898775"/>
          <p14:tracePt t="33299" x="5565775" y="2898775"/>
          <p14:tracePt t="33316" x="5581650" y="2898775"/>
          <p14:tracePt t="33332" x="5600700" y="2898775"/>
          <p14:tracePt t="33348" x="5610225" y="2898775"/>
          <p14:tracePt t="33365" x="5626100" y="2898775"/>
          <p14:tracePt t="33382" x="5657850" y="2898775"/>
          <p14:tracePt t="33398" x="5680075" y="2895600"/>
          <p14:tracePt t="33415" x="5718175" y="2889250"/>
          <p14:tracePt t="33432" x="5781675" y="2882900"/>
          <p14:tracePt t="33448" x="5819775" y="2882900"/>
          <p14:tracePt t="33465" x="5854700" y="2882900"/>
          <p14:tracePt t="33482" x="5895975" y="2882900"/>
          <p14:tracePt t="33498" x="5918200" y="2882900"/>
          <p14:tracePt t="33516" x="5934075" y="2882900"/>
          <p14:tracePt t="33532" x="5953125" y="2882900"/>
          <p14:tracePt t="33549" x="5969000" y="2882900"/>
          <p14:tracePt t="33565" x="5978525" y="2882900"/>
          <p14:tracePt t="33582" x="5997575" y="2882900"/>
          <p14:tracePt t="33598" x="6007100" y="2882900"/>
          <p14:tracePt t="33615" x="6016625" y="2882900"/>
          <p14:tracePt t="33632" x="6022975" y="2882900"/>
          <p14:tracePt t="34499" x="6019800" y="2882900"/>
          <p14:tracePt t="34506" x="6016625" y="2889250"/>
          <p14:tracePt t="34516" x="6003925" y="2892425"/>
          <p14:tracePt t="34532" x="5962650" y="2911475"/>
          <p14:tracePt t="34548" x="5924550" y="2936875"/>
          <p14:tracePt t="34565" x="5876925" y="2965450"/>
          <p14:tracePt t="34598" x="5803900" y="3006725"/>
          <p14:tracePt t="34633" x="5746750" y="3032125"/>
          <p14:tracePt t="34649" x="5730875" y="3032125"/>
          <p14:tracePt t="34666" x="5721350" y="3032125"/>
          <p14:tracePt t="34682" x="5705475" y="3032125"/>
          <p14:tracePt t="34698" x="5695950" y="3028950"/>
          <p14:tracePt t="34715" x="5680075" y="3025775"/>
          <p14:tracePt t="34732" x="5667375" y="3009900"/>
          <p14:tracePt t="34749" x="5661025" y="3000375"/>
          <p14:tracePt t="34765" x="5654675" y="2990850"/>
          <p14:tracePt t="34782" x="5654675" y="2959100"/>
          <p14:tracePt t="34799" x="5654675" y="2936875"/>
          <p14:tracePt t="34815" x="5654675" y="2921000"/>
          <p14:tracePt t="34833" x="5654675" y="2895600"/>
          <p14:tracePt t="34848" x="5654675" y="2879725"/>
          <p14:tracePt t="34865" x="5654675" y="2863850"/>
          <p14:tracePt t="34882" x="5654675" y="2847975"/>
          <p14:tracePt t="34898" x="5654675" y="2835275"/>
          <p14:tracePt t="34915" x="5654675" y="2825750"/>
          <p14:tracePt t="34932" x="5654675" y="2809875"/>
          <p14:tracePt t="34949" x="5654675" y="2800350"/>
          <p14:tracePt t="34965" x="5654675" y="2794000"/>
          <p14:tracePt t="34983" x="5654675" y="2781300"/>
          <p14:tracePt t="35090" x="5654675" y="2790825"/>
          <p14:tracePt t="35098" x="5654675" y="2797175"/>
          <p14:tracePt t="35104" x="5654675" y="2800350"/>
          <p14:tracePt t="35115" x="5654675" y="2806700"/>
          <p14:tracePt t="35133" x="5654675" y="2822575"/>
          <p14:tracePt t="35149" x="5654675" y="2832100"/>
          <p14:tracePt t="35165" x="5654675" y="2844800"/>
          <p14:tracePt t="35183" x="5654675" y="2860675"/>
          <p14:tracePt t="35199" x="5654675" y="2882900"/>
          <p14:tracePt t="35216" x="5654675" y="2911475"/>
          <p14:tracePt t="35232" x="5654675" y="2943225"/>
          <p14:tracePt t="35248" x="5654675" y="2965450"/>
          <p14:tracePt t="35266" x="5654675" y="2981325"/>
          <p14:tracePt t="35283" x="5654675" y="3003550"/>
          <p14:tracePt t="35299" x="5654675" y="3013075"/>
          <p14:tracePt t="35316" x="5654675" y="3022600"/>
          <p14:tracePt t="35355" x="5654675" y="3019425"/>
          <p14:tracePt t="35365" x="5654675" y="3016250"/>
          <p14:tracePt t="35383" x="5654675" y="3000375"/>
          <p14:tracePt t="35399" x="5654675" y="2984500"/>
          <p14:tracePt t="35416" x="5654675" y="2974975"/>
          <p14:tracePt t="35433" x="5654675" y="2962275"/>
          <p14:tracePt t="35466" x="5654675" y="2955925"/>
          <p14:tracePt t="35483" x="5651500" y="2946400"/>
          <p14:tracePt t="35498" x="5641975" y="2936875"/>
          <p14:tracePt t="35515" x="5626100" y="2930525"/>
          <p14:tracePt t="35533" x="5610225" y="2917825"/>
          <p14:tracePt t="35549" x="5588000" y="2905125"/>
          <p14:tracePt t="35565" x="5559425" y="2892425"/>
          <p14:tracePt t="35582" x="5530850" y="2876550"/>
          <p14:tracePt t="35599" x="5514975" y="2867025"/>
          <p14:tracePt t="35615" x="5505450" y="2867025"/>
          <p14:tracePt t="35632" x="5489575" y="2860675"/>
          <p14:tracePt t="35648" x="5480050" y="2860675"/>
          <p14:tracePt t="35665" x="5470525" y="2860675"/>
          <p14:tracePt t="35863" x="5486400" y="2860675"/>
          <p14:tracePt t="35870" x="5495925" y="2860675"/>
          <p14:tracePt t="35882" x="5518150" y="2860675"/>
          <p14:tracePt t="35898" x="5556250" y="2870200"/>
          <p14:tracePt t="35915" x="5584825" y="2876550"/>
          <p14:tracePt t="35932" x="5648325" y="2882900"/>
          <p14:tracePt t="35948" x="5692775" y="2882900"/>
          <p14:tracePt t="35965" x="5730875" y="2882900"/>
          <p14:tracePt t="35983" x="5756275" y="2882900"/>
          <p14:tracePt t="35999" x="5765800" y="2882900"/>
          <p14:tracePt t="36016" x="5772150" y="2882900"/>
          <p14:tracePt t="36032" x="5781675" y="2882900"/>
          <p14:tracePt t="36228" x="5772150" y="2879725"/>
          <p14:tracePt t="36235" x="5768975" y="2876550"/>
          <p14:tracePt t="36249" x="5756275" y="2854325"/>
          <p14:tracePt t="36266" x="5746750" y="2828925"/>
          <p14:tracePt t="36283" x="5727700" y="2765425"/>
          <p14:tracePt t="36299" x="5708650" y="2733675"/>
          <p14:tracePt t="36316" x="5695950" y="2711450"/>
          <p14:tracePt t="36333" x="5683250" y="2695575"/>
          <p14:tracePt t="36348" x="5683250" y="2682875"/>
          <p14:tracePt t="36365" x="5676900" y="2682875"/>
          <p14:tracePt t="36441" x="5670550" y="2682875"/>
          <p14:tracePt t="36449" x="5661025" y="2682875"/>
          <p14:tracePt t="36465" x="5657850" y="2676525"/>
          <p14:tracePt t="36498" x="5651500" y="2676525"/>
          <p14:tracePt t="36519" x="5648325" y="2676525"/>
          <p14:tracePt t="36555" x="5648325" y="2679700"/>
          <p14:tracePt t="36562" x="5648325" y="2689225"/>
          <p14:tracePt t="36569" x="5648325" y="2692400"/>
          <p14:tracePt t="36583" x="5648325" y="2705100"/>
          <p14:tracePt t="36599" x="5641975" y="2714625"/>
          <p14:tracePt t="36615" x="5641975" y="2743200"/>
          <p14:tracePt t="36632" x="5641975" y="2774950"/>
          <p14:tracePt t="36648" x="5641975" y="2819400"/>
          <p14:tracePt t="36665" x="5641975" y="2847975"/>
          <p14:tracePt t="36683" x="5641975" y="2889250"/>
          <p14:tracePt t="36699" x="5641975" y="2905125"/>
          <p14:tracePt t="36715" x="5641975" y="2921000"/>
          <p14:tracePt t="36733" x="5641975" y="2933700"/>
          <p14:tracePt t="36749" x="5641975" y="2943225"/>
          <p14:tracePt t="36765" x="5641975" y="2952750"/>
          <p14:tracePt t="36970" x="5635625" y="2952750"/>
          <p14:tracePt t="36977" x="5632450" y="2940050"/>
          <p14:tracePt t="36984" x="5626100" y="2940050"/>
          <p14:tracePt t="36999" x="5610225" y="2940050"/>
          <p14:tracePt t="37015" x="5600700" y="2940050"/>
          <p14:tracePt t="37032" x="5588000" y="2940050"/>
          <p14:tracePt t="37048" x="5581650" y="2940050"/>
          <p14:tracePt t="37098" x="5581650" y="2936875"/>
          <p14:tracePt t="37141" x="5578475" y="2930525"/>
          <p14:tracePt t="37149" x="5565775" y="2930525"/>
          <p14:tracePt t="37166" x="5562600" y="2927350"/>
          <p14:tracePt t="37183" x="5553075" y="2911475"/>
          <p14:tracePt t="37199" x="5553075" y="2908300"/>
          <p14:tracePt t="37262" x="5553075" y="2901950"/>
          <p14:tracePt t="37270" x="5553075" y="2892425"/>
          <p14:tracePt t="37284" x="5553075" y="2886075"/>
          <p14:tracePt t="37299" x="5553075" y="2876550"/>
          <p14:tracePt t="37315" x="5553075" y="2867025"/>
          <p14:tracePt t="37332" x="5553075" y="2854325"/>
          <p14:tracePt t="37348" x="5553075" y="2841625"/>
          <p14:tracePt t="37365" x="5553075" y="2832100"/>
          <p14:tracePt t="37399" x="5562600" y="2832100"/>
          <p14:tracePt t="37415" x="5584825" y="2832100"/>
          <p14:tracePt t="37433" x="5619750" y="2832100"/>
          <p14:tracePt t="37448" x="5648325" y="2835275"/>
          <p14:tracePt t="37465" x="5664200" y="2835275"/>
          <p14:tracePt t="37482" x="5683250" y="2835275"/>
          <p14:tracePt t="37498" x="5689600" y="2835275"/>
          <p14:tracePt t="38056" x="5699125" y="2835275"/>
          <p14:tracePt t="38063" x="5711825" y="2841625"/>
          <p14:tracePt t="38070" x="5737225" y="2847975"/>
          <p14:tracePt t="38083" x="5832475" y="2863850"/>
          <p14:tracePt t="38100" x="5962650" y="2889250"/>
          <p14:tracePt t="38116" x="6083300" y="2924175"/>
          <p14:tracePt t="38149" x="6280150" y="2962275"/>
          <p14:tracePt t="38183" x="6362700" y="2994025"/>
          <p14:tracePt t="38198" x="6372225" y="2997200"/>
          <p14:tracePt t="38215" x="6372225" y="3003550"/>
          <p14:tracePt t="38232" x="6372225" y="3013075"/>
          <p14:tracePt t="38249" x="6369050" y="3013075"/>
          <p14:tracePt t="38266" x="6359525" y="3013075"/>
          <p14:tracePt t="38283" x="6340475" y="3013075"/>
          <p14:tracePt t="38299" x="6330950" y="3013075"/>
          <p14:tracePt t="38315" x="6321425" y="3013075"/>
          <p14:tracePt t="38332" x="6302375" y="3013075"/>
          <p14:tracePt t="38420" x="6308725" y="3013075"/>
          <p14:tracePt t="38434" x="6315075" y="3013075"/>
          <p14:tracePt t="38441" x="6315075" y="3009900"/>
          <p14:tracePt t="38454" x="6315075" y="3006725"/>
          <p14:tracePt t="38465" x="6315075" y="3000375"/>
          <p14:tracePt t="38482" x="6315075" y="2990850"/>
          <p14:tracePt t="38498" x="6315075" y="2981325"/>
          <p14:tracePt t="38515" x="6315075" y="2974975"/>
          <p14:tracePt t="38532" x="6315075" y="2965450"/>
          <p14:tracePt t="38549" x="6315075" y="2962275"/>
          <p14:tracePt t="38565" x="6315075" y="2955925"/>
          <p14:tracePt t="38582" x="6315075" y="2952750"/>
          <p14:tracePt t="38615" x="6315075" y="2946400"/>
          <p14:tracePt t="39106" x="6315075" y="2943225"/>
          <p14:tracePt t="39183" x="6318250" y="2943225"/>
          <p14:tracePt t="39190" x="6324600" y="2943225"/>
          <p14:tracePt t="39199" x="6327775" y="2943225"/>
          <p14:tracePt t="39215" x="6350000" y="2943225"/>
          <p14:tracePt t="39232" x="6397625" y="2943225"/>
          <p14:tracePt t="39249" x="6442075" y="2943225"/>
          <p14:tracePt t="39265" x="6486525" y="2943225"/>
          <p14:tracePt t="39299" x="6651625" y="2943225"/>
          <p14:tracePt t="39332" x="6781800" y="2943225"/>
          <p14:tracePt t="39349" x="6804025" y="2943225"/>
          <p14:tracePt t="39365" x="6832600" y="2943225"/>
          <p14:tracePt t="39383" x="6848475" y="2943225"/>
          <p14:tracePt t="39399" x="6851650" y="2943225"/>
          <p14:tracePt t="39461" x="6858000" y="2943225"/>
          <p14:tracePt t="39468" x="6867525" y="2943225"/>
          <p14:tracePt t="39481" x="6873875" y="2943225"/>
          <p14:tracePt t="39498" x="6899275" y="2943225"/>
          <p14:tracePt t="39514" x="6950075" y="2940050"/>
          <p14:tracePt t="39532" x="7086600" y="2901950"/>
          <p14:tracePt t="39548" x="7156450" y="2863850"/>
          <p14:tracePt t="39565" x="7204075" y="2825750"/>
          <p14:tracePt t="39581" x="7251700" y="2784475"/>
          <p14:tracePt t="39598" x="7283450" y="2733675"/>
          <p14:tracePt t="39615" x="7302500" y="2711450"/>
          <p14:tracePt t="39632" x="7308850" y="2689225"/>
          <p14:tracePt t="39649" x="7308850" y="2673350"/>
          <p14:tracePt t="39666" x="7308850" y="2663825"/>
          <p14:tracePt t="39683" x="7305675" y="2660650"/>
          <p14:tracePt t="39699" x="7289800" y="2654300"/>
          <p14:tracePt t="39715" x="7280275" y="2654300"/>
          <p14:tracePt t="39732" x="7254875" y="2638425"/>
          <p14:tracePt t="39748" x="7200900" y="2619375"/>
          <p14:tracePt t="39765" x="7115175" y="2603500"/>
          <p14:tracePt t="39781" x="7029450" y="2587625"/>
          <p14:tracePt t="39798" x="6908800" y="2581275"/>
          <p14:tracePt t="39815" x="6838950" y="2581275"/>
          <p14:tracePt t="39832" x="6778625" y="2581275"/>
          <p14:tracePt t="39848" x="6708775" y="2581275"/>
          <p14:tracePt t="39865" x="6673850" y="2581275"/>
          <p14:tracePt t="39881" x="6629400" y="2584450"/>
          <p14:tracePt t="39898" x="6572250" y="2597150"/>
          <p14:tracePt t="39915" x="6534150" y="2609850"/>
          <p14:tracePt t="39932" x="6499225" y="2613025"/>
          <p14:tracePt t="39948" x="6454775" y="2632075"/>
          <p14:tracePt t="39965" x="6432550" y="2638425"/>
          <p14:tracePt t="39982" x="6391275" y="2657475"/>
          <p14:tracePt t="39998" x="6375400" y="2667000"/>
          <p14:tracePt t="40015" x="6346825" y="2686050"/>
          <p14:tracePt t="40031" x="6327775" y="2695575"/>
          <p14:tracePt t="40048" x="6299200" y="2724150"/>
          <p14:tracePt t="40065" x="6286500" y="2755900"/>
          <p14:tracePt t="40081" x="6276975" y="2778125"/>
          <p14:tracePt t="40099" x="6257925" y="2828925"/>
          <p14:tracePt t="40115" x="6257925" y="2851150"/>
          <p14:tracePt t="40132" x="6257925" y="2889250"/>
          <p14:tracePt t="40148" x="6257925" y="2898775"/>
          <p14:tracePt t="40164" x="6257925" y="2921000"/>
          <p14:tracePt t="40182" x="6257925" y="2943225"/>
          <p14:tracePt t="40198" x="6270625" y="2971800"/>
          <p14:tracePt t="40214" x="6289675" y="2997200"/>
          <p14:tracePt t="40232" x="6346825" y="3035300"/>
          <p14:tracePt t="40248" x="6388100" y="3060700"/>
          <p14:tracePt t="40265" x="6410325" y="3092450"/>
          <p14:tracePt t="40281" x="6442075" y="3111500"/>
          <p14:tracePt t="40299" x="6464300" y="3133725"/>
          <p14:tracePt t="40315" x="6480175" y="3149600"/>
          <p14:tracePt t="40333" x="6515100" y="3165475"/>
          <p14:tracePt t="40349" x="6540500" y="3178175"/>
          <p14:tracePt t="40365" x="6584950" y="3190875"/>
          <p14:tracePt t="40382" x="6654800" y="3197225"/>
          <p14:tracePt t="40398" x="6699250" y="3197225"/>
          <p14:tracePt t="40414" x="6743700" y="3197225"/>
          <p14:tracePt t="40432" x="6775450" y="3197225"/>
          <p14:tracePt t="40448" x="6804025" y="3197225"/>
          <p14:tracePt t="40465" x="6813550" y="3197225"/>
          <p14:tracePt t="40482" x="6829425" y="3197225"/>
          <p14:tracePt t="40499" x="6838950" y="3197225"/>
          <p14:tracePt t="40515" x="6854825" y="3197225"/>
          <p14:tracePt t="40532" x="6864350" y="3190875"/>
          <p14:tracePt t="40549" x="6864350" y="3181350"/>
          <p14:tracePt t="40565" x="6864350" y="3171825"/>
          <p14:tracePt t="40581" x="6864350" y="3162300"/>
          <p14:tracePt t="40598" x="6864350" y="3140075"/>
          <p14:tracePt t="40615" x="6864350" y="3130550"/>
          <p14:tracePt t="40632" x="6873875" y="3117850"/>
          <p14:tracePt t="40649" x="6883400" y="3108325"/>
          <p14:tracePt t="40666" x="6899275" y="3089275"/>
          <p14:tracePt t="40682" x="6905625" y="3076575"/>
          <p14:tracePt t="40698" x="6905625" y="3067050"/>
          <p14:tracePt t="40715" x="6908800" y="3057525"/>
          <p14:tracePt t="40732" x="6908800" y="3028950"/>
          <p14:tracePt t="40748" x="6908800" y="3019425"/>
          <p14:tracePt t="40765" x="6908800" y="3003550"/>
          <p14:tracePt t="40782" x="6908800" y="2990850"/>
          <p14:tracePt t="40799" x="6908800" y="2984500"/>
          <p14:tracePt t="42133" x="6927850" y="2984500"/>
          <p14:tracePt t="42140" x="6943725" y="2984500"/>
          <p14:tracePt t="42148" x="6969125" y="2984500"/>
          <p14:tracePt t="42166" x="7007225" y="2984500"/>
          <p14:tracePt t="42182" x="7054850" y="2984500"/>
          <p14:tracePt t="42199" x="7070725" y="2981325"/>
          <p14:tracePt t="42232" x="7089775" y="2968625"/>
          <p14:tracePt t="42264" x="7089775" y="2959100"/>
          <p14:tracePt t="42282" x="7089775" y="2955925"/>
          <p14:tracePt t="42341" x="7089775" y="2949575"/>
          <p14:tracePt t="42348" x="7089775" y="2946400"/>
          <p14:tracePt t="42365" x="7089775" y="2930525"/>
          <p14:tracePt t="42382" x="7089775" y="2921000"/>
          <p14:tracePt t="42398" x="7089775" y="2911475"/>
          <p14:tracePt t="42414" x="7096125" y="2901950"/>
          <p14:tracePt t="42432" x="7096125" y="2879725"/>
          <p14:tracePt t="42449" x="7096125" y="2870200"/>
          <p14:tracePt t="42465" x="7096125" y="2860675"/>
          <p14:tracePt t="42482" x="7096125" y="2851150"/>
          <p14:tracePt t="42498" x="7096125" y="2847975"/>
          <p14:tracePt t="42515" x="7089775" y="2841625"/>
          <p14:tracePt t="42532" x="7067550" y="2832100"/>
          <p14:tracePt t="42548" x="7058025" y="2832100"/>
          <p14:tracePt t="42564" x="7048500" y="2832100"/>
          <p14:tracePt t="42581" x="7038975" y="2832100"/>
          <p14:tracePt t="42598" x="7023100" y="2832100"/>
          <p14:tracePt t="42984" x="7023100" y="2838450"/>
          <p14:tracePt t="42999" x="7026275" y="2838450"/>
          <p14:tracePt t="43007" x="7029450" y="2838450"/>
          <p14:tracePt t="43033" x="7054850" y="2847975"/>
          <p14:tracePt t="43065" x="7077075" y="2857500"/>
          <p14:tracePt t="43081" x="7096125" y="2863850"/>
          <p14:tracePt t="43098" x="7118350" y="2873375"/>
          <p14:tracePt t="43114" x="7127875" y="2873375"/>
          <p14:tracePt t="43131" x="7137400" y="2873375"/>
          <p14:tracePt t="43148" x="7156450" y="2873375"/>
          <p14:tracePt t="43164" x="7162800" y="2873375"/>
          <p14:tracePt t="43377" x="7159625" y="2873375"/>
          <p14:tracePt t="43383" x="7150100" y="2873375"/>
          <p14:tracePt t="43398" x="7140575" y="2873375"/>
          <p14:tracePt t="43415" x="7131050" y="2873375"/>
          <p14:tracePt t="43432" x="7115175" y="2873375"/>
          <p14:tracePt t="43448" x="7099300" y="2873375"/>
          <p14:tracePt t="43534" x="7096125" y="2873375"/>
          <p14:tracePt t="44349" x="7096125" y="2879725"/>
          <p14:tracePt t="44356" x="7102475" y="2882900"/>
          <p14:tracePt t="44365" x="7108825" y="2889250"/>
          <p14:tracePt t="44382" x="7127875" y="2908300"/>
          <p14:tracePt t="44398" x="7137400" y="2917825"/>
          <p14:tracePt t="44415" x="7153275" y="2927350"/>
          <p14:tracePt t="44432" x="7181850" y="2949575"/>
          <p14:tracePt t="44464" x="7200900" y="2974975"/>
          <p14:tracePt t="44499" x="7251700" y="3035300"/>
          <p14:tracePt t="44515" x="7267575" y="3051175"/>
          <p14:tracePt t="44532" x="7289800" y="3063875"/>
          <p14:tracePt t="44548" x="7299325" y="3073400"/>
          <p14:tracePt t="44565" x="7308850" y="3079750"/>
          <p14:tracePt t="44582" x="7315200" y="3079750"/>
          <p14:tracePt t="44614" x="7324725" y="3073400"/>
          <p14:tracePt t="44631" x="7327900" y="3063875"/>
          <p14:tracePt t="44648" x="7343775" y="3041650"/>
          <p14:tracePt t="44664" x="7353300" y="3032125"/>
          <p14:tracePt t="44682" x="7366000" y="3016250"/>
          <p14:tracePt t="44698" x="7369175" y="3000375"/>
          <p14:tracePt t="44715" x="7375525" y="2984500"/>
          <p14:tracePt t="44732" x="7378700" y="2971800"/>
          <p14:tracePt t="44748" x="7391400" y="2959100"/>
          <p14:tracePt t="44764" x="7400925" y="2949575"/>
          <p14:tracePt t="44781" x="7410450" y="2940050"/>
          <p14:tracePt t="44797" x="7426325" y="2927350"/>
          <p14:tracePt t="44814" x="7439025" y="2914650"/>
          <p14:tracePt t="44832" x="7458075" y="2882900"/>
          <p14:tracePt t="44848" x="7467600" y="2860675"/>
          <p14:tracePt t="44865" x="7480300" y="2828925"/>
          <p14:tracePt t="44882" x="7486650" y="2800350"/>
          <p14:tracePt t="44898" x="7486650" y="2781300"/>
          <p14:tracePt t="44914" x="7486650" y="2771775"/>
          <p14:tracePt t="44931" x="7486650" y="2759075"/>
          <p14:tracePt t="44948" x="7486650" y="2746375"/>
          <p14:tracePt t="44964" x="7486650" y="2740025"/>
          <p14:tracePt t="44981" x="7486650" y="2730500"/>
          <p14:tracePt t="44998" x="7486650" y="2727325"/>
          <p14:tracePt t="45014" x="7486650" y="2714625"/>
          <p14:tracePt t="45031" x="7480300" y="2711450"/>
          <p14:tracePt t="45047" x="7464425" y="2695575"/>
          <p14:tracePt t="45064" x="7454900" y="2695575"/>
          <p14:tracePt t="45081" x="7439025" y="2692400"/>
          <p14:tracePt t="45098" x="7426325" y="2692400"/>
          <p14:tracePt t="45115" x="7416800" y="2692400"/>
          <p14:tracePt t="45132" x="7410450" y="2692400"/>
          <p14:tracePt t="45148" x="7407275" y="2692400"/>
          <p14:tracePt t="45164" x="7400925" y="2692400"/>
          <p14:tracePt t="45181" x="7385050" y="2692400"/>
          <p14:tracePt t="45198" x="7372350" y="2692400"/>
          <p14:tracePt t="45215" x="7362825" y="2692400"/>
          <p14:tracePt t="45232" x="7353300" y="2692400"/>
          <p14:tracePt t="45248" x="7331075" y="2698750"/>
          <p14:tracePt t="45265" x="7321550" y="2705100"/>
          <p14:tracePt t="45281" x="7312025" y="2705100"/>
          <p14:tracePt t="45297" x="7292975" y="2708275"/>
          <p14:tracePt t="45314" x="7283450" y="2714625"/>
          <p14:tracePt t="45331" x="7277100" y="2717800"/>
          <p14:tracePt t="45348" x="7277100" y="2736850"/>
          <p14:tracePt t="45365" x="7277100" y="2749550"/>
          <p14:tracePt t="45381" x="7277100" y="2759075"/>
          <p14:tracePt t="45398" x="7277100" y="2771775"/>
          <p14:tracePt t="45415" x="7277100" y="2800350"/>
          <p14:tracePt t="45432" x="7277100" y="2832100"/>
          <p14:tracePt t="45447" x="7277100" y="2857500"/>
          <p14:tracePt t="45464" x="7277100" y="2870200"/>
          <p14:tracePt t="45482" x="7277100" y="2879725"/>
          <p14:tracePt t="45498" x="7277100" y="2901950"/>
          <p14:tracePt t="45515" x="7277100" y="2911475"/>
          <p14:tracePt t="45532" x="7277100" y="2921000"/>
          <p14:tracePt t="45548" x="7280275" y="2933700"/>
          <p14:tracePt t="45565" x="7289800" y="2946400"/>
          <p14:tracePt t="45582" x="7299325" y="2959100"/>
          <p14:tracePt t="45597" x="7308850" y="2968625"/>
          <p14:tracePt t="45614" x="7315200" y="2978150"/>
          <p14:tracePt t="45632" x="7324725" y="2990850"/>
          <p14:tracePt t="45648" x="7337425" y="2994025"/>
          <p14:tracePt t="45664" x="7353300" y="3000375"/>
          <p14:tracePt t="45681" x="7362825" y="3009900"/>
          <p14:tracePt t="45698" x="7378700" y="3016250"/>
          <p14:tracePt t="45715" x="7388225" y="3019425"/>
          <p14:tracePt t="45732" x="7407275" y="3025775"/>
          <p14:tracePt t="45748" x="7416800" y="3025775"/>
          <p14:tracePt t="45764" x="7429500" y="3025775"/>
          <p14:tracePt t="45781" x="7458075" y="3028950"/>
          <p14:tracePt t="45798" x="7489825" y="3028950"/>
          <p14:tracePt t="45814" x="7518400" y="3028950"/>
          <p14:tracePt t="45832" x="7540625" y="3028950"/>
          <p14:tracePt t="45848" x="7559675" y="3028950"/>
          <p14:tracePt t="45864" x="7572375" y="3028950"/>
          <p14:tracePt t="45882" x="7581900" y="3028950"/>
          <p14:tracePt t="45914" x="7585075" y="3028950"/>
          <p14:tracePt t="45931" x="7594600" y="3028950"/>
          <p14:tracePt t="45948" x="7610475" y="3019425"/>
          <p14:tracePt t="45964" x="7620000" y="3006725"/>
          <p14:tracePt t="45981" x="7626350" y="2997200"/>
          <p14:tracePt t="45998" x="7629525" y="2978150"/>
          <p14:tracePt t="46014" x="7629525" y="2968625"/>
          <p14:tracePt t="46031" x="7629525" y="2959100"/>
          <p14:tracePt t="46047" x="7629525" y="2949575"/>
          <p14:tracePt t="46064" x="7629525" y="2943225"/>
          <p14:tracePt t="46080" x="7629525" y="2940050"/>
          <p14:tracePt t="46097" x="7629525" y="2924175"/>
          <p14:tracePt t="46114" x="7635875" y="2914650"/>
          <p14:tracePt t="46132" x="7635875" y="2905125"/>
          <p14:tracePt t="46148" x="7635875" y="2886075"/>
          <p14:tracePt t="46164" x="7635875" y="2876550"/>
          <p14:tracePt t="46181" x="7632700" y="2867025"/>
          <p14:tracePt t="46197" x="7623175" y="2844800"/>
          <p14:tracePt t="46214" x="7613650" y="2835275"/>
          <p14:tracePt t="46232" x="7597775" y="2819400"/>
          <p14:tracePt t="46248" x="7588250" y="2809875"/>
          <p14:tracePt t="46265" x="7578725" y="2800350"/>
          <p14:tracePt t="46282" x="7562850" y="2781300"/>
          <p14:tracePt t="46298" x="7546975" y="2768600"/>
          <p14:tracePt t="46314" x="7531100" y="2759075"/>
          <p14:tracePt t="46330" x="7515225" y="2749550"/>
          <p14:tracePt t="46347" x="7480300" y="2724150"/>
          <p14:tracePt t="46364" x="7458075" y="2714625"/>
          <p14:tracePt t="46381" x="7426325" y="2701925"/>
          <p14:tracePt t="46384" x="7413625" y="2695575"/>
          <p14:tracePt t="46398" x="7391400" y="2676525"/>
          <p14:tracePt t="46414" x="7375525" y="2673350"/>
          <p14:tracePt t="46432" x="7359650" y="2673350"/>
          <p14:tracePt t="46448" x="7327900" y="2673350"/>
          <p14:tracePt t="46465" x="7318375" y="2673350"/>
          <p14:tracePt t="46481" x="7308850" y="2673350"/>
          <p14:tracePt t="46497" x="7292975" y="2673350"/>
          <p14:tracePt t="46514" x="7277100" y="2673350"/>
          <p14:tracePt t="46531" x="7267575" y="2686050"/>
          <p14:tracePt t="46548" x="7251700" y="2698750"/>
          <p14:tracePt t="46564" x="7242175" y="2708275"/>
          <p14:tracePt t="46582" x="7223125" y="2724150"/>
          <p14:tracePt t="46597" x="7207250" y="2740025"/>
          <p14:tracePt t="46614" x="7197725" y="2755900"/>
          <p14:tracePt t="46631" x="7172325" y="2781300"/>
          <p14:tracePt t="46647" x="7153275" y="2822575"/>
          <p14:tracePt t="46664" x="7143750" y="2847975"/>
          <p14:tracePt t="46680" x="7131050" y="2876550"/>
          <p14:tracePt t="46697" x="7105650" y="2921000"/>
          <p14:tracePt t="46714" x="7096125" y="2936875"/>
          <p14:tracePt t="46731" x="7083425" y="2959100"/>
          <p14:tracePt t="46747" x="7083425" y="2990850"/>
          <p14:tracePt t="46764" x="7083425" y="3006725"/>
          <p14:tracePt t="46781" x="7083425" y="3028950"/>
          <p14:tracePt t="46798" x="7083425" y="3044825"/>
          <p14:tracePt t="46814" x="7083425" y="3054350"/>
          <p14:tracePt t="46831" x="7083425" y="3067050"/>
          <p14:tracePt t="46848" x="7083425" y="3082925"/>
          <p14:tracePt t="46864" x="7083425" y="3092450"/>
          <p14:tracePt t="46880" x="7086600" y="3101975"/>
          <p14:tracePt t="46883" x="7089775" y="3108325"/>
          <p14:tracePt t="46897" x="7099300" y="3108325"/>
          <p14:tracePt t="46914" x="7115175" y="3117850"/>
          <p14:tracePt t="46931" x="7124700" y="3117850"/>
          <p14:tracePt t="46947" x="7140575" y="3117850"/>
          <p14:tracePt t="46964" x="7150100" y="3124200"/>
          <p14:tracePt t="46982" x="7169150" y="3124200"/>
          <p14:tracePt t="46997" x="7181850" y="3124200"/>
          <p14:tracePt t="47014" x="7191375" y="3124200"/>
          <p14:tracePt t="47031" x="7200900" y="3124200"/>
          <p14:tracePt t="47048" x="7226300" y="3124200"/>
          <p14:tracePt t="47065" x="7248525" y="3124200"/>
          <p14:tracePt t="47082" x="7302500" y="3130550"/>
          <p14:tracePt t="47098" x="7334250" y="3136900"/>
          <p14:tracePt t="47115" x="7356475" y="3140075"/>
          <p14:tracePt t="47132" x="7388225" y="3140075"/>
          <p14:tracePt t="47147" x="7404100" y="3140075"/>
          <p14:tracePt t="47164" x="7426325" y="3140075"/>
          <p14:tracePt t="47181" x="7454900" y="3140075"/>
          <p14:tracePt t="47198" x="7518400" y="3152775"/>
          <p14:tracePt t="47214" x="7553325" y="3152775"/>
          <p14:tracePt t="47231" x="7585075" y="3152775"/>
          <p14:tracePt t="47248" x="7610475" y="3152775"/>
          <p14:tracePt t="47264" x="7626350" y="3152775"/>
          <p14:tracePt t="47280" x="7635875" y="3152775"/>
          <p14:tracePt t="47297" x="7645400" y="3152775"/>
          <p14:tracePt t="47314" x="7651750" y="3146425"/>
          <p14:tracePt t="47331" x="7651750" y="3143250"/>
          <p14:tracePt t="47348" x="7654925" y="3127375"/>
          <p14:tracePt t="47364" x="7661275" y="3111500"/>
          <p14:tracePt t="47382" x="7661275" y="3098800"/>
          <p14:tracePt t="47397" x="7661275" y="3089275"/>
          <p14:tracePt t="47414" x="7661275" y="3079750"/>
          <p14:tracePt t="47431" x="7661275" y="3063875"/>
          <p14:tracePt t="47447" x="7658100" y="3048000"/>
          <p14:tracePt t="47464" x="7648575" y="3038475"/>
          <p14:tracePt t="47481" x="7639050" y="3035300"/>
          <p14:tracePt t="47498" x="7623175" y="3019425"/>
          <p14:tracePt t="47515" x="7610475" y="3006725"/>
          <p14:tracePt t="47531" x="7597775" y="2997200"/>
          <p14:tracePt t="47547" x="7585075" y="2984500"/>
          <p14:tracePt t="47564" x="7575550" y="2974975"/>
          <p14:tracePt t="47580" x="7559675" y="2962275"/>
          <p14:tracePt t="47597" x="7543800" y="2949575"/>
          <p14:tracePt t="47614" x="7534275" y="2943225"/>
          <p14:tracePt t="47630" x="7524750" y="2943225"/>
          <p14:tracePt t="47647" x="7515225" y="2940050"/>
          <p14:tracePt t="47664" x="7508875" y="2924175"/>
          <p14:tracePt t="47680" x="7505700" y="2917825"/>
          <p14:tracePt t="47697" x="7499350" y="2905125"/>
          <p14:tracePt t="47714" x="7489825" y="2895600"/>
          <p14:tracePt t="47731" x="7483475" y="2879725"/>
          <p14:tracePt t="47748" x="7473950" y="2863850"/>
          <p14:tracePt t="47764" x="7458075" y="2847975"/>
          <p14:tracePt t="47781" x="7448550" y="2832100"/>
          <p14:tracePt t="47798" x="7432675" y="2803525"/>
          <p14:tracePt t="47814" x="7410450" y="2790825"/>
          <p14:tracePt t="47830" x="7385050" y="2778125"/>
          <p14:tracePt t="47847" x="7343775" y="2755900"/>
          <p14:tracePt t="47864" x="7321550" y="2755900"/>
          <p14:tracePt t="47880" x="7292975" y="2755900"/>
          <p14:tracePt t="47897" x="7270750" y="2755900"/>
          <p14:tracePt t="47914" x="7261225" y="2755900"/>
          <p14:tracePt t="47930" x="7251700" y="2755900"/>
          <p14:tracePt t="47947" x="7232650" y="2755900"/>
          <p14:tracePt t="47964" x="7223125" y="2755900"/>
          <p14:tracePt t="47980" x="7213600" y="2755900"/>
          <p14:tracePt t="47997" x="7191375" y="2755900"/>
          <p14:tracePt t="48014" x="7181850" y="2755900"/>
          <p14:tracePt t="48031" x="7172325" y="2771775"/>
          <p14:tracePt t="48048" x="7156450" y="2787650"/>
          <p14:tracePt t="48064" x="7143750" y="2797175"/>
          <p14:tracePt t="48082" x="7131050" y="2822575"/>
          <p14:tracePt t="48098" x="7131050" y="2838450"/>
          <p14:tracePt t="48114" x="7131050" y="2854325"/>
          <p14:tracePt t="48130" x="7131050" y="2863850"/>
          <p14:tracePt t="48147" x="7131050" y="2892425"/>
          <p14:tracePt t="48164" x="7131050" y="2901950"/>
          <p14:tracePt t="48180" x="7131050" y="2911475"/>
          <p14:tracePt t="48197" x="7131050" y="2936875"/>
          <p14:tracePt t="48214" x="7131050" y="2946400"/>
          <p14:tracePt t="48230" x="7131050" y="2955925"/>
          <p14:tracePt t="48247" x="7131050" y="2971800"/>
          <p14:tracePt t="48264" x="7131050" y="2981325"/>
          <p14:tracePt t="48281" x="7131050" y="2990850"/>
          <p14:tracePt t="48347" x="7131050" y="2994025"/>
          <p14:tracePt t="49676" x="7140575" y="3000375"/>
          <p14:tracePt t="49683" x="7143750" y="3000375"/>
          <p14:tracePt t="49698" x="7159625" y="3006725"/>
          <p14:tracePt t="49714" x="7181850" y="3009900"/>
          <p14:tracePt t="49731" x="7191375" y="3016250"/>
          <p14:tracePt t="49748" x="7207250" y="3019425"/>
          <p14:tracePt t="49781" x="7242175" y="3025775"/>
          <p14:tracePt t="49815" x="7283450" y="3025775"/>
          <p14:tracePt t="49831" x="7305675" y="3025775"/>
          <p14:tracePt t="49848" x="7340600" y="3025775"/>
          <p14:tracePt t="49863" x="7356475" y="3025775"/>
          <p14:tracePt t="49880" x="7372350" y="3025775"/>
          <p14:tracePt t="49897" x="7397750" y="3025775"/>
          <p14:tracePt t="49914" x="7407275" y="3016250"/>
          <p14:tracePt t="49931" x="7416800" y="3003550"/>
          <p14:tracePt t="49935" x="7423150" y="3000375"/>
          <p14:tracePt t="49947" x="7451725" y="2987675"/>
          <p14:tracePt t="49965" x="7473950" y="2978150"/>
          <p14:tracePt t="49980" x="7505700" y="2965450"/>
          <p14:tracePt t="49997" x="7527925" y="2959100"/>
          <p14:tracePt t="50013" x="7537450" y="2952750"/>
          <p14:tracePt t="50030" x="7546975" y="2952750"/>
          <p14:tracePt t="50047" x="7566025" y="2952750"/>
          <p14:tracePt t="50064" x="7572375" y="2952750"/>
          <p14:tracePt t="50080" x="7575550" y="2952750"/>
          <p14:tracePt t="50097" x="7585075" y="2943225"/>
          <p14:tracePt t="50114" x="7591425" y="2943225"/>
          <p14:tracePt t="50130" x="7607300" y="2943225"/>
          <p14:tracePt t="50147" x="7616825" y="2933700"/>
          <p14:tracePt t="50164" x="7620000" y="2927350"/>
          <p14:tracePt t="50181" x="7626350" y="2924175"/>
          <p14:tracePt t="50268" x="7629525" y="2924175"/>
          <p14:tracePt t="50282" x="7635875" y="2924175"/>
          <p14:tracePt t="50290" x="7639050" y="2924175"/>
          <p14:tracePt t="50298" x="7645400" y="2924175"/>
          <p14:tracePt t="50314" x="7661275" y="2924175"/>
          <p14:tracePt t="50331" x="7670800" y="2924175"/>
          <p14:tracePt t="50348" x="7683500" y="2933700"/>
          <p14:tracePt t="50364" x="7696200" y="2940050"/>
          <p14:tracePt t="50381" x="7724775" y="2952750"/>
          <p14:tracePt t="50397" x="7772400" y="2959100"/>
          <p14:tracePt t="50413" x="7807325" y="2965450"/>
          <p14:tracePt t="50430" x="7854950" y="2971800"/>
          <p14:tracePt t="50432" x="7870825" y="2978150"/>
          <p14:tracePt t="50447" x="7902575" y="2978150"/>
          <p14:tracePt t="50464" x="7915275" y="2978150"/>
          <p14:tracePt t="50480" x="7927975" y="2978150"/>
          <p14:tracePt t="50497" x="7931150" y="2978150"/>
          <p14:tracePt t="50605" x="7924800" y="2978150"/>
          <p14:tracePt t="50611" x="7918450" y="2978150"/>
          <p14:tracePt t="50618" x="7915275" y="2978150"/>
          <p14:tracePt t="50630" x="7908925" y="2978150"/>
          <p14:tracePt t="50647" x="7877175" y="2974975"/>
          <p14:tracePt t="50664" x="7854950" y="2968625"/>
          <p14:tracePt t="50680" x="7823200" y="2955925"/>
          <p14:tracePt t="50697" x="7788275" y="2936875"/>
          <p14:tracePt t="50714" x="7759700" y="2930525"/>
          <p14:tracePt t="50730" x="7734300" y="2927350"/>
          <p14:tracePt t="50747" x="7693025" y="2921000"/>
          <p14:tracePt t="50764" x="7673975" y="2921000"/>
          <p14:tracePt t="50780" x="7642225" y="2921000"/>
          <p14:tracePt t="50797" x="7629525" y="2921000"/>
          <p14:tracePt t="50814" x="7620000" y="2921000"/>
          <p14:tracePt t="50830" x="7610475" y="2921000"/>
          <p14:tracePt t="50848" x="7594600" y="2921000"/>
          <p14:tracePt t="50864" x="7588250" y="2921000"/>
          <p14:tracePt t="51117" x="7597775" y="2921000"/>
          <p14:tracePt t="51124" x="7607300" y="2927350"/>
          <p14:tracePt t="51132" x="7632700" y="2927350"/>
          <p14:tracePt t="51146" x="7664450" y="2946400"/>
          <p14:tracePt t="51167" x="7727950" y="2952750"/>
          <p14:tracePt t="51180" x="7753350" y="2952750"/>
          <p14:tracePt t="51197" x="7800975" y="2959100"/>
          <p14:tracePt t="51230" x="7845425" y="2959100"/>
          <p14:tracePt t="51264" x="7877175" y="2959100"/>
          <p14:tracePt t="51281" x="7886700" y="2959100"/>
          <p14:tracePt t="51297" x="7899400" y="2959100"/>
          <p14:tracePt t="51314" x="7915275" y="2959100"/>
          <p14:tracePt t="51331" x="7924800" y="2959100"/>
          <p14:tracePt t="51348" x="7934325" y="2959100"/>
          <p14:tracePt t="51397" x="7940675" y="2959100"/>
          <p14:tracePt t="51404" x="7943850" y="2952750"/>
          <p14:tracePt t="51413" x="7950200" y="2943225"/>
          <p14:tracePt t="51430" x="7966075" y="2930525"/>
          <p14:tracePt t="51432" x="7972425" y="2927350"/>
          <p14:tracePt t="51447" x="7981950" y="2905125"/>
          <p14:tracePt t="51463" x="8007350" y="2873375"/>
          <p14:tracePt t="51480" x="8039100" y="2841625"/>
          <p14:tracePt t="51497" x="8058150" y="2800350"/>
          <p14:tracePt t="51514" x="8077200" y="2752725"/>
          <p14:tracePt t="51530" x="8096250" y="2720975"/>
          <p14:tracePt t="51547" x="8112125" y="2686050"/>
          <p14:tracePt t="51563" x="8112125" y="2676525"/>
          <p14:tracePt t="51580" x="8112125" y="2667000"/>
          <p14:tracePt t="51597" x="8112125" y="2663825"/>
          <p14:tracePt t="51613" x="8112125" y="2657475"/>
          <p14:tracePt t="51630" x="8112125" y="2641600"/>
          <p14:tracePt t="51647" x="8112125" y="2632075"/>
          <p14:tracePt t="51663" x="8112125" y="2628900"/>
          <p14:tracePt t="51680" x="8112125" y="2619375"/>
          <p14:tracePt t="51697" x="8102600" y="2613025"/>
          <p14:tracePt t="51713" x="8086725" y="2613025"/>
          <p14:tracePt t="51730" x="8077200" y="2609850"/>
          <p14:tracePt t="51747" x="8048625" y="2590800"/>
          <p14:tracePt t="51764" x="8016875" y="2584450"/>
          <p14:tracePt t="51781" x="7997825" y="2584450"/>
          <p14:tracePt t="51797" x="7956550" y="2584450"/>
          <p14:tracePt t="51813" x="7940675" y="2584450"/>
          <p14:tracePt t="51830" x="7912100" y="2584450"/>
          <p14:tracePt t="51847" x="7870825" y="2584450"/>
          <p14:tracePt t="51863" x="7826375" y="2584450"/>
          <p14:tracePt t="51880" x="7791450" y="2584450"/>
          <p14:tracePt t="51898" x="7756525" y="2584450"/>
          <p14:tracePt t="51914" x="7734300" y="2587625"/>
          <p14:tracePt t="51931" x="7724775" y="2603500"/>
          <p14:tracePt t="51947" x="7708900" y="2606675"/>
          <p14:tracePt t="51963" x="7699375" y="2616200"/>
          <p14:tracePt t="51984" x="7680325" y="2632075"/>
          <p14:tracePt t="51997" x="7670800" y="2641600"/>
          <p14:tracePt t="52013" x="7658100" y="2657475"/>
          <p14:tracePt t="52030" x="7648575" y="2667000"/>
          <p14:tracePt t="52047" x="7629525" y="2682875"/>
          <p14:tracePt t="52064" x="7629525" y="2692400"/>
          <p14:tracePt t="52080" x="7629525" y="2708275"/>
          <p14:tracePt t="52097" x="7629525" y="2720975"/>
          <p14:tracePt t="52113" x="7629525" y="2730500"/>
          <p14:tracePt t="52130" x="7629525" y="2752725"/>
          <p14:tracePt t="52147" x="7629525" y="2787650"/>
          <p14:tracePt t="52164" x="7629525" y="2822575"/>
          <p14:tracePt t="52180" x="7629525" y="2860675"/>
          <p14:tracePt t="52197" x="7639050" y="2908300"/>
          <p14:tracePt t="52214" x="7658100" y="2940050"/>
          <p14:tracePt t="52231" x="7664450" y="2962275"/>
          <p14:tracePt t="52247" x="7677150" y="2984500"/>
          <p14:tracePt t="52264" x="7689850" y="2994025"/>
          <p14:tracePt t="52280" x="7702550" y="3003550"/>
          <p14:tracePt t="52297" x="7718425" y="3019425"/>
          <p14:tracePt t="52314" x="7727950" y="3032125"/>
          <p14:tracePt t="52330" x="7737475" y="3044825"/>
          <p14:tracePt t="52347" x="7759700" y="3057525"/>
          <p14:tracePt t="52364" x="7781925" y="3070225"/>
          <p14:tracePt t="52380" x="7791450" y="3086100"/>
          <p14:tracePt t="52397" x="7820025" y="3101975"/>
          <p14:tracePt t="52414" x="7835900" y="3111500"/>
          <p14:tracePt t="52430" x="7851775" y="3124200"/>
          <p14:tracePt t="52447" x="7893050" y="3146425"/>
          <p14:tracePt t="52464" x="7924800" y="3159125"/>
          <p14:tracePt t="52481" x="7953375" y="3171825"/>
          <p14:tracePt t="52497" x="8010525" y="3190875"/>
          <p14:tracePt t="52513" x="8035925" y="3209925"/>
          <p14:tracePt t="52530" x="8064500" y="3219450"/>
          <p14:tracePt t="52547" x="8105775" y="3219450"/>
          <p14:tracePt t="52564" x="8128000" y="3225800"/>
          <p14:tracePt t="52580" x="8150225" y="3225800"/>
          <p14:tracePt t="52597" x="8213725" y="3232150"/>
          <p14:tracePt t="52614" x="8258175" y="3244850"/>
          <p14:tracePt t="52630" x="8302625" y="3244850"/>
          <p14:tracePt t="52647" x="8343900" y="3244850"/>
          <p14:tracePt t="52663" x="8372475" y="3244850"/>
          <p14:tracePt t="52680" x="8394700" y="3241675"/>
          <p14:tracePt t="52697" x="8416925" y="3228975"/>
          <p14:tracePt t="52713" x="8426450" y="3219450"/>
          <p14:tracePt t="52730" x="8435975" y="3197225"/>
          <p14:tracePt t="52747" x="8451850" y="3162300"/>
          <p14:tracePt t="52763" x="8451850" y="3133725"/>
          <p14:tracePt t="52780" x="8451850" y="3111500"/>
          <p14:tracePt t="52797" x="8451850" y="3076575"/>
          <p14:tracePt t="52813" x="8451850" y="3060700"/>
          <p14:tracePt t="52830" x="8451850" y="3038475"/>
          <p14:tracePt t="52847" x="8435975" y="2981325"/>
          <p14:tracePt t="52864" x="8426450" y="2952750"/>
          <p14:tracePt t="52881" x="8413750" y="2908300"/>
          <p14:tracePt t="52897" x="8369300" y="2863850"/>
          <p14:tracePt t="52913" x="8343900" y="2832100"/>
          <p14:tracePt t="52930" x="8312150" y="2806700"/>
          <p14:tracePt t="52947" x="8289925" y="2784475"/>
          <p14:tracePt t="52964" x="8274050" y="2774950"/>
          <p14:tracePt t="52980" x="8258175" y="2755900"/>
          <p14:tracePt t="52997" x="8242300" y="2730500"/>
          <p14:tracePt t="53014" x="8210550" y="2705100"/>
          <p14:tracePt t="53030" x="8188325" y="2689225"/>
          <p14:tracePt t="53047" x="8143875" y="2651125"/>
          <p14:tracePt t="53063" x="8118475" y="2638425"/>
          <p14:tracePt t="53080" x="8089900" y="2625725"/>
          <p14:tracePt t="53097" x="8061325" y="2603500"/>
          <p14:tracePt t="53113" x="8045450" y="2603500"/>
          <p14:tracePt t="53130" x="8016875" y="2603500"/>
          <p14:tracePt t="53147" x="7997825" y="2603500"/>
          <p14:tracePt t="53163" x="7981950" y="2603500"/>
          <p14:tracePt t="53180" x="7972425" y="2603500"/>
          <p14:tracePt t="53197" x="7959725" y="2603500"/>
          <p14:tracePt t="53213" x="7950200" y="2603500"/>
          <p14:tracePt t="53230" x="7943850" y="2603500"/>
          <p14:tracePt t="53248" x="7934325" y="2600325"/>
          <p14:tracePt t="53281" x="7927975" y="2600325"/>
          <p14:tracePt t="53297" x="7924800" y="2600325"/>
          <p14:tracePt t="53313" x="7918450" y="2600325"/>
          <p14:tracePt t="53340" x="7915275" y="2600325"/>
          <p14:tracePt t="53361" x="7908925" y="2600325"/>
          <p14:tracePt t="53376" x="7905750" y="2600325"/>
          <p14:tracePt t="53382" x="7899400" y="2600325"/>
          <p14:tracePt t="53397" x="7893050" y="2600325"/>
          <p14:tracePt t="53414" x="7883525" y="2600325"/>
          <p14:tracePt t="53905" x="7893050" y="2616200"/>
          <p14:tracePt t="53912" x="7905750" y="2635250"/>
          <p14:tracePt t="53919" x="7921625" y="2660650"/>
          <p14:tracePt t="53935" x="7953375" y="2701925"/>
          <p14:tracePt t="53947" x="7981950" y="2755900"/>
          <p14:tracePt t="53964" x="7994650" y="2803525"/>
          <p14:tracePt t="53968" x="8001000" y="2822575"/>
          <p14:tracePt t="53997" x="8023225" y="2873375"/>
          <p14:tracePt t="54030" x="8023225" y="2895600"/>
          <p14:tracePt t="54047" x="8023225" y="2914650"/>
          <p14:tracePt t="54063" x="8023225" y="2924175"/>
          <p14:tracePt t="54080" x="8023225" y="2933700"/>
          <p14:tracePt t="54161" x="8029575" y="2933700"/>
          <p14:tracePt t="54191" x="8035925" y="2933700"/>
          <p14:tracePt t="54198" x="8039100" y="2933700"/>
          <p14:tracePt t="54214" x="8048625" y="2933700"/>
          <p14:tracePt t="54230" x="8064500" y="2933700"/>
          <p14:tracePt t="54248" x="8080375" y="2933700"/>
          <p14:tracePt t="54264" x="8089900" y="2933700"/>
          <p14:tracePt t="54280" x="8102600" y="2933700"/>
          <p14:tracePt t="54297" x="8143875" y="2927350"/>
          <p14:tracePt t="54313" x="8188325" y="2921000"/>
          <p14:tracePt t="54330" x="8226425" y="2921000"/>
          <p14:tracePt t="54347" x="8267700" y="2921000"/>
          <p14:tracePt t="54363" x="8286750" y="2921000"/>
          <p14:tracePt t="54380" x="8302625" y="2921000"/>
          <p14:tracePt t="54397" x="8318500" y="2921000"/>
          <p14:tracePt t="54513" x="8324850" y="2921000"/>
          <p14:tracePt t="54527" x="8328025" y="2921000"/>
          <p14:tracePt t="54540" x="8334375" y="2921000"/>
          <p14:tracePt t="54554" x="8337550" y="2921000"/>
          <p14:tracePt t="54582" x="8347075" y="2921000"/>
          <p14:tracePt t="54626" x="8353425" y="2921000"/>
          <p14:tracePt t="55348" x="8362950" y="2921000"/>
          <p14:tracePt t="55355" x="8369300" y="2927350"/>
          <p14:tracePt t="55363" x="8372475" y="2927350"/>
          <p14:tracePt t="55381" x="8385175" y="2927350"/>
          <p14:tracePt t="55397" x="8397875" y="2927350"/>
          <p14:tracePt t="55413" x="8413750" y="2927350"/>
          <p14:tracePt t="55480" x="8423275" y="2927350"/>
          <p14:tracePt t="55497" x="8429625" y="2927350"/>
          <p14:tracePt t="55561" x="8429625" y="2930525"/>
          <p14:tracePt t="55583" x="8429625" y="2936875"/>
          <p14:tracePt t="55619" x="8426450" y="2936875"/>
          <p14:tracePt t="55626" x="8420100" y="2936875"/>
          <p14:tracePt t="55634" x="8416925" y="2936875"/>
          <p14:tracePt t="55647" x="8401050" y="2936875"/>
          <p14:tracePt t="55663" x="8391525" y="2936875"/>
          <p14:tracePt t="55679" x="8375650" y="2936875"/>
          <p14:tracePt t="55696" x="8334375" y="2921000"/>
          <p14:tracePt t="55713" x="8312150" y="2911475"/>
          <p14:tracePt t="55730" x="8280400" y="2892425"/>
          <p14:tracePt t="55747" x="8264525" y="2886075"/>
          <p14:tracePt t="55763" x="8255000" y="2886075"/>
          <p14:tracePt t="55780" x="8239125" y="2886075"/>
          <p14:tracePt t="55797" x="8229600" y="2886075"/>
          <p14:tracePt t="55876" x="8229600" y="2882900"/>
          <p14:tracePt t="55947" x="8232775" y="2882900"/>
          <p14:tracePt t="55954" x="8235950" y="2882900"/>
          <p14:tracePt t="55963" x="8248650" y="2882900"/>
          <p14:tracePt t="55980" x="8258175" y="2882900"/>
          <p14:tracePt t="55997" x="8270875" y="2882900"/>
          <p14:tracePt t="56013" x="8286750" y="2882900"/>
          <p14:tracePt t="56030" x="8302625" y="2882900"/>
          <p14:tracePt t="56032" x="8308975" y="2882900"/>
          <p14:tracePt t="56047" x="8318500" y="2889250"/>
          <p14:tracePt t="56063" x="8328025" y="2889250"/>
          <p14:tracePt t="56080" x="8331200" y="2889250"/>
          <p14:tracePt t="56191" x="8337550" y="2889250"/>
          <p14:tracePt t="56269" x="8334375" y="2889250"/>
          <p14:tracePt t="56276" x="8331200" y="2889250"/>
          <p14:tracePt t="56283" x="8324850" y="2889250"/>
          <p14:tracePt t="56297" x="8315325" y="2882900"/>
          <p14:tracePt t="56313" x="8312150" y="2882900"/>
          <p14:tracePt t="56368" x="8305800" y="2882900"/>
          <p14:tracePt t="56390" x="8302625" y="2882900"/>
          <p14:tracePt t="56611" x="8308975" y="2882900"/>
          <p14:tracePt t="56619" x="8312150" y="2882900"/>
          <p14:tracePt t="56640" x="8318500" y="2882900"/>
          <p14:tracePt t="56761" x="8321675" y="2882900"/>
          <p14:tracePt t="56777" x="8328025" y="2882900"/>
          <p14:tracePt t="56783" x="8331200" y="2882900"/>
          <p14:tracePt t="56797" x="8347075" y="2882900"/>
          <p14:tracePt t="56814" x="8356600" y="2895600"/>
          <p14:tracePt t="56829" x="8372475" y="2905125"/>
          <p14:tracePt t="56846" x="8401050" y="2921000"/>
          <p14:tracePt t="56863" x="8416925" y="2930525"/>
          <p14:tracePt t="56879" x="8432800" y="2949575"/>
          <p14:tracePt t="56897" x="8458200" y="2962275"/>
          <p14:tracePt t="56913" x="8470900" y="2962275"/>
          <p14:tracePt t="56930" x="8480425" y="2962275"/>
          <p14:tracePt t="56947" x="8493125" y="2962275"/>
          <p14:tracePt t="56963" x="8509000" y="2962275"/>
          <p14:tracePt t="56979" x="8518525" y="2962275"/>
          <p14:tracePt t="56996" x="8528050" y="2962275"/>
          <p14:tracePt t="57013" x="8537575" y="2962275"/>
          <p14:tracePt t="57030" x="8553450" y="2962275"/>
          <p14:tracePt t="57047" x="8559800" y="2962275"/>
          <p14:tracePt t="57064" x="8569325" y="2962275"/>
          <p14:tracePt t="57079" x="8578850" y="2962275"/>
          <p14:tracePt t="57096" x="8591550" y="2968625"/>
          <p14:tracePt t="57113" x="8607425" y="2974975"/>
          <p14:tracePt t="57129" x="8616950" y="2974975"/>
          <p14:tracePt t="57146" x="8632825" y="2974975"/>
          <p14:tracePt t="57163" x="8642350" y="2974975"/>
          <p14:tracePt t="57179" x="8651875" y="2974975"/>
          <p14:tracePt t="57197" x="8658225" y="2978150"/>
          <p14:tracePt t="57213" x="8667750" y="2984500"/>
          <p14:tracePt t="57229" x="8670925" y="2984500"/>
          <p14:tracePt t="57246" x="8677275" y="2987675"/>
          <p14:tracePt t="57264" x="8680450" y="2987675"/>
          <p14:tracePt t="57280" x="8686800" y="2987675"/>
          <p14:tracePt t="57313" x="8693150" y="2987675"/>
          <p14:tracePt t="57330" x="8702675" y="2987675"/>
          <p14:tracePt t="57346" x="8715375" y="2987675"/>
          <p14:tracePt t="57363" x="8731250" y="3000375"/>
          <p14:tracePt t="57379" x="8763000" y="3006725"/>
          <p14:tracePt t="57396" x="8801100" y="3006725"/>
          <p14:tracePt t="57413" x="8832850" y="3006725"/>
          <p14:tracePt t="57429" x="8848725" y="3006725"/>
          <p14:tracePt t="57446" x="8867775" y="3003550"/>
          <p14:tracePt t="57463" x="8880475" y="2987675"/>
          <p14:tracePt t="57479" x="8890000" y="2971800"/>
          <p14:tracePt t="57496" x="8899525" y="2930525"/>
          <p14:tracePt t="57513" x="8905875" y="2892425"/>
          <p14:tracePt t="57530" x="8912225" y="2847975"/>
          <p14:tracePt t="57546" x="8912225" y="2800350"/>
          <p14:tracePt t="57563" x="8912225" y="2778125"/>
          <p14:tracePt t="57579" x="8912225" y="2755900"/>
          <p14:tracePt t="57597" x="8912225" y="2743200"/>
          <p14:tracePt t="57613" x="8912225" y="2733675"/>
          <p14:tracePt t="57630" x="8902700" y="2720975"/>
          <p14:tracePt t="57646" x="8886825" y="2720975"/>
          <p14:tracePt t="58039" x="8864600" y="2720975"/>
          <p14:tracePt t="58047" x="8839200" y="2720975"/>
          <p14:tracePt t="58054" x="8804275" y="2720975"/>
          <p14:tracePt t="58063" x="8778875" y="2720975"/>
          <p14:tracePt t="58080" x="8718550" y="2714625"/>
          <p14:tracePt t="58096" x="8664575" y="2708275"/>
          <p14:tracePt t="58129" x="8616950" y="2708275"/>
          <p14:tracePt t="58163" x="8594725" y="2708275"/>
          <p14:tracePt t="58180" x="8578850" y="2708275"/>
          <p14:tracePt t="58196" x="8562975" y="2708275"/>
          <p14:tracePt t="58213" x="8553450" y="2708275"/>
          <p14:tracePt t="58230" x="8543925" y="2708275"/>
          <p14:tracePt t="58246" x="8528050" y="2708275"/>
          <p14:tracePt t="58263" x="8524875" y="2708275"/>
          <p14:tracePt t="58280" x="8518525" y="2708275"/>
          <p14:tracePt t="58297" x="8509000" y="2720975"/>
          <p14:tracePt t="58313" x="8505825" y="2727325"/>
          <p14:tracePt t="58329" x="8496300" y="2736850"/>
          <p14:tracePt t="58346" x="8483600" y="2749550"/>
          <p14:tracePt t="58363" x="8480425" y="2765425"/>
          <p14:tracePt t="58380" x="8480425" y="2774950"/>
          <p14:tracePt t="58397" x="8474075" y="2790825"/>
          <p14:tracePt t="58413" x="8474075" y="2800350"/>
          <p14:tracePt t="58430" x="8474075" y="2816225"/>
          <p14:tracePt t="58446" x="8474075" y="2828925"/>
          <p14:tracePt t="58463" x="8474075" y="2838450"/>
          <p14:tracePt t="58479" x="8474075" y="2847975"/>
          <p14:tracePt t="58496" x="8474075" y="2870200"/>
          <p14:tracePt t="58513" x="8474075" y="2879725"/>
          <p14:tracePt t="58529" x="8477250" y="2889250"/>
          <p14:tracePt t="58547" x="8521700" y="2933700"/>
          <p14:tracePt t="58563" x="8559800" y="2949575"/>
          <p14:tracePt t="58579" x="8582025" y="2962275"/>
          <p14:tracePt t="58596" x="8626475" y="2987675"/>
          <p14:tracePt t="58613" x="8648700" y="3000375"/>
          <p14:tracePt t="58630" x="8664575" y="3009900"/>
          <p14:tracePt t="58646" x="8689975" y="3019425"/>
          <p14:tracePt t="58663" x="8699500" y="3028950"/>
          <p14:tracePt t="58680" x="8712200" y="3028950"/>
          <p14:tracePt t="58697" x="8731250" y="3044825"/>
          <p14:tracePt t="58713" x="8740775" y="3044825"/>
          <p14:tracePt t="58729" x="8750300" y="3044825"/>
          <p14:tracePt t="58746" x="8766175" y="3051175"/>
          <p14:tracePt t="58763" x="8782050" y="3054350"/>
          <p14:tracePt t="58780" x="8791575" y="3060700"/>
          <p14:tracePt t="58797" x="8804275" y="3060700"/>
          <p14:tracePt t="58813" x="8816975" y="3063875"/>
          <p14:tracePt t="58830" x="8829675" y="3063875"/>
          <p14:tracePt t="58847" x="8845550" y="3063875"/>
          <p14:tracePt t="58863" x="8861425" y="3063875"/>
          <p14:tracePt t="58879" x="8880475" y="3063875"/>
          <p14:tracePt t="58896" x="8909050" y="3051175"/>
          <p14:tracePt t="58913" x="8940800" y="3038475"/>
          <p14:tracePt t="58930" x="8963025" y="3016250"/>
          <p14:tracePt t="58947" x="9007475" y="2984500"/>
          <p14:tracePt t="58963" x="9026525" y="2965450"/>
          <p14:tracePt t="58980" x="9039225" y="2955925"/>
          <p14:tracePt t="58996" x="9055100" y="2943225"/>
          <p14:tracePt t="59013" x="9064625" y="2933700"/>
          <p14:tracePt t="59030" x="9074150" y="2911475"/>
          <p14:tracePt t="59047" x="9074150" y="2895600"/>
          <p14:tracePt t="59063" x="9074150" y="2886075"/>
          <p14:tracePt t="59080" x="9074150" y="2876550"/>
          <p14:tracePt t="59096" x="9074150" y="2870200"/>
          <p14:tracePt t="59113" x="9074150" y="2860675"/>
          <p14:tracePt t="59148" x="9074150" y="2857500"/>
          <p14:tracePt t="59169" x="9074150" y="2851150"/>
          <p14:tracePt t="59219" x="9074150" y="2847975"/>
          <p14:tracePt t="59232" x="9074150" y="2841625"/>
          <p14:tracePt t="59247" x="9067800" y="2838450"/>
          <p14:tracePt t="59254" x="9064625" y="2832100"/>
          <p14:tracePt t="59263" x="9058275" y="2825750"/>
          <p14:tracePt t="59279" x="9048750" y="2813050"/>
          <p14:tracePt t="59296" x="9029700" y="2797175"/>
          <p14:tracePt t="59313" x="9017000" y="2781300"/>
          <p14:tracePt t="59329" x="8997950" y="2743200"/>
          <p14:tracePt t="59346" x="8966200" y="2676525"/>
          <p14:tracePt t="59363" x="8953500" y="2632075"/>
          <p14:tracePt t="59380" x="8934450" y="2593975"/>
          <p14:tracePt t="59397" x="8909050" y="2543175"/>
          <p14:tracePt t="59413" x="8899525" y="2533650"/>
          <p14:tracePt t="59429" x="8890000" y="2517775"/>
          <p14:tracePt t="59446" x="8880475" y="2508250"/>
          <p14:tracePt t="59933" x="8874125" y="2508250"/>
          <p14:tracePt t="59954" x="8870950" y="2508250"/>
          <p14:tracePt t="59967" x="8864600" y="2508250"/>
          <p14:tracePt t="59975" x="8861425" y="2508250"/>
          <p14:tracePt t="59989" x="8851900" y="2508250"/>
          <p14:tracePt t="59997" x="8845550" y="2508250"/>
          <p14:tracePt t="60029" x="8829675" y="2511425"/>
          <p14:tracePt t="60063" x="8801100" y="2540000"/>
          <p14:tracePt t="60080" x="8785225" y="2555875"/>
          <p14:tracePt t="60084" x="8772525" y="2568575"/>
          <p14:tracePt t="60097" x="8740775" y="2600325"/>
          <p14:tracePt t="60113" x="8709025" y="2625725"/>
          <p14:tracePt t="60129" x="8677275" y="2657475"/>
          <p14:tracePt t="60146" x="8642350" y="2676525"/>
          <p14:tracePt t="60163" x="8632825" y="2686050"/>
          <p14:tracePt t="60179" x="8616950" y="2695575"/>
          <p14:tracePt t="60197" x="8594725" y="2705100"/>
          <p14:tracePt t="60213" x="8585200" y="2705100"/>
          <p14:tracePt t="60230" x="8569325" y="2705100"/>
          <p14:tracePt t="60246" x="8559800" y="2705100"/>
          <p14:tracePt t="60263" x="8559800" y="2698750"/>
          <p14:tracePt t="60279" x="8559800" y="2689225"/>
          <p14:tracePt t="60297" x="8562975" y="2676525"/>
          <p14:tracePt t="60313" x="8578850" y="2663825"/>
          <p14:tracePt t="60329" x="8588375" y="2663825"/>
          <p14:tracePt t="60562" x="8591550" y="2667000"/>
          <p14:tracePt t="60569" x="8591550" y="2670175"/>
          <p14:tracePt t="60590" x="8591550" y="2676525"/>
          <p14:tracePt t="60597" x="8591550" y="2679700"/>
          <p14:tracePt t="60613" x="8591550" y="2695575"/>
          <p14:tracePt t="60630" x="8591550" y="2705100"/>
          <p14:tracePt t="60646" x="8591550" y="2720975"/>
          <p14:tracePt t="60663" x="8591550" y="2724150"/>
          <p14:tracePt t="60679" x="8591550" y="2740025"/>
          <p14:tracePt t="60696" x="8591550" y="2746375"/>
          <p14:tracePt t="60739" x="8591550" y="2749550"/>
          <p14:tracePt t="60746" x="8591550" y="2755900"/>
          <p14:tracePt t="60763" x="8591550" y="2765425"/>
          <p14:tracePt t="60779" x="8591550" y="2774950"/>
          <p14:tracePt t="60796" x="8591550" y="2794000"/>
          <p14:tracePt t="60813" x="8591550" y="2800350"/>
          <p14:tracePt t="60829" x="8591550" y="2803525"/>
          <p14:tracePt t="60863" x="8591550" y="2809875"/>
          <p14:tracePt t="60904" x="8591550" y="2813050"/>
          <p14:tracePt t="60911" x="8585200" y="2813050"/>
          <p14:tracePt t="60926" x="8582025" y="2819400"/>
          <p14:tracePt t="60932" x="8582025" y="2825750"/>
          <p14:tracePt t="60962" x="8575675" y="2828925"/>
          <p14:tracePt t="61012" x="8575675" y="2835275"/>
          <p14:tracePt t="61039" x="8575675" y="2844800"/>
          <p14:tracePt t="61054" x="8566150" y="2851150"/>
          <p14:tracePt t="61061" x="8566150" y="2854325"/>
          <p14:tracePt t="61067" x="8566150" y="2860675"/>
          <p14:tracePt t="61079" x="8566150" y="2863850"/>
          <p14:tracePt t="61096" x="8566150" y="2879725"/>
          <p14:tracePt t="61113" x="8566150" y="2895600"/>
          <p14:tracePt t="61129" x="8566150" y="2905125"/>
          <p14:tracePt t="61146" x="8566150" y="2917825"/>
          <p14:tracePt t="61163" x="8566150" y="2930525"/>
          <p14:tracePt t="61196" x="8575675" y="2930525"/>
          <p14:tracePt t="61212" x="8582025" y="2930525"/>
          <p14:tracePt t="61229" x="8591550" y="2930525"/>
          <p14:tracePt t="61246" x="8601075" y="2930525"/>
          <p14:tracePt t="61263" x="8607425" y="2930525"/>
          <p14:tracePt t="61280" x="8620125" y="2927350"/>
          <p14:tracePt t="61297" x="8636000" y="2911475"/>
          <p14:tracePt t="61313" x="8648700" y="2882900"/>
          <p14:tracePt t="61329" x="8664575" y="2857500"/>
          <p14:tracePt t="61346" x="8689975" y="2816225"/>
          <p14:tracePt t="61363" x="8702675" y="2794000"/>
          <p14:tracePt t="61380" x="8705850" y="2778125"/>
          <p14:tracePt t="61397" x="8712200" y="2755900"/>
          <p14:tracePt t="61413" x="8712200" y="2746375"/>
          <p14:tracePt t="61430" x="8712200" y="2736850"/>
          <p14:tracePt t="61446" x="8712200" y="2724150"/>
          <p14:tracePt t="61463" x="8712200" y="2701925"/>
          <p14:tracePt t="61479" x="8721725" y="2686050"/>
          <p14:tracePt t="61496" x="8743950" y="2657475"/>
          <p14:tracePt t="61513" x="8756650" y="2647950"/>
          <p14:tracePt t="61529" x="8766175" y="2638425"/>
          <p14:tracePt t="61546" x="8804275" y="2632075"/>
          <p14:tracePt t="61563" x="8848725" y="2632075"/>
          <p14:tracePt t="61579" x="8886825" y="2635250"/>
          <p14:tracePt t="61581" x="8905875" y="2641600"/>
          <p14:tracePt t="61596" x="8943975" y="2654300"/>
          <p14:tracePt t="61613" x="8972550" y="2673350"/>
          <p14:tracePt t="61629" x="8997950" y="2689225"/>
          <p14:tracePt t="61646" x="9042400" y="2733675"/>
          <p14:tracePt t="61663" x="9051925" y="2759075"/>
          <p14:tracePt t="61679" x="9064625" y="2797175"/>
          <p14:tracePt t="61696" x="9099550" y="2854325"/>
          <p14:tracePt t="61713" x="9109075" y="2892425"/>
          <p14:tracePt t="61729" x="9121775" y="2914650"/>
          <p14:tracePt t="61746" x="9128125" y="2955925"/>
          <p14:tracePt t="61762" x="9128125" y="2965450"/>
          <p14:tracePt t="61779" x="9128125" y="2981325"/>
          <p14:tracePt t="61796" x="9128125" y="2994025"/>
          <p14:tracePt t="61812" x="9128125" y="3003550"/>
          <p14:tracePt t="61830" x="9128125" y="3016250"/>
          <p14:tracePt t="61846" x="9128125" y="3035300"/>
          <p14:tracePt t="61863" x="9128125" y="3044825"/>
          <p14:tracePt t="61879" x="9128125" y="3054350"/>
          <p14:tracePt t="61896" x="9128125" y="3063875"/>
          <p14:tracePt t="61913" x="9128125" y="3070225"/>
          <p14:tracePt t="64269" x="9039225" y="3076575"/>
          <p14:tracePt t="64276" x="8924925" y="3086100"/>
          <p14:tracePt t="64283" x="8785225" y="3095625"/>
          <p14:tracePt t="64297" x="8353425" y="3121025"/>
          <p14:tracePt t="64312" x="7727950" y="3197225"/>
          <p14:tracePt t="64331" x="7083425" y="3254375"/>
          <p14:tracePt t="64347" x="6045200" y="3413125"/>
          <p14:tracePt t="64380" x="4968875" y="3657600"/>
          <p14:tracePt t="64413" x="3667125" y="3854450"/>
          <p14:tracePt t="64430" x="3187700" y="3892550"/>
          <p14:tracePt t="64447" x="2533650" y="3943350"/>
          <p14:tracePt t="64464" x="2222500" y="3956050"/>
          <p14:tracePt t="64480" x="1917700" y="3956050"/>
          <p14:tracePt t="64496" x="1587500" y="3956050"/>
          <p14:tracePt t="64512" x="1393825" y="3940175"/>
          <p14:tracePt t="64529" x="1241425" y="3914775"/>
          <p14:tracePt t="64546" x="996950" y="3886200"/>
          <p14:tracePt t="64562" x="879475" y="3879850"/>
          <p14:tracePt t="64579" x="777875" y="3879850"/>
          <p14:tracePt t="64596" x="657225" y="3870325"/>
          <p14:tracePt t="64613" x="574675" y="3870325"/>
          <p14:tracePt t="64629" x="495300" y="3870325"/>
          <p14:tracePt t="64646" x="365125" y="3876675"/>
          <p14:tracePt t="64662" x="260350" y="3876675"/>
          <p14:tracePt t="64679" x="120650" y="3883025"/>
          <p14:tracePt t="64905" x="31750" y="3584575"/>
          <p14:tracePt t="64913" x="79375" y="3578225"/>
          <p14:tracePt t="64930" x="146050" y="3562350"/>
          <p14:tracePt t="64946" x="209550" y="3543300"/>
          <p14:tracePt t="64962" x="238125" y="3524250"/>
          <p14:tracePt t="64979" x="263525" y="3514725"/>
          <p14:tracePt t="64997" x="279400" y="3492500"/>
          <p14:tracePt t="65013" x="285750" y="3463925"/>
          <p14:tracePt t="65029" x="285750" y="3432175"/>
          <p14:tracePt t="65046" x="269875" y="3390900"/>
          <p14:tracePt t="65062" x="250825" y="3375025"/>
          <p14:tracePt t="65079" x="241300" y="3359150"/>
          <p14:tracePt t="65096" x="238125" y="3343275"/>
          <p14:tracePt t="65112" x="238125" y="3333750"/>
          <p14:tracePt t="65129" x="238125" y="3324225"/>
          <p14:tracePt t="65669" x="257175" y="3324225"/>
          <p14:tracePt t="65676" x="273050" y="3324225"/>
          <p14:tracePt t="65684" x="285750" y="3327400"/>
          <p14:tracePt t="65696" x="317500" y="3333750"/>
          <p14:tracePt t="65712" x="327025" y="3333750"/>
          <p14:tracePt t="65729" x="336550" y="3333750"/>
          <p14:tracePt t="65762" x="355600" y="3333750"/>
          <p14:tracePt t="65840" x="361950" y="3333750"/>
          <p14:tracePt t="65846" x="365125" y="3333750"/>
          <p14:tracePt t="65862" x="381000" y="3333750"/>
          <p14:tracePt t="65879" x="434975" y="3346450"/>
          <p14:tracePt t="65896" x="581025" y="3378200"/>
          <p14:tracePt t="65912" x="698500" y="3403600"/>
          <p14:tracePt t="65929" x="898525" y="3460750"/>
          <p14:tracePt t="65946" x="1200150" y="3536950"/>
          <p14:tracePt t="65963" x="1482725" y="3600450"/>
          <p14:tracePt t="65979" x="1689100" y="3638550"/>
          <p14:tracePt t="65996" x="2076450" y="3698875"/>
          <p14:tracePt t="66013" x="2282825" y="3717925"/>
          <p14:tracePt t="66029" x="2501900" y="3746500"/>
          <p14:tracePt t="66046" x="2774950" y="3746500"/>
          <p14:tracePt t="66062" x="2933700" y="3746500"/>
          <p14:tracePt t="66079" x="3016250" y="3746500"/>
          <p14:tracePt t="66096" x="3060700" y="3746500"/>
          <p14:tracePt t="66434" x="3171825" y="3740150"/>
          <p14:tracePt t="66441" x="3333750" y="3717925"/>
          <p14:tracePt t="66448" x="3530600" y="3695700"/>
          <p14:tracePt t="66463" x="3908425" y="3632200"/>
          <p14:tracePt t="66481" x="4260850" y="3587750"/>
          <p14:tracePt t="66496" x="4765675" y="3517900"/>
          <p14:tracePt t="66513" x="4994275" y="3498850"/>
          <p14:tracePt t="66529" x="5222875" y="3489325"/>
          <p14:tracePt t="66546" x="5518150" y="3489325"/>
          <p14:tracePt t="66562" x="5711825" y="3489325"/>
          <p14:tracePt t="66579" x="5861050" y="3489325"/>
          <p14:tracePt t="66596" x="6115050" y="3505200"/>
          <p14:tracePt t="66612" x="6229350" y="3505200"/>
          <p14:tracePt t="66629" x="6311900" y="3505200"/>
          <p14:tracePt t="66646" x="6426200" y="3498850"/>
          <p14:tracePt t="66662" x="6511925" y="3486150"/>
          <p14:tracePt t="66679" x="6575425" y="3470275"/>
          <p14:tracePt t="66696" x="6692900" y="3463925"/>
          <p14:tracePt t="66712" x="6797675" y="3463925"/>
          <p14:tracePt t="66729" x="6924675" y="3463925"/>
          <p14:tracePt t="66746" x="7051675" y="3463925"/>
          <p14:tracePt t="66762" x="7112000" y="3463925"/>
          <p14:tracePt t="66779" x="7156450" y="3463925"/>
          <p14:tracePt t="66796" x="7188200" y="3463925"/>
          <p14:tracePt t="66812" x="7213600" y="3444875"/>
          <p14:tracePt t="66829" x="7229475" y="3435350"/>
          <p14:tracePt t="66846" x="7254875" y="3422650"/>
          <p14:tracePt t="66862" x="7321550" y="3375025"/>
          <p14:tracePt t="66879" x="7388225" y="3346450"/>
          <p14:tracePt t="66896" x="7521575" y="3324225"/>
          <p14:tracePt t="66912" x="7629525" y="3289300"/>
          <p14:tracePt t="66929" x="7715250" y="3273425"/>
          <p14:tracePt t="66946" x="7804150" y="3260725"/>
          <p14:tracePt t="66962" x="7842250" y="3260725"/>
          <p14:tracePt t="66979" x="7870825" y="3260725"/>
          <p14:tracePt t="66997" x="7883525" y="3260725"/>
          <p14:tracePt t="67012" x="7896225" y="3260725"/>
          <p14:tracePt t="67046" x="7896225" y="3251200"/>
          <p14:tracePt t="67062" x="7886700" y="3235325"/>
          <p14:tracePt t="67079" x="7842250" y="3216275"/>
          <p14:tracePt t="67096" x="7708900" y="3133725"/>
          <p14:tracePt t="67112" x="7620000" y="3101975"/>
          <p14:tracePt t="67129" x="7531100" y="3060700"/>
          <p14:tracePt t="67147" x="7419975" y="3038475"/>
          <p14:tracePt t="67163" x="7375525" y="3032125"/>
          <p14:tracePt t="67179" x="7337425" y="3032125"/>
          <p14:tracePt t="67196" x="7299325" y="3032125"/>
          <p14:tracePt t="67212" x="7277100" y="3025775"/>
          <p14:tracePt t="67229" x="7245350" y="3019425"/>
          <p14:tracePt t="67246" x="7232650" y="3019425"/>
          <p14:tracePt t="67262" x="7219950" y="3019425"/>
          <p14:tracePt t="67279" x="7207250" y="3019425"/>
          <p14:tracePt t="67296" x="7200900" y="3003550"/>
          <p14:tracePt t="67312" x="7200900" y="2994025"/>
          <p14:tracePt t="67391" x="7213600" y="2994025"/>
          <p14:tracePt t="67398" x="7216775" y="2994025"/>
          <p14:tracePt t="67413" x="7226300" y="2994025"/>
          <p14:tracePt t="67429" x="7235825" y="2994025"/>
          <p14:tracePt t="67447" x="7264400" y="2994025"/>
          <p14:tracePt t="67462" x="7273925" y="2994025"/>
          <p14:tracePt t="67479" x="7283450" y="2994025"/>
          <p14:tracePt t="67496" x="7302500" y="3000375"/>
          <p14:tracePt t="67512" x="7318375" y="3016250"/>
          <p14:tracePt t="67529" x="7327900" y="3016250"/>
          <p14:tracePt t="67546" x="7343775" y="3022600"/>
          <p14:tracePt t="67618" x="7343775" y="3028950"/>
          <p14:tracePt t="67876" x="7337425" y="3032125"/>
          <p14:tracePt t="67882" x="7308850" y="3038475"/>
          <p14:tracePt t="67896" x="7235825" y="3063875"/>
          <p14:tracePt t="67912" x="7048500" y="3089275"/>
          <p14:tracePt t="67929" x="6819900" y="3127375"/>
          <p14:tracePt t="67947" x="6280150" y="3209925"/>
          <p14:tracePt t="67963" x="5838825" y="3260725"/>
          <p14:tracePt t="67997" x="4676775" y="3365500"/>
          <p14:tracePt t="68030" x="3695700" y="3435350"/>
          <p14:tracePt t="68047" x="3089275" y="3482975"/>
          <p14:tracePt t="68063" x="2743200" y="3517900"/>
          <p14:tracePt t="68080" x="2419350" y="3552825"/>
          <p14:tracePt t="68097" x="2089150" y="3571875"/>
          <p14:tracePt t="68113" x="1895475" y="3571875"/>
          <p14:tracePt t="68129" x="1758950" y="3565525"/>
          <p14:tracePt t="68146" x="1524000" y="3521075"/>
          <p14:tracePt t="68162" x="1403350" y="3495675"/>
          <p14:tracePt t="68179" x="1320800" y="3479800"/>
          <p14:tracePt t="68182" x="1282700" y="3473450"/>
          <p14:tracePt t="68197" x="1219200" y="3467100"/>
          <p14:tracePt t="68216" x="1184275" y="3467100"/>
          <p14:tracePt t="68229" x="1146175" y="3467100"/>
          <p14:tracePt t="68246" x="1085850" y="3467100"/>
          <p14:tracePt t="68263" x="1047750" y="3467100"/>
          <p14:tracePt t="68278" x="1003300" y="3454400"/>
          <p14:tracePt t="68296" x="946150" y="3435350"/>
          <p14:tracePt t="68312" x="908050" y="3422650"/>
          <p14:tracePt t="68329" x="885825" y="3409950"/>
          <p14:tracePt t="68347" x="844550" y="3403600"/>
          <p14:tracePt t="68362" x="815975" y="3403600"/>
          <p14:tracePt t="68379" x="771525" y="3390900"/>
          <p14:tracePt t="68396" x="708025" y="3384550"/>
          <p14:tracePt t="68412" x="663575" y="3384550"/>
          <p14:tracePt t="68428" x="641350" y="3384550"/>
          <p14:tracePt t="68446" x="622300" y="3384550"/>
          <p14:tracePt t="68462" x="606425" y="3384550"/>
          <p14:tracePt t="68479" x="596900" y="3384550"/>
          <p14:tracePt t="68496" x="581025" y="3384550"/>
          <p14:tracePt t="68512" x="577850" y="3384550"/>
          <p14:tracePt t="68529" x="571500" y="3384550"/>
          <p14:tracePt t="68890" x="600075" y="3384550"/>
          <p14:tracePt t="68898" x="635000" y="3384550"/>
          <p14:tracePt t="68916" x="695325" y="3384550"/>
          <p14:tracePt t="68934" x="831850" y="3384550"/>
          <p14:tracePt t="68947" x="936625" y="3384550"/>
          <p14:tracePt t="68978" x="1079500" y="3378200"/>
          <p14:tracePt t="69012" x="1381125" y="3362325"/>
          <p14:tracePt t="69028" x="1473200" y="3362325"/>
          <p14:tracePt t="69046" x="1628775" y="3381375"/>
          <p14:tracePt t="69062" x="1724025" y="3390900"/>
          <p14:tracePt t="69078" x="1806575" y="3397250"/>
          <p14:tracePt t="69096" x="1892300" y="3397250"/>
          <p14:tracePt t="69112" x="1952625" y="3397250"/>
          <p14:tracePt t="69128" x="2003425" y="3397250"/>
          <p14:tracePt t="69146" x="2130425" y="3394075"/>
          <p14:tracePt t="69162" x="2190750" y="3394075"/>
          <p14:tracePt t="69178" x="2235200" y="3394075"/>
          <p14:tracePt t="69196" x="2289175" y="3394075"/>
          <p14:tracePt t="69212" x="2320925" y="3394075"/>
          <p14:tracePt t="69233" x="2374900" y="3394075"/>
          <p14:tracePt t="69245" x="2393950" y="3394075"/>
          <p14:tracePt t="69262" x="2447925" y="3394075"/>
          <p14:tracePt t="69278" x="2492375" y="3394075"/>
          <p14:tracePt t="69296" x="2552700" y="3394075"/>
          <p14:tracePt t="69312" x="2597150" y="3394075"/>
          <p14:tracePt t="69328" x="2635250" y="3397250"/>
          <p14:tracePt t="69346" x="2714625" y="3416300"/>
          <p14:tracePt t="69362" x="2778125" y="3422650"/>
          <p14:tracePt t="69378" x="2838450" y="3432175"/>
          <p14:tracePt t="69396" x="2911475" y="3451225"/>
          <p14:tracePt t="69412" x="2971800" y="3451225"/>
          <p14:tracePt t="69428" x="3041650" y="3451225"/>
          <p14:tracePt t="69446" x="3130550" y="3457575"/>
          <p14:tracePt t="69462" x="3171825" y="3457575"/>
          <p14:tracePt t="69478" x="3187700" y="3457575"/>
          <p14:tracePt t="69496" x="3209925" y="3457575"/>
          <p14:tracePt t="69512" x="3219450" y="3457575"/>
          <p14:tracePt t="69619" x="3216275" y="3457575"/>
          <p14:tracePt t="69626" x="3213100" y="3457575"/>
          <p14:tracePt t="69632" x="3206750" y="3457575"/>
          <p14:tracePt t="69646" x="3190875" y="3457575"/>
          <p14:tracePt t="69662" x="3171825" y="3454400"/>
          <p14:tracePt t="69678" x="3146425" y="3438525"/>
          <p14:tracePt t="69696" x="3082925" y="3438525"/>
          <p14:tracePt t="69712" x="3032125" y="3425825"/>
          <p14:tracePt t="69729" x="2949575" y="3425825"/>
          <p14:tracePt t="69746" x="2809875" y="3416300"/>
          <p14:tracePt t="69763" x="2736850" y="3416300"/>
          <p14:tracePt t="69779" x="2676525" y="3416300"/>
          <p14:tracePt t="69795" x="2616200" y="3416300"/>
          <p14:tracePt t="69812" x="2530475" y="3416300"/>
          <p14:tracePt t="69828" x="2473325" y="3416300"/>
          <p14:tracePt t="69845" x="2413000" y="3416300"/>
          <p14:tracePt t="69862" x="2327275" y="3416300"/>
          <p14:tracePt t="69878" x="2257425" y="3419475"/>
          <p14:tracePt t="69895" x="2197100" y="3419475"/>
          <p14:tracePt t="69912" x="2127250" y="3419475"/>
          <p14:tracePt t="69928" x="2095500" y="3419475"/>
          <p14:tracePt t="69946" x="2063750" y="3419475"/>
          <p14:tracePt t="69962" x="2047875" y="3419475"/>
          <p14:tracePt t="69978" x="2038350" y="3419475"/>
          <p14:tracePt t="69996" x="2025650" y="3419475"/>
          <p14:tracePt t="70012" x="2012950" y="3419475"/>
          <p14:tracePt t="70028" x="2009775" y="3419475"/>
          <p14:tracePt t="70127" x="2016125" y="3419475"/>
          <p14:tracePt t="70134" x="2022475" y="3419475"/>
          <p14:tracePt t="70147" x="2032000" y="3419475"/>
          <p14:tracePt t="70162" x="2060575" y="3419475"/>
          <p14:tracePt t="70179" x="2082800" y="3419475"/>
          <p14:tracePt t="70196" x="2143125" y="3419475"/>
          <p14:tracePt t="70212" x="2187575" y="3419475"/>
          <p14:tracePt t="70228" x="2247900" y="3419475"/>
          <p14:tracePt t="70246" x="2352675" y="3419475"/>
          <p14:tracePt t="70265" x="2457450" y="3419475"/>
          <p14:tracePt t="70278" x="2549525" y="3429000"/>
          <p14:tracePt t="70295" x="2635250" y="3435350"/>
          <p14:tracePt t="70312" x="2778125" y="3451225"/>
          <p14:tracePt t="70328" x="2879725" y="3451225"/>
          <p14:tracePt t="70346" x="2924175" y="3451225"/>
          <p14:tracePt t="70361" x="2987675" y="3457575"/>
          <p14:tracePt t="70378" x="3025775" y="3457575"/>
          <p14:tracePt t="70396" x="3067050" y="3470275"/>
          <p14:tracePt t="70412" x="3095625" y="3470275"/>
          <p14:tracePt t="70429" x="3124200" y="3470275"/>
          <p14:tracePt t="70446" x="3159125" y="3476625"/>
          <p14:tracePt t="70462" x="3187700" y="3476625"/>
          <p14:tracePt t="70478" x="3209925" y="3476625"/>
          <p14:tracePt t="70495" x="3238500" y="3476625"/>
          <p14:tracePt t="70512" x="3270250" y="3476625"/>
          <p14:tracePt t="70528" x="3292475" y="3476625"/>
          <p14:tracePt t="70546" x="3314700" y="3476625"/>
          <p14:tracePt t="70562" x="3355975" y="3476625"/>
          <p14:tracePt t="70579" x="3384550" y="3476625"/>
          <p14:tracePt t="70596" x="3448050" y="3476625"/>
          <p14:tracePt t="70612" x="3498850" y="3476625"/>
          <p14:tracePt t="70628" x="3552825" y="3473450"/>
          <p14:tracePt t="70645" x="3606800" y="3463925"/>
          <p14:tracePt t="70662" x="3683000" y="3463925"/>
          <p14:tracePt t="70678" x="3711575" y="3463925"/>
          <p14:tracePt t="70695" x="3733800" y="3463925"/>
          <p14:tracePt t="70712" x="3749675" y="3463925"/>
          <p14:tracePt t="70728" x="3756025" y="3463925"/>
          <p14:tracePt t="70840" x="3752850" y="3463925"/>
          <p14:tracePt t="70848" x="3746500" y="3463925"/>
          <p14:tracePt t="70861" x="3736975" y="3463925"/>
          <p14:tracePt t="70878" x="3724275" y="3463925"/>
          <p14:tracePt t="70896" x="3708400" y="3463925"/>
          <p14:tracePt t="70912" x="3686175" y="3463925"/>
          <p14:tracePt t="70928" x="3641725" y="3463925"/>
          <p14:tracePt t="70946" x="3527425" y="3463925"/>
          <p14:tracePt t="70962" x="3457575" y="3463925"/>
          <p14:tracePt t="70979" x="3375025" y="3463925"/>
          <p14:tracePt t="70996" x="3225800" y="3463925"/>
          <p14:tracePt t="71012" x="3108325" y="3463925"/>
          <p14:tracePt t="71028" x="3016250" y="3463925"/>
          <p14:tracePt t="71045" x="2924175" y="3463925"/>
          <p14:tracePt t="71062" x="2749550" y="3463925"/>
          <p14:tracePt t="71079" x="2657475" y="3463925"/>
          <p14:tracePt t="71096" x="2562225" y="3463925"/>
          <p14:tracePt t="71112" x="2501900" y="3463925"/>
          <p14:tracePt t="71128" x="2447925" y="3463925"/>
          <p14:tracePt t="71145" x="2403475" y="3463925"/>
          <p14:tracePt t="71162" x="2311400" y="3463925"/>
          <p14:tracePt t="71178" x="2251075" y="3463925"/>
          <p14:tracePt t="71196" x="2171700" y="3463925"/>
          <p14:tracePt t="71212" x="2120900" y="3463925"/>
          <p14:tracePt t="71228" x="2092325" y="3463925"/>
          <p14:tracePt t="71245" x="2063750" y="3463925"/>
          <p14:tracePt t="71248" x="2057400" y="3463925"/>
          <p14:tracePt t="71262" x="2047875" y="3463925"/>
          <p14:tracePt t="71279" x="2038350" y="3463925"/>
          <p14:tracePt t="71295" x="2028825" y="3463925"/>
          <p14:tracePt t="71312" x="2009775" y="3463925"/>
          <p14:tracePt t="71345" x="2003425" y="3463925"/>
          <p14:tracePt t="71448" x="1997075" y="3463925"/>
          <p14:tracePt t="71455" x="1993900" y="3463925"/>
          <p14:tracePt t="75576" x="1978025" y="3467100"/>
          <p14:tracePt t="75584" x="1958975" y="3479800"/>
          <p14:tracePt t="75598" x="1905000" y="3533775"/>
          <p14:tracePt t="75615" x="1863725" y="3644900"/>
          <p14:tracePt t="75632" x="1898650" y="3911600"/>
          <p14:tracePt t="75645" x="1958975" y="4019550"/>
          <p14:tracePt t="75678" x="2555875" y="4575175"/>
          <p14:tracePt t="75713" x="2860675" y="4692650"/>
          <p14:tracePt t="75729" x="2911475" y="4648200"/>
          <p14:tracePt t="75745" x="2936875" y="4495800"/>
          <p14:tracePt t="75761" x="2847975" y="4102100"/>
          <p14:tracePt t="75779" x="2616200" y="3692525"/>
          <p14:tracePt t="75797" x="2286000" y="3330575"/>
          <p14:tracePt t="75814" x="1943100" y="3038475"/>
          <p14:tracePt t="75831" x="1743075" y="2889250"/>
          <p14:tracePt t="75847" x="1492250" y="2749550"/>
          <p14:tracePt t="75862" x="1416050" y="2727325"/>
          <p14:tracePt t="75882" x="1352550" y="2727325"/>
          <p14:tracePt t="75894" x="1339850" y="2730500"/>
          <p14:tracePt t="75911" x="1317625" y="2794000"/>
          <p14:tracePt t="75928" x="1308100" y="2933700"/>
          <p14:tracePt t="75944" x="1314450" y="3095625"/>
          <p14:tracePt t="75961" x="1362075" y="3384550"/>
          <p14:tracePt t="75978" x="1387475" y="3514725"/>
          <p14:tracePt t="75994" x="1387475" y="3629025"/>
          <p14:tracePt t="76011" x="1352550" y="3743325"/>
          <p14:tracePt t="76028" x="1323975" y="3803650"/>
          <p14:tracePt t="76045" x="1238250" y="3848100"/>
          <p14:tracePt t="76061" x="977900" y="3924300"/>
          <p14:tracePt t="76078" x="806450" y="3943350"/>
          <p14:tracePt t="76095" x="635000" y="3943350"/>
          <p14:tracePt t="76112" x="495300" y="3943350"/>
          <p14:tracePt t="76128" x="457200" y="3943350"/>
          <p14:tracePt t="76145" x="428625" y="3952875"/>
          <p14:tracePt t="76161" x="412750" y="3968750"/>
          <p14:tracePt t="76178" x="409575" y="3978275"/>
          <p14:tracePt t="76195" x="409575" y="3994150"/>
          <p14:tracePt t="76211" x="425450" y="4041775"/>
          <p14:tracePt t="76228" x="450850" y="4089400"/>
          <p14:tracePt t="76245" x="498475" y="4114800"/>
          <p14:tracePt t="76262" x="558800" y="4121150"/>
          <p14:tracePt t="76278" x="596900" y="4114800"/>
          <p14:tracePt t="76295" x="622300" y="4089400"/>
          <p14:tracePt t="76311" x="654050" y="4022725"/>
          <p14:tracePt t="76328" x="660400" y="3962400"/>
          <p14:tracePt t="76345" x="660400" y="3917950"/>
          <p14:tracePt t="76361" x="638175" y="3860800"/>
          <p14:tracePt t="76378" x="628650" y="3838575"/>
          <p14:tracePt t="76395" x="622300" y="3829050"/>
          <p14:tracePt t="76411" x="622300" y="3806825"/>
          <p14:tracePt t="76428" x="635000" y="3797300"/>
          <p14:tracePt t="76444" x="695325" y="3790950"/>
          <p14:tracePt t="76461" x="857250" y="3790950"/>
          <p14:tracePt t="76478" x="933450" y="3803650"/>
          <p14:tracePt t="76494" x="990600" y="3822700"/>
          <p14:tracePt t="76511" x="1031875" y="3835400"/>
          <p14:tracePt t="76528" x="1041400" y="3841750"/>
          <p14:tracePt t="76545" x="1047750" y="3841750"/>
          <p14:tracePt t="76584" x="1044575" y="3841750"/>
          <p14:tracePt t="76595" x="1038225" y="3841750"/>
          <p14:tracePt t="76611" x="1019175" y="3841750"/>
          <p14:tracePt t="76628" x="1009650" y="3841750"/>
          <p14:tracePt t="76645" x="1000125" y="3841750"/>
          <p14:tracePt t="76662" x="981075" y="3841750"/>
          <p14:tracePt t="76678" x="965200" y="3841750"/>
          <p14:tracePt t="76694" x="955675" y="3838575"/>
          <p14:tracePt t="76711" x="946150" y="3838575"/>
          <p14:tracePt t="76961" x="952500" y="3832225"/>
          <p14:tracePt t="76968" x="962025" y="3829050"/>
          <p14:tracePt t="76978" x="974725" y="3829050"/>
          <p14:tracePt t="76994" x="1003300" y="3829050"/>
          <p14:tracePt t="77011" x="1041400" y="3829050"/>
          <p14:tracePt t="77027" x="1060450" y="3816350"/>
          <p14:tracePt t="77044" x="1082675" y="3816350"/>
          <p14:tracePt t="77061" x="1101725" y="3800475"/>
          <p14:tracePt t="77077" x="1111250" y="3790950"/>
          <p14:tracePt t="77094" x="1120775" y="3790950"/>
          <p14:tracePt t="77111" x="1136650" y="3790950"/>
          <p14:tracePt t="77128" x="1152525" y="3790950"/>
          <p14:tracePt t="77144" x="1155700" y="3790950"/>
          <p14:tracePt t="77519" x="1187450" y="3790950"/>
          <p14:tracePt t="77526" x="1231900" y="3790950"/>
          <p14:tracePt t="77533" x="1266825" y="3790950"/>
          <p14:tracePt t="77549" x="1362075" y="3790950"/>
          <p14:tracePt t="77565" x="1476375" y="3790950"/>
          <p14:tracePt t="77582" x="1597025" y="3797300"/>
          <p14:tracePt t="77595" x="1631950" y="3797300"/>
          <p14:tracePt t="77627" x="1752600" y="3797300"/>
          <p14:tracePt t="77661" x="1822450" y="3797300"/>
          <p14:tracePt t="77678" x="1831975" y="3797300"/>
          <p14:tracePt t="77695" x="1841500" y="3797300"/>
          <p14:tracePt t="77711" x="1863725" y="3797300"/>
          <p14:tracePt t="77728" x="1873250" y="3797300"/>
          <p14:tracePt t="77744" x="1882775" y="3797300"/>
          <p14:tracePt t="77761" x="1901825" y="3794125"/>
          <p14:tracePt t="77777" x="1911350" y="3790950"/>
          <p14:tracePt t="77794" x="1920875" y="3790950"/>
          <p14:tracePt t="77811" x="1936750" y="3790950"/>
          <p14:tracePt t="77827" x="1952625" y="3790950"/>
          <p14:tracePt t="77844" x="1962150" y="3790950"/>
          <p14:tracePt t="77861" x="1974850" y="3790950"/>
          <p14:tracePt t="77877" x="1990725" y="3790950"/>
          <p14:tracePt t="77894" x="2006600" y="3790950"/>
          <p14:tracePt t="77896" x="2009775" y="3790950"/>
          <p14:tracePt t="77911" x="2019300" y="3790950"/>
          <p14:tracePt t="77932" x="2025650" y="3790950"/>
          <p14:tracePt t="78027" x="2032000" y="3790950"/>
          <p14:tracePt t="78033" x="2035175" y="3790950"/>
          <p14:tracePt t="78048" x="2041525" y="3790950"/>
          <p14:tracePt t="78061" x="2051050" y="3790950"/>
          <p14:tracePt t="78077" x="2054225" y="3790950"/>
          <p14:tracePt t="78111" x="2060575" y="3790950"/>
          <p14:tracePt t="78118" x="2063750" y="3790950"/>
          <p14:tracePt t="78128" x="2070100" y="3790950"/>
          <p14:tracePt t="78144" x="2079625" y="3790950"/>
          <p14:tracePt t="78161" x="2098675" y="3790950"/>
          <p14:tracePt t="78177" x="2105025" y="3790950"/>
          <p14:tracePt t="78512" x="2108200" y="3790950"/>
          <p14:tracePt t="78519" x="2114550" y="3790950"/>
          <p14:tracePt t="78528" x="2120900" y="3790950"/>
          <p14:tracePt t="78544" x="2133600" y="3797300"/>
          <p14:tracePt t="78561" x="2168525" y="3813175"/>
          <p14:tracePt t="78577" x="2200275" y="3825875"/>
          <p14:tracePt t="78601" x="2235200" y="3841750"/>
          <p14:tracePt t="78627" x="2324100" y="3857625"/>
          <p14:tracePt t="78662" x="2422525" y="3863975"/>
          <p14:tracePt t="78678" x="2466975" y="3863975"/>
          <p14:tracePt t="78694" x="2511425" y="3863975"/>
          <p14:tracePt t="78711" x="2597150" y="3851275"/>
          <p14:tracePt t="78727" x="2654300" y="3832225"/>
          <p14:tracePt t="78744" x="2689225" y="3825875"/>
          <p14:tracePt t="78761" x="2730500" y="3825875"/>
          <p14:tracePt t="78777" x="2740025" y="3825875"/>
          <p14:tracePt t="78794" x="2755900" y="3825875"/>
          <p14:tracePt t="78811" x="2768600" y="3825875"/>
          <p14:tracePt t="78828" x="2784475" y="3825875"/>
          <p14:tracePt t="78845" x="2806700" y="3825875"/>
          <p14:tracePt t="78861" x="2838450" y="3825875"/>
          <p14:tracePt t="78877" x="2876550" y="3819525"/>
          <p14:tracePt t="78894" x="2914650" y="3819525"/>
          <p14:tracePt t="78911" x="2978150" y="3806825"/>
          <p14:tracePt t="78927" x="3022600" y="3806825"/>
          <p14:tracePt t="78948" x="3082925" y="3806825"/>
          <p14:tracePt t="78961" x="3127375" y="3806825"/>
          <p14:tracePt t="78977" x="3165475" y="3806825"/>
          <p14:tracePt t="78994" x="3206750" y="3806825"/>
          <p14:tracePt t="79011" x="3263900" y="3806825"/>
          <p14:tracePt t="79027" x="3279775" y="3806825"/>
          <p14:tracePt t="79045" x="3292475" y="3806825"/>
          <p14:tracePt t="79062" x="3305175" y="3806825"/>
          <p14:tracePt t="79078" x="3308350" y="3806825"/>
          <p14:tracePt t="79912" x="3336925" y="3806825"/>
          <p14:tracePt t="79921" x="3397250" y="3806825"/>
          <p14:tracePt t="79932" x="3498850" y="3806825"/>
          <p14:tracePt t="79945" x="3546475" y="3806825"/>
          <p14:tracePt t="79965" x="3651250" y="3806825"/>
          <p14:tracePt t="79984" x="3768725" y="3806825"/>
          <p14:tracePt t="80010" x="3933825" y="3806825"/>
          <p14:tracePt t="80044" x="4086225" y="3806825"/>
          <p14:tracePt t="80061" x="4213225" y="3806825"/>
          <p14:tracePt t="80078" x="4298950" y="3797300"/>
          <p14:tracePt t="80095" x="4359275" y="3797300"/>
          <p14:tracePt t="80111" x="4445000" y="3797300"/>
          <p14:tracePt t="80127" x="4495800" y="3797300"/>
          <p14:tracePt t="80144" x="4559300" y="3810000"/>
          <p14:tracePt t="80160" x="4648200" y="3822700"/>
          <p14:tracePt t="80177" x="4708525" y="3822700"/>
          <p14:tracePt t="80195" x="4768850" y="3822700"/>
          <p14:tracePt t="80211" x="4838700" y="3829050"/>
          <p14:tracePt t="80228" x="4899025" y="3835400"/>
          <p14:tracePt t="80245" x="4943475" y="3835400"/>
          <p14:tracePt t="80261" x="5032375" y="3848100"/>
          <p14:tracePt t="80277" x="5070475" y="3867150"/>
          <p14:tracePt t="80294" x="5124450" y="3883025"/>
          <p14:tracePt t="80311" x="5232400" y="3905250"/>
          <p14:tracePt t="80327" x="5318125" y="3917950"/>
          <p14:tracePt t="80344" x="5400675" y="3927475"/>
          <p14:tracePt t="80361" x="5489575" y="3940175"/>
          <p14:tracePt t="80378" x="5568950" y="3940175"/>
          <p14:tracePt t="80395" x="5651500" y="3940175"/>
          <p14:tracePt t="80410" x="5781675" y="3921125"/>
          <p14:tracePt t="80427" x="5857875" y="3905250"/>
          <p14:tracePt t="80444" x="5943600" y="3889375"/>
          <p14:tracePt t="80461" x="6096000" y="3873500"/>
          <p14:tracePt t="80477" x="6181725" y="3867150"/>
          <p14:tracePt t="80494" x="6242050" y="3867150"/>
          <p14:tracePt t="80511" x="6311900" y="3851275"/>
          <p14:tracePt t="80528" x="6356350" y="3851275"/>
          <p14:tracePt t="80545" x="6416675" y="3851275"/>
          <p14:tracePt t="80560" x="6486525" y="3851275"/>
          <p14:tracePt t="80577" x="6521450" y="3851275"/>
          <p14:tracePt t="80595" x="6565900" y="3851275"/>
          <p14:tracePt t="80611" x="6619875" y="3851275"/>
          <p14:tracePt t="80628" x="6642100" y="3851275"/>
          <p14:tracePt t="80644" x="6673850" y="3851275"/>
          <p14:tracePt t="80661" x="6711950" y="3851275"/>
          <p14:tracePt t="80678" x="6734175" y="3851275"/>
          <p14:tracePt t="80694" x="6753225" y="3860800"/>
          <p14:tracePt t="80710" x="6772275" y="3867150"/>
          <p14:tracePt t="80727" x="6788150" y="3870325"/>
          <p14:tracePt t="80744" x="6797675" y="3876675"/>
          <p14:tracePt t="80761" x="6816725" y="3876675"/>
          <p14:tracePt t="80777" x="6826250" y="3876675"/>
          <p14:tracePt t="80794" x="6835775" y="3876675"/>
          <p14:tracePt t="80811" x="6845300" y="3879850"/>
          <p14:tracePt t="80926" x="6851650" y="3886200"/>
          <p14:tracePt t="80934" x="6854825" y="3889375"/>
          <p14:tracePt t="81777" x="6753225" y="3889375"/>
          <p14:tracePt t="81784" x="6543675" y="3889375"/>
          <p14:tracePt t="81798" x="6086475" y="3930650"/>
          <p14:tracePt t="81816" x="5559425" y="4044950"/>
          <p14:tracePt t="81834" x="4664075" y="4346575"/>
          <p14:tracePt t="81855" x="3860800" y="4625975"/>
          <p14:tracePt t="81880" x="3133725" y="4848225"/>
          <p14:tracePt t="81913" x="2419350" y="5035550"/>
          <p14:tracePt t="81928" x="2244725" y="5064125"/>
          <p14:tracePt t="81945" x="2082800" y="5080000"/>
          <p14:tracePt t="81960" x="1860550" y="5118100"/>
          <p14:tracePt t="81977" x="1778000" y="5118100"/>
          <p14:tracePt t="81994" x="1708150" y="5118100"/>
          <p14:tracePt t="82015" x="1628775" y="5118100"/>
          <p14:tracePt t="82027" x="1593850" y="5118100"/>
          <p14:tracePt t="82044" x="1568450" y="5114925"/>
          <p14:tracePt t="82061" x="1520825" y="5089525"/>
          <p14:tracePt t="82077" x="1479550" y="5070475"/>
          <p14:tracePt t="82094" x="1441450" y="5045075"/>
          <p14:tracePt t="82110" x="1390650" y="4997450"/>
          <p14:tracePt t="82127" x="1358900" y="4965700"/>
          <p14:tracePt t="82144" x="1333500" y="4943475"/>
          <p14:tracePt t="82160" x="1304925" y="4921250"/>
          <p14:tracePt t="82177" x="1295400" y="4895850"/>
          <p14:tracePt t="82194" x="1282700" y="4873625"/>
          <p14:tracePt t="82211" x="1266825" y="4848225"/>
          <p14:tracePt t="82227" x="1254125" y="4838700"/>
          <p14:tracePt t="82244" x="1241425" y="4829175"/>
          <p14:tracePt t="82260" x="1228725" y="4813300"/>
          <p14:tracePt t="82277" x="1219200" y="4797425"/>
          <p14:tracePt t="82294" x="1190625" y="4778375"/>
          <p14:tracePt t="82310" x="1152525" y="4727575"/>
          <p14:tracePt t="82327" x="1101725" y="4686300"/>
          <p14:tracePt t="82344" x="1047750" y="4632325"/>
          <p14:tracePt t="82361" x="974725" y="4543425"/>
          <p14:tracePt t="82377" x="933450" y="4492625"/>
          <p14:tracePt t="82394" x="882650" y="4441825"/>
          <p14:tracePt t="82410" x="831850" y="4410075"/>
          <p14:tracePt t="82427" x="806450" y="4394200"/>
          <p14:tracePt t="82444" x="777875" y="4381500"/>
          <p14:tracePt t="82460" x="742950" y="4362450"/>
          <p14:tracePt t="82477" x="711200" y="4349750"/>
          <p14:tracePt t="82494" x="692150" y="4333875"/>
          <p14:tracePt t="82510" x="679450" y="4324350"/>
          <p14:tracePt t="82527" x="663575" y="4318000"/>
          <p14:tracePt t="82544" x="654050" y="4318000"/>
          <p14:tracePt t="82560" x="638175" y="4318000"/>
          <p14:tracePt t="82577" x="628650" y="4318000"/>
          <p14:tracePt t="82594" x="612775" y="4318000"/>
          <p14:tracePt t="82611" x="600075" y="4318000"/>
          <p14:tracePt t="82627" x="590550" y="4318000"/>
          <p14:tracePt t="82644" x="581025" y="4318000"/>
          <p14:tracePt t="82660" x="558800" y="4318000"/>
          <p14:tracePt t="82677" x="549275" y="4318000"/>
          <p14:tracePt t="82755" x="552450" y="4314825"/>
          <p14:tracePt t="82762" x="555625" y="4308475"/>
          <p14:tracePt t="82777" x="584200" y="4302125"/>
          <p14:tracePt t="82794" x="606425" y="4302125"/>
          <p14:tracePt t="82811" x="647700" y="4298950"/>
          <p14:tracePt t="82827" x="676275" y="4298950"/>
          <p14:tracePt t="82844" x="714375" y="4298950"/>
          <p14:tracePt t="82861" x="768350" y="4298950"/>
          <p14:tracePt t="82878" x="790575" y="4298950"/>
          <p14:tracePt t="82894" x="835025" y="4289425"/>
          <p14:tracePt t="82910" x="876300" y="4289425"/>
          <p14:tracePt t="82927" x="898525" y="4279900"/>
          <p14:tracePt t="82944" x="908050" y="4273550"/>
          <p14:tracePt t="82960" x="930275" y="4273550"/>
          <p14:tracePt t="82977" x="939800" y="4273550"/>
          <p14:tracePt t="82994" x="949325" y="4273550"/>
          <p14:tracePt t="82999" x="952500" y="4273550"/>
          <p14:tracePt t="83011" x="958850" y="4273550"/>
          <p14:tracePt t="83028" x="968375" y="4273550"/>
          <p14:tracePt t="83044" x="971550" y="4273550"/>
          <p14:tracePt t="83060" x="987425" y="4273550"/>
          <p14:tracePt t="83077" x="996950" y="4273550"/>
          <p14:tracePt t="83093" x="1003300" y="4273550"/>
          <p14:tracePt t="83110" x="1016000" y="4273550"/>
          <p14:tracePt t="83127" x="1031875" y="4273550"/>
          <p14:tracePt t="83144" x="1041400" y="4273550"/>
          <p14:tracePt t="83161" x="1057275" y="4273550"/>
          <p14:tracePt t="83177" x="1066800" y="4273550"/>
          <p14:tracePt t="83194" x="1082675" y="4273550"/>
          <p14:tracePt t="83210" x="1108075" y="4270375"/>
          <p14:tracePt t="83227" x="1136650" y="4270375"/>
          <p14:tracePt t="83244" x="1152525" y="4270375"/>
          <p14:tracePt t="83261" x="1174750" y="4270375"/>
          <p14:tracePt t="83277" x="1187450" y="4270375"/>
          <p14:tracePt t="83294" x="1196975" y="4270375"/>
          <p14:tracePt t="83310" x="1212850" y="4276725"/>
          <p14:tracePt t="83327" x="1222375" y="4286250"/>
          <p14:tracePt t="86876" x="1171575" y="4254500"/>
          <p14:tracePt t="86883" x="1085850" y="4225925"/>
          <p14:tracePt t="86898" x="920750" y="4162425"/>
          <p14:tracePt t="86914" x="733425" y="4124325"/>
          <p14:tracePt t="86931" x="584200" y="4098925"/>
          <p14:tracePt t="86944" x="466725" y="4089400"/>
          <p14:tracePt t="86977" x="228600" y="4102100"/>
          <p14:tracePt t="87010" x="158750" y="4146550"/>
          <p14:tracePt t="87027" x="120650" y="4197350"/>
          <p14:tracePt t="87044" x="107950" y="4232275"/>
          <p14:tracePt t="87060" x="92075" y="4276725"/>
          <p14:tracePt t="87077" x="73025" y="4314825"/>
          <p14:tracePt t="87093" x="60325" y="4337050"/>
          <p14:tracePt t="87111" x="28575" y="4381500"/>
          <p14:tracePt t="87912" x="3175" y="4330700"/>
          <p14:tracePt t="87919" x="6350" y="4327525"/>
          <p14:tracePt t="87927" x="12700" y="4327525"/>
          <p14:tracePt t="87943" x="22225" y="4321175"/>
          <p14:tracePt t="87964" x="69850" y="4298950"/>
          <p14:tracePt t="87977" x="123825" y="4286250"/>
          <p14:tracePt t="88011" x="454025" y="4225925"/>
          <p14:tracePt t="88044" x="1190625" y="4121150"/>
          <p14:tracePt t="88062" x="1584325" y="4102100"/>
          <p14:tracePt t="88078" x="1800225" y="4102100"/>
          <p14:tracePt t="88093" x="1958975" y="4105275"/>
          <p14:tracePt t="88110" x="2124075" y="4124325"/>
          <p14:tracePt t="88131" x="2301875" y="4175125"/>
          <p14:tracePt t="88143" x="2390775" y="4210050"/>
          <p14:tracePt t="88160" x="2476500" y="4222750"/>
          <p14:tracePt t="88177" x="2609850" y="4254500"/>
          <p14:tracePt t="88193" x="2686050" y="4270375"/>
          <p14:tracePt t="88211" x="2778125" y="4298950"/>
          <p14:tracePt t="88227" x="2822575" y="4311650"/>
          <p14:tracePt t="88243" x="2860675" y="4318000"/>
          <p14:tracePt t="88260" x="2895600" y="4318000"/>
          <p14:tracePt t="88277" x="2930525" y="4330700"/>
          <p14:tracePt t="88293" x="2952750" y="4330700"/>
          <p14:tracePt t="88310" x="2974975" y="4340225"/>
          <p14:tracePt t="88327" x="2997200" y="4352925"/>
          <p14:tracePt t="88344" x="3006725" y="4352925"/>
          <p14:tracePt t="88360" x="3006725" y="4356100"/>
          <p14:tracePt t="88926" x="3038475" y="4356100"/>
          <p14:tracePt t="88933" x="3095625" y="4346575"/>
          <p14:tracePt t="88946" x="3194050" y="4330700"/>
          <p14:tracePt t="88963" x="3298825" y="4321175"/>
          <p14:tracePt t="88980" x="3438525" y="4311650"/>
          <p14:tracePt t="88994" x="3562350" y="4311650"/>
          <p14:tracePt t="89027" x="3762375" y="4311650"/>
          <p14:tracePt t="89061" x="3917950" y="4311650"/>
          <p14:tracePt t="89077" x="3962400" y="4311650"/>
          <p14:tracePt t="89093" x="4003675" y="4311650"/>
          <p14:tracePt t="89110" x="4041775" y="4311650"/>
          <p14:tracePt t="89113" x="4067175" y="4311650"/>
          <p14:tracePt t="89127" x="4105275" y="4305300"/>
          <p14:tracePt t="89147" x="4168775" y="4279900"/>
          <p14:tracePt t="89160" x="4194175" y="4273550"/>
          <p14:tracePt t="89177" x="4257675" y="4254500"/>
          <p14:tracePt t="89193" x="4295775" y="4241800"/>
          <p14:tracePt t="89210" x="4327525" y="4225925"/>
          <p14:tracePt t="89227" x="4368800" y="4206875"/>
          <p14:tracePt t="89243" x="4384675" y="4197350"/>
          <p14:tracePt t="89260" x="4400550" y="4197350"/>
          <p14:tracePt t="89277" x="4432300" y="4197350"/>
          <p14:tracePt t="89293" x="4448175" y="4197350"/>
          <p14:tracePt t="89310" x="4457700" y="4197350"/>
          <p14:tracePt t="89327" x="4486275" y="4197350"/>
          <p14:tracePt t="89343" x="4495800" y="4197350"/>
          <p14:tracePt t="89360" x="4505325" y="4197350"/>
          <p14:tracePt t="89376" x="4518025" y="4197350"/>
          <p14:tracePt t="89393" x="4533900" y="4197350"/>
          <p14:tracePt t="89410" x="4540250" y="4197350"/>
          <p14:tracePt t="89427" x="4543425" y="4197350"/>
          <p14:tracePt t="89783" x="4556125" y="4197350"/>
          <p14:tracePt t="89791" x="4565650" y="4197350"/>
          <p14:tracePt t="89799" x="4591050" y="4197350"/>
          <p14:tracePt t="89812" x="4635500" y="4200525"/>
          <p14:tracePt t="89827" x="4708525" y="4213225"/>
          <p14:tracePt t="89844" x="4813300" y="4222750"/>
          <p14:tracePt t="89877" x="5019675" y="4254500"/>
          <p14:tracePt t="89909" x="5267325" y="4286250"/>
          <p14:tracePt t="89927" x="5419725" y="4305300"/>
          <p14:tracePt t="89943" x="5546725" y="4311650"/>
          <p14:tracePt t="89960" x="5651500" y="4311650"/>
          <p14:tracePt t="89976" x="5781675" y="4311650"/>
          <p14:tracePt t="89993" x="5822950" y="4311650"/>
          <p14:tracePt t="90009" x="5867400" y="4311650"/>
          <p14:tracePt t="90026" x="5943600" y="4311650"/>
          <p14:tracePt t="90043" x="5988050" y="4311650"/>
          <p14:tracePt t="90061" x="6042025" y="4308475"/>
          <p14:tracePt t="90077" x="6096000" y="4308475"/>
          <p14:tracePt t="90094" x="6118225" y="4308475"/>
          <p14:tracePt t="90111" x="6127750" y="4308475"/>
          <p14:tracePt t="90127" x="6146800" y="4308475"/>
          <p14:tracePt t="90143" x="6156325" y="4308475"/>
          <p14:tracePt t="90163" x="6162675" y="4308475"/>
          <p14:tracePt t="90176" x="6165850" y="4308475"/>
          <p14:tracePt t="90193" x="6172200" y="4308475"/>
          <p14:tracePt t="90226" x="6178550" y="4308475"/>
          <p14:tracePt t="90755" x="6223000" y="4311650"/>
          <p14:tracePt t="90761" x="6305550" y="4330700"/>
          <p14:tracePt t="90780" x="6445250" y="4349750"/>
          <p14:tracePt t="90797" x="6619875" y="4349750"/>
          <p14:tracePt t="90813" x="6734175" y="4343400"/>
          <p14:tracePt t="90830" x="6864350" y="4333875"/>
          <p14:tracePt t="90850" x="6985000" y="4318000"/>
          <p14:tracePt t="90877" x="7156450" y="4318000"/>
          <p14:tracePt t="90911" x="7366000" y="4318000"/>
          <p14:tracePt t="90927" x="7429500" y="4324350"/>
          <p14:tracePt t="90944" x="7508875" y="4330700"/>
          <p14:tracePt t="90960" x="7594600" y="4337050"/>
          <p14:tracePt t="90976" x="7712075" y="4337050"/>
          <p14:tracePt t="90993" x="7772400" y="4337050"/>
          <p14:tracePt t="91009" x="7832725" y="4337050"/>
          <p14:tracePt t="91026" x="7940675" y="4337050"/>
          <p14:tracePt t="91043" x="8010525" y="4333875"/>
          <p14:tracePt t="91059" x="8070850" y="4333875"/>
          <p14:tracePt t="91076" x="8134350" y="4333875"/>
          <p14:tracePt t="91093" x="8162925" y="4333875"/>
          <p14:tracePt t="91109" x="8178800" y="4333875"/>
          <p14:tracePt t="91126" x="8194675" y="4333875"/>
          <p14:tracePt t="91143" x="8213725" y="4333875"/>
          <p14:tracePt t="91163" x="8229600" y="4333875"/>
          <p14:tracePt t="91176" x="8235950" y="4333875"/>
          <p14:tracePt t="91441" x="8131175" y="4340225"/>
          <p14:tracePt t="91448" x="7959725" y="4349750"/>
          <p14:tracePt t="91461" x="7578725" y="4410075"/>
          <p14:tracePt t="91478" x="7216775" y="4432300"/>
          <p14:tracePt t="91494" x="6807200" y="4457700"/>
          <p14:tracePt t="91510" x="6445250" y="4483100"/>
          <p14:tracePt t="91527" x="5842000" y="4521200"/>
          <p14:tracePt t="91543" x="5416550" y="4533900"/>
          <p14:tracePt t="91561" x="4845050" y="4556125"/>
          <p14:tracePt t="91577" x="4530725" y="4568825"/>
          <p14:tracePt t="91594" x="4232275" y="4568825"/>
          <p14:tracePt t="91610" x="3994150" y="4568825"/>
          <p14:tracePt t="91626" x="3686175" y="4568825"/>
          <p14:tracePt t="91643" x="3505200" y="4568825"/>
          <p14:tracePt t="91659" x="3311525" y="4568825"/>
          <p14:tracePt t="91676" x="3114675" y="4568825"/>
          <p14:tracePt t="91693" x="2955925" y="4578350"/>
          <p14:tracePt t="91709" x="2838450" y="4584700"/>
          <p14:tracePt t="91726" x="2708275" y="4594225"/>
          <p14:tracePt t="91743" x="2622550" y="4610100"/>
          <p14:tracePt t="91759" x="2527300" y="4616450"/>
          <p14:tracePt t="91777" x="2387600" y="4625975"/>
          <p14:tracePt t="91793" x="2305050" y="4625975"/>
          <p14:tracePt t="91809" x="2222500" y="4625975"/>
          <p14:tracePt t="91826" x="2095500" y="4625975"/>
          <p14:tracePt t="91843" x="2032000" y="4613275"/>
          <p14:tracePt t="91860" x="1968500" y="4600575"/>
          <p14:tracePt t="91877" x="1895475" y="4581525"/>
          <p14:tracePt t="91893" x="1831975" y="4565650"/>
          <p14:tracePt t="91911" x="1743075" y="4546600"/>
          <p14:tracePt t="91927" x="1676400" y="4530725"/>
          <p14:tracePt t="91943" x="1619250" y="4530725"/>
          <p14:tracePt t="91959" x="1558925" y="4530725"/>
          <p14:tracePt t="91976" x="1479550" y="4530725"/>
          <p14:tracePt t="91993" x="1428750" y="4530725"/>
          <p14:tracePt t="92009" x="1374775" y="4530725"/>
          <p14:tracePt t="92026" x="1304925" y="4546600"/>
          <p14:tracePt t="92043" x="1266825" y="4552950"/>
          <p14:tracePt t="92059" x="1238250" y="4559300"/>
          <p14:tracePt t="92076" x="1203325" y="4559300"/>
          <p14:tracePt t="92093" x="1174750" y="4559300"/>
          <p14:tracePt t="92110" x="1130300" y="4559300"/>
          <p14:tracePt t="92127" x="1066800" y="4565650"/>
          <p14:tracePt t="92143" x="1031875" y="4578350"/>
          <p14:tracePt t="92147" x="1003300" y="4584700"/>
          <p14:tracePt t="92160" x="984250" y="4591050"/>
          <p14:tracePt t="92177" x="920750" y="4610100"/>
          <p14:tracePt t="92193" x="898525" y="4616450"/>
          <p14:tracePt t="92209" x="860425" y="4622800"/>
          <p14:tracePt t="92226" x="822325" y="4622800"/>
          <p14:tracePt t="92243" x="806450" y="4622800"/>
          <p14:tracePt t="92260" x="796925" y="4622800"/>
          <p14:tracePt t="92276" x="781050" y="4622800"/>
          <p14:tracePt t="92293" x="768350" y="4622800"/>
          <p14:tracePt t="92311" x="752475" y="4629150"/>
          <p14:tracePt t="92326" x="742950" y="4629150"/>
          <p14:tracePt t="92343" x="736600" y="4629150"/>
          <p14:tracePt t="93026" x="736600" y="4613275"/>
          <p14:tracePt t="93033" x="736600" y="4597400"/>
          <p14:tracePt t="93043" x="723900" y="4578350"/>
          <p14:tracePt t="93059" x="723900" y="4540250"/>
          <p14:tracePt t="93076" x="723900" y="4498975"/>
          <p14:tracePt t="93093" x="723900" y="4489450"/>
          <p14:tracePt t="93110" x="723900" y="4473575"/>
          <p14:tracePt t="93143" x="723900" y="4460875"/>
          <p14:tracePt t="93176" x="723900" y="4441825"/>
          <p14:tracePt t="93193" x="723900" y="4425950"/>
          <p14:tracePt t="93209" x="723900" y="4416425"/>
          <p14:tracePt t="93226" x="723900" y="4397375"/>
          <p14:tracePt t="93243" x="723900" y="4384675"/>
          <p14:tracePt t="93260" x="723900" y="4371975"/>
          <p14:tracePt t="93277" x="720725" y="4356100"/>
          <p14:tracePt t="93293" x="714375" y="4349750"/>
          <p14:tracePt t="93309" x="711200" y="4346575"/>
          <p14:tracePt t="93326" x="701675" y="4327525"/>
          <p14:tracePt t="93343" x="695325" y="4318000"/>
          <p14:tracePt t="93360" x="695325" y="4305300"/>
          <p14:tracePt t="93377" x="688975" y="4292600"/>
          <p14:tracePt t="93393" x="688975" y="4276725"/>
          <p14:tracePt t="93410" x="685800" y="4267200"/>
          <p14:tracePt t="93427" x="669925" y="4251325"/>
          <p14:tracePt t="93443" x="666750" y="4248150"/>
          <p14:tracePt t="93459" x="660400" y="4241800"/>
          <p14:tracePt t="93476" x="654050" y="4241800"/>
          <p14:tracePt t="93493" x="654050" y="4238625"/>
          <p14:tracePt t="93548" x="650875" y="4238625"/>
          <p14:tracePt t="98178" x="650875" y="4244975"/>
          <p14:tracePt t="98185" x="657225" y="4248150"/>
          <p14:tracePt t="98192" x="657225" y="4254500"/>
          <p14:tracePt t="98209" x="657225" y="4264025"/>
          <p14:tracePt t="98226" x="673100" y="4276725"/>
          <p14:tracePt t="98243" x="682625" y="4305300"/>
          <p14:tracePt t="98275" x="777875" y="4400550"/>
          <p14:tracePt t="98309" x="879475" y="4479925"/>
          <p14:tracePt t="98326" x="955675" y="4527550"/>
          <p14:tracePt t="98342" x="1000125" y="4562475"/>
          <p14:tracePt t="98359" x="1047750" y="4575175"/>
          <p14:tracePt t="98377" x="1111250" y="4594225"/>
          <p14:tracePt t="98393" x="1133475" y="4606925"/>
          <p14:tracePt t="98409" x="1155700" y="4616450"/>
          <p14:tracePt t="98426" x="1177925" y="4638675"/>
          <p14:tracePt t="98442" x="1187450" y="4648200"/>
          <p14:tracePt t="98459" x="1193800" y="4654550"/>
          <p14:tracePt t="98505" x="1190625" y="4654550"/>
          <p14:tracePt t="98512" x="1187450" y="4654550"/>
          <p14:tracePt t="98526" x="1177925" y="4654550"/>
          <p14:tracePt t="98542" x="1149350" y="4654550"/>
          <p14:tracePt t="98559" x="1127125" y="4651375"/>
          <p14:tracePt t="98576" x="1047750" y="4632325"/>
          <p14:tracePt t="98592" x="981075" y="4610100"/>
          <p14:tracePt t="98609" x="908050" y="4594225"/>
          <p14:tracePt t="98626" x="796925" y="4572000"/>
          <p14:tracePt t="98642" x="733425" y="4559300"/>
          <p14:tracePt t="98659" x="673100" y="4559300"/>
          <p14:tracePt t="98676" x="619125" y="4559300"/>
          <p14:tracePt t="98692" x="574675" y="4559300"/>
          <p14:tracePt t="98709" x="530225" y="4559300"/>
          <p14:tracePt t="98726" x="466725" y="4559300"/>
          <p14:tracePt t="98742" x="431800" y="4559300"/>
          <p14:tracePt t="98759" x="403225" y="4559300"/>
          <p14:tracePt t="98776" x="361950" y="4559300"/>
          <p14:tracePt t="98792" x="339725" y="4559300"/>
          <p14:tracePt t="98809" x="311150" y="4559300"/>
          <p14:tracePt t="98826" x="276225" y="4552950"/>
          <p14:tracePt t="98842" x="247650" y="4552950"/>
          <p14:tracePt t="98859" x="225425" y="4552950"/>
          <p14:tracePt t="98876" x="206375" y="4552950"/>
          <p14:tracePt t="98892" x="196850" y="4552950"/>
          <p14:tracePt t="98909" x="187325" y="4552950"/>
          <p14:tracePt t="98926" x="180975" y="4565650"/>
          <p14:tracePt t="98942" x="180975" y="4575175"/>
          <p14:tracePt t="98959" x="180975" y="4584700"/>
          <p14:tracePt t="98976" x="180975" y="4603750"/>
          <p14:tracePt t="98992" x="180975" y="4613275"/>
          <p14:tracePt t="99009" x="187325" y="4622800"/>
          <p14:tracePt t="99025" x="203200" y="4638675"/>
          <p14:tracePt t="99042" x="225425" y="4654550"/>
          <p14:tracePt t="99059" x="241300" y="4667250"/>
          <p14:tracePt t="99076" x="263525" y="4679950"/>
          <p14:tracePt t="99092" x="285750" y="4679950"/>
          <p14:tracePt t="99109" x="304800" y="4679950"/>
          <p14:tracePt t="99126" x="346075" y="4679950"/>
          <p14:tracePt t="99142" x="368300" y="4679950"/>
          <p14:tracePt t="99159" x="396875" y="4679950"/>
          <p14:tracePt t="99176" x="431800" y="4679950"/>
          <p14:tracePt t="99192" x="454025" y="4679950"/>
          <p14:tracePt t="99209" x="463550" y="4679950"/>
          <p14:tracePt t="99226" x="479425" y="4679950"/>
          <p14:tracePt t="99242" x="492125" y="4679950"/>
          <p14:tracePt t="99259" x="504825" y="4679950"/>
          <p14:tracePt t="99261" x="508000" y="4679950"/>
          <p14:tracePt t="99276" x="517525" y="4679950"/>
          <p14:tracePt t="99297" x="523875" y="4679950"/>
          <p14:tracePt t="105542" x="577850" y="4702175"/>
          <p14:tracePt t="105549" x="660400" y="4740275"/>
          <p14:tracePt t="105562" x="828675" y="4803775"/>
          <p14:tracePt t="105579" x="1006475" y="4870450"/>
          <p14:tracePt t="105595" x="1149350" y="4905375"/>
          <p14:tracePt t="105615" x="1349375" y="4956175"/>
          <p14:tracePt t="105642" x="1597025" y="5000625"/>
          <p14:tracePt t="105675" x="1806575" y="5010150"/>
          <p14:tracePt t="105692" x="1924050" y="5010150"/>
          <p14:tracePt t="105708" x="1974850" y="5010150"/>
          <p14:tracePt t="105725" x="2006600" y="5010150"/>
          <p14:tracePt t="105741" x="2044700" y="5010150"/>
          <p14:tracePt t="105758" x="2066925" y="5010150"/>
          <p14:tracePt t="105775" x="2098675" y="5000625"/>
          <p14:tracePt t="105792" x="2117725" y="4991100"/>
          <p14:tracePt t="105808" x="2127250" y="4991100"/>
          <p14:tracePt t="105825" x="2143125" y="4984750"/>
          <p14:tracePt t="105842" x="2159000" y="4975225"/>
          <p14:tracePt t="105858" x="2165350" y="4965700"/>
          <p14:tracePt t="105875" x="2168525" y="4956175"/>
          <p14:tracePt t="105892" x="2174875" y="4933950"/>
          <p14:tracePt t="105908" x="2174875" y="4905375"/>
          <p14:tracePt t="105925" x="2171700" y="4876800"/>
          <p14:tracePt t="105942" x="2152650" y="4832350"/>
          <p14:tracePt t="105958" x="2139950" y="4810125"/>
          <p14:tracePt t="105975" x="2124075" y="4800600"/>
          <p14:tracePt t="105991" x="2111375" y="4784725"/>
          <p14:tracePt t="106008" x="2098675" y="4775200"/>
          <p14:tracePt t="106025" x="2089150" y="4768850"/>
          <p14:tracePt t="106041" x="2076450" y="4765675"/>
          <p14:tracePt t="106058" x="2076450" y="4749800"/>
          <p14:tracePt t="106075" x="2076450" y="4740275"/>
          <p14:tracePt t="106092" x="2111375" y="4724400"/>
          <p14:tracePt t="106108" x="2187575" y="4692650"/>
          <p14:tracePt t="106125" x="2286000" y="4676775"/>
          <p14:tracePt t="106141" x="2438400" y="4660900"/>
          <p14:tracePt t="106158" x="2578100" y="4660900"/>
          <p14:tracePt t="106175" x="2705100" y="4676775"/>
          <p14:tracePt t="106191" x="2860675" y="4708525"/>
          <p14:tracePt t="106208" x="2968625" y="4718050"/>
          <p14:tracePt t="106225" x="3082925" y="4724400"/>
          <p14:tracePt t="106242" x="3194050" y="4740275"/>
          <p14:tracePt t="106258" x="3263900" y="4740275"/>
          <p14:tracePt t="106275" x="3371850" y="4746625"/>
          <p14:tracePt t="106291" x="3511550" y="4756150"/>
          <p14:tracePt t="106308" x="3616325" y="4756150"/>
          <p14:tracePt t="106325" x="3698875" y="4756150"/>
          <p14:tracePt t="106341" x="3860800" y="4756150"/>
          <p14:tracePt t="106358" x="3940175" y="4756150"/>
          <p14:tracePt t="106375" x="4022725" y="4756150"/>
          <p14:tracePt t="106391" x="4210050" y="4749800"/>
          <p14:tracePt t="106408" x="4368800" y="4749800"/>
          <p14:tracePt t="106425" x="4527550" y="4749800"/>
          <p14:tracePt t="106441" x="4813300" y="4749800"/>
          <p14:tracePt t="106458" x="4984750" y="4749800"/>
          <p14:tracePt t="106475" x="5165725" y="4756150"/>
          <p14:tracePt t="106492" x="5416550" y="4756150"/>
          <p14:tracePt t="106508" x="5578475" y="4756150"/>
          <p14:tracePt t="106525" x="5749925" y="4749800"/>
          <p14:tracePt t="106541" x="5946775" y="4733925"/>
          <p14:tracePt t="106558" x="6108700" y="4714875"/>
          <p14:tracePt t="106575" x="6261100" y="4689475"/>
          <p14:tracePt t="106592" x="6470650" y="4660900"/>
          <p14:tracePt t="106608" x="6610350" y="4660900"/>
          <p14:tracePt t="106625" x="6702425" y="4660900"/>
          <p14:tracePt t="106641" x="6781800" y="4654550"/>
          <p14:tracePt t="106658" x="6826250" y="4654550"/>
          <p14:tracePt t="106675" x="6848475" y="4654550"/>
          <p14:tracePt t="106691" x="6877050" y="4654550"/>
          <p14:tracePt t="106708" x="6886575" y="4654550"/>
          <p14:tracePt t="106725" x="6896100" y="4654550"/>
          <p14:tracePt t="106821" x="6892925" y="4654550"/>
          <p14:tracePt t="106828" x="6889750" y="4654550"/>
          <p14:tracePt t="106842" x="6880225" y="4657725"/>
          <p14:tracePt t="106858" x="6848475" y="4670425"/>
          <p14:tracePt t="106875" x="6794500" y="4689475"/>
          <p14:tracePt t="106878" x="6746875" y="4699000"/>
          <p14:tracePt t="106892" x="6661150" y="4711700"/>
          <p14:tracePt t="106908" x="6575425" y="4727575"/>
          <p14:tracePt t="106925" x="6480175" y="4743450"/>
          <p14:tracePt t="106941" x="6292850" y="4778375"/>
          <p14:tracePt t="106958" x="6181725" y="4803775"/>
          <p14:tracePt t="106975" x="6099175" y="4819650"/>
          <p14:tracePt t="106992" x="5975350" y="4841875"/>
          <p14:tracePt t="107009" x="5921375" y="4854575"/>
          <p14:tracePt t="107025" x="5861050" y="4860925"/>
          <p14:tracePt t="107042" x="5797550" y="4870450"/>
          <p14:tracePt t="107058" x="5753100" y="4870450"/>
          <p14:tracePt t="107075" x="5708650" y="4870450"/>
          <p14:tracePt t="107092" x="5632450" y="4870450"/>
          <p14:tracePt t="107108" x="5588000" y="4870450"/>
          <p14:tracePt t="107125" x="5549900" y="4870450"/>
          <p14:tracePt t="107141" x="5502275" y="4870450"/>
          <p14:tracePt t="107158" x="5480050" y="4870450"/>
          <p14:tracePt t="107175" x="5451475" y="4870450"/>
          <p14:tracePt t="107192" x="5419725" y="4870450"/>
          <p14:tracePt t="107208" x="5397500" y="4870450"/>
          <p14:tracePt t="107225" x="5375275" y="4870450"/>
          <p14:tracePt t="107241" x="5334000" y="4867275"/>
          <p14:tracePt t="107258" x="5318125" y="4867275"/>
          <p14:tracePt t="107275" x="5308600" y="4867275"/>
          <p14:tracePt t="107291" x="5289550" y="4867275"/>
          <p14:tracePt t="107309" x="5280025" y="4867275"/>
          <p14:tracePt t="107325" x="5270500" y="4867275"/>
          <p14:tracePt t="107342" x="5248275" y="4860925"/>
          <p14:tracePt t="107358" x="5238750" y="4854575"/>
          <p14:tracePt t="107375" x="5229225" y="4854575"/>
          <p14:tracePt t="107378" x="5226050" y="4851400"/>
          <p14:tracePt t="107392" x="5213350" y="4851400"/>
          <p14:tracePt t="107409" x="5200650" y="4851400"/>
          <p14:tracePt t="107442" x="5194300" y="4851400"/>
          <p14:tracePt t="108786" x="5245100" y="4851400"/>
          <p14:tracePt t="108793" x="5327650" y="4857750"/>
          <p14:tracePt t="108809" x="5473700" y="4857750"/>
          <p14:tracePt t="108825" x="5635625" y="4857750"/>
          <p14:tracePt t="108842" x="5886450" y="4851400"/>
          <p14:tracePt t="108858" x="6000750" y="4851400"/>
          <p14:tracePt t="108875" x="6118225" y="4851400"/>
          <p14:tracePt t="108908" x="6407150" y="4857750"/>
          <p14:tracePt t="108942" x="6746875" y="4899025"/>
          <p14:tracePt t="108959" x="6854825" y="4914900"/>
          <p14:tracePt t="108975" x="6962775" y="4940300"/>
          <p14:tracePt t="108991" x="7124700" y="4949825"/>
          <p14:tracePt t="109007" x="7207250" y="4956175"/>
          <p14:tracePt t="109024" x="7280275" y="4956175"/>
          <p14:tracePt t="109041" x="7486650" y="4956175"/>
          <p14:tracePt t="109058" x="7635875" y="4953000"/>
          <p14:tracePt t="109075" x="7797800" y="4933950"/>
          <p14:tracePt t="109091" x="8096250" y="4895850"/>
          <p14:tracePt t="109108" x="8258175" y="4879975"/>
          <p14:tracePt t="109125" x="8432800" y="4851400"/>
          <p14:tracePt t="109141" x="8610600" y="4816475"/>
          <p14:tracePt t="109158" x="8696325" y="4800600"/>
          <p14:tracePt t="109174" x="8769350" y="4787900"/>
          <p14:tracePt t="109191" x="8902700" y="4772025"/>
          <p14:tracePt t="109208" x="8963025" y="4772025"/>
          <p14:tracePt t="109225" x="9020175" y="4772025"/>
          <p14:tracePt t="109241" x="9083675" y="4772025"/>
          <p14:tracePt t="109258" x="9112250" y="4772025"/>
          <p14:tracePt t="109275" x="9140825" y="4772025"/>
          <p14:tracePt t="109542" x="9102725" y="4759325"/>
          <p14:tracePt t="109549" x="9042400" y="4775200"/>
          <p14:tracePt t="109558" x="8959850" y="4784725"/>
          <p14:tracePt t="109574" x="8775700" y="4822825"/>
          <p14:tracePt t="109591" x="8394700" y="4902200"/>
          <p14:tracePt t="109608" x="8118475" y="4943475"/>
          <p14:tracePt t="109626" x="7762875" y="5000625"/>
          <p14:tracePt t="109641" x="7162800" y="5089525"/>
          <p14:tracePt t="109658" x="6743700" y="5140325"/>
          <p14:tracePt t="109676" x="6369050" y="5187950"/>
          <p14:tracePt t="109692" x="5800725" y="5311775"/>
          <p14:tracePt t="109708" x="5461000" y="5381625"/>
          <p14:tracePt t="109725" x="5162550" y="5448300"/>
          <p14:tracePt t="109741" x="4765675" y="5508625"/>
          <p14:tracePt t="109759" x="4546600" y="5546725"/>
          <p14:tracePt t="109775" x="4292600" y="5565775"/>
          <p14:tracePt t="109791" x="3952875" y="5565775"/>
          <p14:tracePt t="109807" x="3724275" y="5565775"/>
          <p14:tracePt t="109824" x="3495675" y="5549900"/>
          <p14:tracePt t="109841" x="3133725" y="5511800"/>
          <p14:tracePt t="109857" x="2851150" y="5470525"/>
          <p14:tracePt t="109874" x="2622550" y="5419725"/>
          <p14:tracePt t="109891" x="2187575" y="5346700"/>
          <p14:tracePt t="109908" x="1911350" y="5295900"/>
          <p14:tracePt t="109925" x="1670050" y="5276850"/>
          <p14:tracePt t="109945" x="1317625" y="5248275"/>
          <p14:tracePt t="109958" x="1120775" y="5219700"/>
          <p14:tracePt t="109975" x="936625" y="5200650"/>
          <p14:tracePt t="109992" x="717550" y="5184775"/>
          <p14:tracePt t="110008" x="635000" y="5175250"/>
          <p14:tracePt t="110025" x="590550" y="5175250"/>
          <p14:tracePt t="110041" x="533400" y="5175250"/>
          <p14:tracePt t="110058" x="504825" y="5175250"/>
          <p14:tracePt t="110074" x="495300" y="5175250"/>
          <p14:tracePt t="110091" x="482600" y="5175250"/>
          <p14:tracePt t="110107" x="466725" y="5175250"/>
          <p14:tracePt t="110124" x="457200" y="5175250"/>
          <p14:tracePt t="110141" x="441325" y="5175250"/>
          <p14:tracePt t="110158" x="438150" y="5175250"/>
          <p14:tracePt t="110400" x="447675" y="5175250"/>
          <p14:tracePt t="110407" x="454025" y="5175250"/>
          <p14:tracePt t="110425" x="463550" y="5175250"/>
          <p14:tracePt t="110441" x="479425" y="5175250"/>
          <p14:tracePt t="110457" x="482600" y="5175250"/>
          <p14:tracePt t="110474" x="488950" y="5175250"/>
          <p14:tracePt t="110491" x="508000" y="5159375"/>
          <p14:tracePt t="110507" x="517525" y="5156200"/>
          <p14:tracePt t="110524" x="527050" y="5156200"/>
          <p14:tracePt t="110541" x="549275" y="5149850"/>
          <p14:tracePt t="110557" x="558800" y="5149850"/>
          <p14:tracePt t="110574" x="568325" y="5149850"/>
          <p14:tracePt t="110591" x="581025" y="5146675"/>
          <p14:tracePt t="110607" x="596900" y="5137150"/>
          <p14:tracePt t="110625" x="628650" y="5124450"/>
          <p14:tracePt t="110641" x="701675" y="5099050"/>
          <p14:tracePt t="110658" x="752475" y="5092700"/>
          <p14:tracePt t="110675" x="812800" y="5083175"/>
          <p14:tracePt t="110692" x="911225" y="5083175"/>
          <p14:tracePt t="110708" x="971550" y="5083175"/>
          <p14:tracePt t="110725" x="1012825" y="5083175"/>
          <p14:tracePt t="110741" x="1069975" y="5083175"/>
          <p14:tracePt t="110757" x="1092200" y="5083175"/>
          <p14:tracePt t="110774" x="1120775" y="5083175"/>
          <p14:tracePt t="110791" x="1139825" y="5083175"/>
          <p14:tracePt t="110807" x="1149350" y="5083175"/>
          <p14:tracePt t="110824" x="1165225" y="5083175"/>
          <p14:tracePt t="110841" x="1181100" y="5083175"/>
          <p14:tracePt t="110858" x="1190625" y="5083175"/>
          <p14:tracePt t="110874" x="1200150" y="5083175"/>
          <p14:tracePt t="110891" x="1219200" y="5083175"/>
          <p14:tracePt t="110907" x="1228725" y="5083175"/>
          <p14:tracePt t="110924" x="1241425" y="5083175"/>
          <p14:tracePt t="110927" x="1244600" y="5083175"/>
          <p14:tracePt t="110941" x="1254125" y="5083175"/>
          <p14:tracePt t="110957" x="1270000" y="5083175"/>
          <p14:tracePt t="110991" x="1273175" y="5083175"/>
          <p14:tracePt t="111036" x="1279525" y="5080000"/>
          <p14:tracePt t="111044" x="1285875" y="5073650"/>
          <p14:tracePt t="111058" x="1289050" y="5073650"/>
          <p14:tracePt t="111074" x="1295400" y="5070475"/>
          <p14:tracePt t="111092" x="1308100" y="5064125"/>
          <p14:tracePt t="111108" x="1323975" y="5060950"/>
          <p14:tracePt t="111125" x="1333500" y="5060950"/>
          <p14:tracePt t="111141" x="1358900" y="5060950"/>
          <p14:tracePt t="111157" x="1403350" y="5060950"/>
          <p14:tracePt t="111174" x="1457325" y="5060950"/>
          <p14:tracePt t="111191" x="1552575" y="5064125"/>
          <p14:tracePt t="111207" x="1616075" y="5076825"/>
          <p14:tracePt t="111224" x="1682750" y="5092700"/>
          <p14:tracePt t="111241" x="1803400" y="5108575"/>
          <p14:tracePt t="111258" x="1885950" y="5114925"/>
          <p14:tracePt t="111274" x="1955800" y="5114925"/>
          <p14:tracePt t="111291" x="2041525" y="5121275"/>
          <p14:tracePt t="111307" x="2101850" y="5121275"/>
          <p14:tracePt t="111323" x="2171700" y="5121275"/>
          <p14:tracePt t="111340" x="2276475" y="5121275"/>
          <p14:tracePt t="111357" x="2346325" y="5121275"/>
          <p14:tracePt t="111374" x="2419350" y="5121275"/>
          <p14:tracePt t="111390" x="2568575" y="5121275"/>
          <p14:tracePt t="111407" x="2682875" y="5121275"/>
          <p14:tracePt t="111424" x="2755900" y="5121275"/>
          <p14:tracePt t="111441" x="2844800" y="5111750"/>
          <p14:tracePt t="111457" x="2917825" y="5095875"/>
          <p14:tracePt t="111474" x="3003550" y="5080000"/>
          <p14:tracePt t="111491" x="3146425" y="5057775"/>
          <p14:tracePt t="111507" x="3244850" y="5026025"/>
          <p14:tracePt t="111524" x="3387725" y="4987925"/>
          <p14:tracePt t="111541" x="3590925" y="4927600"/>
          <p14:tracePt t="111558" x="3698875" y="4911725"/>
          <p14:tracePt t="111574" x="3806825" y="4886325"/>
          <p14:tracePt t="111591" x="3937000" y="4870450"/>
          <p14:tracePt t="111607" x="4000500" y="4864100"/>
          <p14:tracePt t="111623" x="4060825" y="4864100"/>
          <p14:tracePt t="111641" x="4184650" y="4864100"/>
          <p14:tracePt t="111657" x="4267200" y="4864100"/>
          <p14:tracePt t="111675" x="4318000" y="4864100"/>
          <p14:tracePt t="111692" x="4359275" y="4864100"/>
          <p14:tracePt t="111708" x="4381500" y="4864100"/>
          <p14:tracePt t="111725" x="4391025" y="4864100"/>
          <p14:tracePt t="111741" x="4406900" y="4864100"/>
          <p14:tracePt t="111774" x="4410075" y="4864100"/>
          <p14:tracePt t="111850" x="4422775" y="4864100"/>
          <p14:tracePt t="111857" x="4425950" y="4864100"/>
          <p14:tracePt t="111875" x="4435475" y="4864100"/>
          <p14:tracePt t="111892" x="4486275" y="4873625"/>
          <p14:tracePt t="111908" x="4530725" y="4892675"/>
          <p14:tracePt t="111924" x="4597400" y="4914900"/>
          <p14:tracePt t="111941" x="4711700" y="4953000"/>
          <p14:tracePt t="111958" x="4800600" y="4994275"/>
          <p14:tracePt t="111974" x="4899025" y="5026025"/>
          <p14:tracePt t="111991" x="5035550" y="5057775"/>
          <p14:tracePt t="112007" x="5086350" y="5070475"/>
          <p14:tracePt t="112024" x="5111750" y="5083175"/>
          <p14:tracePt t="112041" x="5130800" y="5089525"/>
          <p14:tracePt t="112057" x="5146675" y="5089525"/>
          <p14:tracePt t="113542" x="5080000" y="5089525"/>
          <p14:tracePt t="113549" x="4956175" y="5099050"/>
          <p14:tracePt t="113557" x="4813300" y="5108575"/>
          <p14:tracePt t="113578" x="4397375" y="5200650"/>
          <p14:tracePt t="113595" x="4057650" y="5273675"/>
          <p14:tracePt t="113615" x="3467100" y="5397500"/>
          <p14:tracePt t="113642" x="2768600" y="5514975"/>
          <p14:tracePt t="113677" x="2225675" y="5584825"/>
          <p14:tracePt t="113693" x="2041525" y="5600700"/>
          <p14:tracePt t="113708" x="1879600" y="5619750"/>
          <p14:tracePt t="113724" x="1749425" y="5654675"/>
          <p14:tracePt t="113741" x="1581150" y="5689600"/>
          <p14:tracePt t="113757" x="1495425" y="5705475"/>
          <p14:tracePt t="113774" x="1447800" y="5724525"/>
          <p14:tracePt t="113791" x="1400175" y="5743575"/>
          <p14:tracePt t="113808" x="1368425" y="5756275"/>
          <p14:tracePt t="113824" x="1352550" y="5765800"/>
          <p14:tracePt t="113841" x="1333500" y="5765800"/>
          <p14:tracePt t="113857" x="1301750" y="5765800"/>
          <p14:tracePt t="113874" x="1282700" y="5765800"/>
          <p14:tracePt t="113891" x="1225550" y="5765800"/>
          <p14:tracePt t="113908" x="1181100" y="5762625"/>
          <p14:tracePt t="113924" x="1136650" y="5749925"/>
          <p14:tracePt t="113941" x="1073150" y="5730875"/>
          <p14:tracePt t="113958" x="1035050" y="5718175"/>
          <p14:tracePt t="113975" x="987425" y="5699125"/>
          <p14:tracePt t="113991" x="933450" y="5680075"/>
          <p14:tracePt t="114007" x="901700" y="5667375"/>
          <p14:tracePt t="114024" x="869950" y="5654675"/>
          <p14:tracePt t="114041" x="835025" y="5635625"/>
          <p14:tracePt t="114057" x="806450" y="5635625"/>
          <p14:tracePt t="114074" x="784225" y="5635625"/>
          <p14:tracePt t="114091" x="746125" y="5635625"/>
          <p14:tracePt t="114108" x="723900" y="5635625"/>
          <p14:tracePt t="114124" x="698500" y="5635625"/>
          <p14:tracePt t="114141" x="685800" y="5635625"/>
          <p14:tracePt t="114157" x="676275" y="5635625"/>
          <p14:tracePt t="114174" x="660400" y="5635625"/>
          <p14:tracePt t="114191" x="644525" y="5635625"/>
          <p14:tracePt t="114207" x="635000" y="5635625"/>
          <p14:tracePt t="114685" x="654050" y="5635625"/>
          <p14:tracePt t="114692" x="698500" y="5635625"/>
          <p14:tracePt t="114711" x="806450" y="5651500"/>
          <p14:tracePt t="114727" x="981075" y="5657850"/>
          <p14:tracePt t="114745" x="1117600" y="5657850"/>
          <p14:tracePt t="114762" x="1266825" y="5651500"/>
          <p14:tracePt t="114775" x="1387475" y="5626100"/>
          <p14:tracePt t="114808" x="1581150" y="5597525"/>
          <p14:tracePt t="114841" x="1717675" y="5597525"/>
          <p14:tracePt t="114857" x="1755775" y="5597525"/>
          <p14:tracePt t="114874" x="1800225" y="5597525"/>
          <p14:tracePt t="114891" x="1838325" y="5597525"/>
          <p14:tracePt t="114907" x="1860550" y="5597525"/>
          <p14:tracePt t="114924" x="1876425" y="5597525"/>
          <p14:tracePt t="114942" x="1901825" y="5597525"/>
          <p14:tracePt t="114958" x="1917700" y="5597525"/>
          <p14:tracePt t="114974" x="1939925" y="5597525"/>
          <p14:tracePt t="114991" x="1965325" y="5597525"/>
          <p14:tracePt t="115007" x="1981200" y="5597525"/>
          <p14:tracePt t="115028" x="2000250" y="5597525"/>
          <p14:tracePt t="115041" x="2009775" y="5597525"/>
          <p14:tracePt t="115057" x="2019300" y="5597525"/>
          <p14:tracePt t="115074" x="2032000" y="5597525"/>
          <p14:tracePt t="115091" x="2051050" y="5597525"/>
          <p14:tracePt t="115108" x="2060575" y="5597525"/>
          <p14:tracePt t="115124" x="2070100" y="5597525"/>
          <p14:tracePt t="115141" x="2079625" y="5597525"/>
          <p14:tracePt t="115157" x="2095500" y="5597525"/>
          <p14:tracePt t="115174" x="2098675" y="5597525"/>
          <p14:tracePt t="115207" x="2105025" y="5597525"/>
          <p14:tracePt t="115314" x="2108200" y="5597525"/>
          <p14:tracePt t="115322" x="2114550" y="5597525"/>
          <p14:tracePt t="115328" x="2120900" y="5597525"/>
          <p14:tracePt t="115342" x="2130425" y="5597525"/>
          <p14:tracePt t="115628" x="2133600" y="5597525"/>
          <p14:tracePt t="115842" x="2155825" y="5597525"/>
          <p14:tracePt t="115849" x="2190750" y="5597525"/>
          <p14:tracePt t="115857" x="2225675" y="5597525"/>
          <p14:tracePt t="115875" x="2311400" y="5613400"/>
          <p14:tracePt t="115907" x="2552700" y="5654675"/>
          <p14:tracePt t="115941" x="2778125" y="5670550"/>
          <p14:tracePt t="115957" x="2857500" y="5670550"/>
          <p14:tracePt t="115974" x="2930525" y="5670550"/>
          <p14:tracePt t="115991" x="3025775" y="5670550"/>
          <p14:tracePt t="116007" x="3060700" y="5670550"/>
          <p14:tracePt t="116024" x="3098800" y="5670550"/>
          <p14:tracePt t="116027" x="3108325" y="5670550"/>
          <p14:tracePt t="116041" x="3136900" y="5670550"/>
          <p14:tracePt t="116062" x="3194050" y="5657850"/>
          <p14:tracePt t="116073" x="3206750" y="5654675"/>
          <p14:tracePt t="116091" x="3270250" y="5648325"/>
          <p14:tracePt t="116107" x="3305175" y="5635625"/>
          <p14:tracePt t="116124" x="3349625" y="5635625"/>
          <p14:tracePt t="116141" x="3390900" y="5635625"/>
          <p14:tracePt t="116157" x="3413125" y="5635625"/>
          <p14:tracePt t="116174" x="3441700" y="5635625"/>
          <p14:tracePt t="116191" x="3473450" y="5635625"/>
          <p14:tracePt t="116207" x="3505200" y="5635625"/>
          <p14:tracePt t="116224" x="3527425" y="5635625"/>
          <p14:tracePt t="116241" x="3559175" y="5635625"/>
          <p14:tracePt t="116257" x="3568700" y="5635625"/>
          <p14:tracePt t="116274" x="3578225" y="5635625"/>
          <p14:tracePt t="116291" x="3600450" y="5635625"/>
          <p14:tracePt t="116307" x="3609975" y="5635625"/>
          <p14:tracePt t="116325" x="3619500" y="5635625"/>
          <p14:tracePt t="116341" x="3635375" y="5635625"/>
          <p14:tracePt t="116357" x="3638550" y="5635625"/>
          <p14:tracePt t="116374" x="3644900" y="5635625"/>
          <p14:tracePt t="117729" x="3683000" y="5635625"/>
          <p14:tracePt t="117735" x="3749675" y="5635625"/>
          <p14:tracePt t="117744" x="3819525" y="5635625"/>
          <p14:tracePt t="117761" x="3981450" y="5638800"/>
          <p14:tracePt t="117777" x="4210050" y="5638800"/>
          <p14:tracePt t="117794" x="4391025" y="5638800"/>
          <p14:tracePt t="117807" x="4518025" y="5638800"/>
          <p14:tracePt t="117841" x="4679950" y="5638800"/>
          <p14:tracePt t="117874" x="4838700" y="5638800"/>
          <p14:tracePt t="117891" x="4921250" y="5638800"/>
          <p14:tracePt t="117907" x="4991100" y="5638800"/>
          <p14:tracePt t="117924" x="5121275" y="5635625"/>
          <p14:tracePt t="117941" x="5292725" y="5626100"/>
          <p14:tracePt t="117957" x="5375275" y="5626100"/>
          <p14:tracePt t="117974" x="5461000" y="5619750"/>
          <p14:tracePt t="117991" x="5553075" y="5619750"/>
          <p14:tracePt t="118007" x="5670550" y="5619750"/>
          <p14:tracePt t="118024" x="5730875" y="5619750"/>
          <p14:tracePt t="118041" x="5848350" y="5619750"/>
          <p14:tracePt t="118057" x="5918200" y="5619750"/>
          <p14:tracePt t="118074" x="5978525" y="5619750"/>
          <p14:tracePt t="118077" x="6003925" y="5619750"/>
          <p14:tracePt t="118091" x="6032500" y="5619750"/>
          <p14:tracePt t="118111" x="6054725" y="5619750"/>
          <p14:tracePt t="118123" x="6064250" y="5613400"/>
          <p14:tracePt t="118141" x="6070600" y="5613400"/>
          <p14:tracePt t="118157" x="6070600" y="5610225"/>
          <p14:tracePt t="118220" x="6067425" y="5603875"/>
          <p14:tracePt t="118228" x="6064250" y="5603875"/>
          <p14:tracePt t="118240" x="6057900" y="5603875"/>
          <p14:tracePt t="118257" x="6038850" y="5603875"/>
          <p14:tracePt t="118274" x="6029325" y="5600700"/>
          <p14:tracePt t="118291" x="6013450" y="5600700"/>
          <p14:tracePt t="118307" x="5997575" y="5600700"/>
          <p14:tracePt t="118323" x="5984875" y="5588000"/>
          <p14:tracePt t="118341" x="5940425" y="5568950"/>
          <p14:tracePt t="118357" x="5918200" y="5568950"/>
          <p14:tracePt t="118373" x="5899150" y="5568950"/>
          <p14:tracePt t="118390" x="5867400" y="5562600"/>
          <p14:tracePt t="118407" x="5826125" y="5562600"/>
          <p14:tracePt t="118424" x="5810250" y="5562600"/>
          <p14:tracePt t="118440" x="5797550" y="5562600"/>
          <p14:tracePt t="118457" x="5762625" y="5562600"/>
          <p14:tracePt t="118473" x="5753100" y="5562600"/>
          <p14:tracePt t="118490" x="5743575" y="5559425"/>
          <p14:tracePt t="118507" x="5724525" y="5559425"/>
          <p14:tracePt t="118523" x="5715000" y="5559425"/>
          <p14:tracePt t="118541" x="5699125" y="5559425"/>
          <p14:tracePt t="118557" x="5695950" y="5559425"/>
          <p14:tracePt t="119842" x="5730875" y="5559425"/>
          <p14:tracePt t="119849" x="5788025" y="5559425"/>
          <p14:tracePt t="119857" x="5845175" y="5559425"/>
          <p14:tracePt t="119878" x="6022975" y="5534025"/>
          <p14:tracePt t="119894" x="6162675" y="5518150"/>
          <p14:tracePt t="119907" x="6289675" y="5508625"/>
          <p14:tracePt t="119941" x="6480175" y="5492750"/>
          <p14:tracePt t="119973" x="6657975" y="5476875"/>
          <p14:tracePt t="119991" x="6753225" y="5476875"/>
          <p14:tracePt t="120007" x="6835775" y="5476875"/>
          <p14:tracePt t="120024" x="6937375" y="5476875"/>
          <p14:tracePt t="120041" x="7058025" y="5470525"/>
          <p14:tracePt t="120057" x="7118350" y="5470525"/>
          <p14:tracePt t="120074" x="7169150" y="5461000"/>
          <p14:tracePt t="120090" x="7223125" y="5448300"/>
          <p14:tracePt t="120107" x="7343775" y="5426075"/>
          <p14:tracePt t="120124" x="7432675" y="5403850"/>
          <p14:tracePt t="120127" x="7477125" y="5403850"/>
          <p14:tracePt t="120141" x="7559675" y="5403850"/>
          <p14:tracePt t="120161" x="7654925" y="5394325"/>
          <p14:tracePt t="120174" x="7727950" y="5394325"/>
          <p14:tracePt t="120191" x="7797800" y="5394325"/>
          <p14:tracePt t="120206" x="7832725" y="5394325"/>
          <p14:tracePt t="120223" x="7854950" y="5394325"/>
          <p14:tracePt t="120240" x="7883525" y="5394325"/>
          <p14:tracePt t="120257" x="7918450" y="5394325"/>
          <p14:tracePt t="120273" x="7962900" y="5394325"/>
          <p14:tracePt t="120290" x="7991475" y="5394325"/>
          <p14:tracePt t="120307" x="8032750" y="5384800"/>
          <p14:tracePt t="120324" x="8061325" y="5384800"/>
          <p14:tracePt t="120341" x="8083550" y="5384800"/>
          <p14:tracePt t="120357" x="8096250" y="5384800"/>
          <p14:tracePt t="120373" x="8118475" y="5384800"/>
          <p14:tracePt t="120390" x="8134350" y="5384800"/>
          <p14:tracePt t="120407" x="8156575" y="5384800"/>
          <p14:tracePt t="120424" x="8169275" y="5384800"/>
          <p14:tracePt t="120440" x="8178800" y="5384800"/>
          <p14:tracePt t="120457" x="8188325" y="5384800"/>
          <p14:tracePt t="120473" x="8194675" y="5384800"/>
          <p14:tracePt t="120570" x="8201025" y="5384800"/>
          <p14:tracePt t="120584" x="8204200" y="5384800"/>
          <p14:tracePt t="120592" x="8213725" y="5384800"/>
          <p14:tracePt t="120628" x="8220075" y="5384800"/>
          <p14:tracePt t="120649" x="8223250" y="5384800"/>
          <p14:tracePt t="121407" x="8188325" y="5384800"/>
          <p14:tracePt t="121414" x="8153400" y="5387975"/>
          <p14:tracePt t="121424" x="8093075" y="5403850"/>
          <p14:tracePt t="121444" x="7829550" y="5413375"/>
          <p14:tracePt t="121460" x="7600950" y="5432425"/>
          <p14:tracePt t="121480" x="7026275" y="5457825"/>
          <p14:tracePt t="121508" x="5746750" y="5530850"/>
          <p14:tracePt t="121542" x="3832225" y="5486400"/>
          <p14:tracePt t="121559" x="3190875" y="5441950"/>
          <p14:tracePt t="121576" x="2546350" y="5381625"/>
          <p14:tracePt t="121592" x="1863725" y="5302250"/>
          <p14:tracePt t="121608" x="1543050" y="5283200"/>
          <p14:tracePt t="121624" x="1327150" y="5264150"/>
          <p14:tracePt t="121640" x="1155700" y="5264150"/>
          <p14:tracePt t="121642" x="1085850" y="5245100"/>
          <p14:tracePt t="121657" x="968375" y="5245100"/>
          <p14:tracePt t="121674" x="898525" y="5245100"/>
          <p14:tracePt t="121691" x="841375" y="5260975"/>
          <p14:tracePt t="121707" x="815975" y="5267325"/>
          <p14:tracePt t="121724" x="803275" y="5276850"/>
          <p14:tracePt t="121740" x="790575" y="5286375"/>
          <p14:tracePt t="121757" x="777875" y="5308600"/>
          <p14:tracePt t="121773" x="768350" y="5318125"/>
          <p14:tracePt t="121790" x="752475" y="5334000"/>
          <p14:tracePt t="121807" x="708025" y="5384800"/>
          <p14:tracePt t="121823" x="638175" y="5429250"/>
          <p14:tracePt t="121841" x="495300" y="5514975"/>
          <p14:tracePt t="121856" x="425450" y="5553075"/>
          <p14:tracePt t="121873" x="358775" y="5591175"/>
          <p14:tracePt t="121890" x="320675" y="5610225"/>
          <p14:tracePt t="121907" x="276225" y="5626100"/>
          <p14:tracePt t="121923" x="266700" y="5632450"/>
          <p14:tracePt t="121940" x="257175" y="5632450"/>
          <p14:tracePt t="122256" x="273050" y="5645150"/>
          <p14:tracePt t="122263" x="288925" y="5651500"/>
          <p14:tracePt t="122277" x="336550" y="5676900"/>
          <p14:tracePt t="122293" x="390525" y="5695950"/>
          <p14:tracePt t="122310" x="454025" y="5711825"/>
          <p14:tracePt t="122327" x="549275" y="5746750"/>
          <p14:tracePt t="122340" x="577850" y="5762625"/>
          <p14:tracePt t="122373" x="835025" y="5835650"/>
          <p14:tracePt t="122407" x="1063625" y="5883275"/>
          <p14:tracePt t="122423" x="1184275" y="5899150"/>
          <p14:tracePt t="122440" x="1289050" y="5908675"/>
          <p14:tracePt t="122457" x="1428750" y="5915025"/>
          <p14:tracePt t="122473" x="1495425" y="5937250"/>
          <p14:tracePt t="122490" x="1565275" y="5937250"/>
          <p14:tracePt t="122507" x="1663700" y="5946775"/>
          <p14:tracePt t="122523" x="1724025" y="5953125"/>
          <p14:tracePt t="122539" x="1762125" y="5953125"/>
          <p14:tracePt t="122556" x="1809750" y="5956300"/>
          <p14:tracePt t="122573" x="1831975" y="5962650"/>
          <p14:tracePt t="122590" x="1854200" y="5969000"/>
          <p14:tracePt t="122607" x="1895475" y="5981700"/>
          <p14:tracePt t="122623" x="1920875" y="6000750"/>
          <p14:tracePt t="122641" x="1962150" y="6016625"/>
          <p14:tracePt t="122657" x="1990725" y="6022975"/>
          <p14:tracePt t="122673" x="2022475" y="6029325"/>
          <p14:tracePt t="122690" x="2044700" y="6035675"/>
          <p14:tracePt t="122707" x="2085975" y="6035675"/>
          <p14:tracePt t="122723" x="2108200" y="6035675"/>
          <p14:tracePt t="122740" x="2136775" y="6035675"/>
          <p14:tracePt t="122757" x="2190750" y="6035675"/>
          <p14:tracePt t="122774" x="2228850" y="6035675"/>
          <p14:tracePt t="122790" x="2282825" y="6035675"/>
          <p14:tracePt t="122806" x="2311400" y="6035675"/>
          <p14:tracePt t="122823" x="2320925" y="6035675"/>
          <p14:tracePt t="122839" x="2330450" y="6035675"/>
          <p14:tracePt t="122856" x="2359025" y="6035675"/>
          <p14:tracePt t="122873" x="2378075" y="6035675"/>
          <p14:tracePt t="122890" x="2393950" y="6035675"/>
          <p14:tracePt t="122907" x="2416175" y="6035675"/>
          <p14:tracePt t="122923" x="2428875" y="6035675"/>
          <p14:tracePt t="122940" x="2438400" y="6035675"/>
          <p14:tracePt t="122957" x="2460625" y="6035675"/>
          <p14:tracePt t="122992" x="2463800" y="6035675"/>
          <p14:tracePt t="123300" x="2476500" y="6032500"/>
          <p14:tracePt t="123307" x="2486025" y="6032500"/>
          <p14:tracePt t="123324" x="2508250" y="6029325"/>
          <p14:tracePt t="123341" x="2571750" y="6022975"/>
          <p14:tracePt t="123356" x="2622550" y="6022975"/>
          <p14:tracePt t="123373" x="2667000" y="6022975"/>
          <p14:tracePt t="123389" x="2727325" y="6022975"/>
          <p14:tracePt t="123406" x="2835275" y="5997575"/>
          <p14:tracePt t="123423" x="2921000" y="5991225"/>
          <p14:tracePt t="123440" x="2994025" y="5981700"/>
          <p14:tracePt t="123456" x="3086100" y="5981700"/>
          <p14:tracePt t="123473" x="3136900" y="5981700"/>
          <p14:tracePt t="123490" x="3190875" y="5981700"/>
          <p14:tracePt t="123506" x="3254375" y="5981700"/>
          <p14:tracePt t="123523" x="3295650" y="5981700"/>
          <p14:tracePt t="123540" x="3327400" y="5981700"/>
          <p14:tracePt t="123556" x="3375025" y="5975350"/>
          <p14:tracePt t="123573" x="3419475" y="5969000"/>
          <p14:tracePt t="123590" x="3482975" y="5956300"/>
          <p14:tracePt t="123607" x="3625850" y="5940425"/>
          <p14:tracePt t="123623" x="3711575" y="5924550"/>
          <p14:tracePt t="123639" x="3806825" y="5918200"/>
          <p14:tracePt t="123656" x="3968750" y="5908675"/>
          <p14:tracePt t="123673" x="4086225" y="5899150"/>
          <p14:tracePt t="123689" x="4200525" y="5892800"/>
          <p14:tracePt t="123692" x="4270375" y="5892800"/>
          <p14:tracePt t="123706" x="4441825" y="5883275"/>
          <p14:tracePt t="123723" x="4603750" y="5883275"/>
          <p14:tracePt t="123740" x="4775200" y="5889625"/>
          <p14:tracePt t="123756" x="5016500" y="5899150"/>
          <p14:tracePt t="123773" x="5118100" y="5899150"/>
          <p14:tracePt t="123789" x="5213350" y="5899150"/>
          <p14:tracePt t="123806" x="5353050" y="5899150"/>
          <p14:tracePt t="123823" x="5413375" y="5899150"/>
          <p14:tracePt t="123841" x="5473700" y="5899150"/>
          <p14:tracePt t="123857" x="5495925" y="5899150"/>
          <p14:tracePt t="123874" x="5518150" y="5899150"/>
          <p14:tracePt t="123891" x="5534025" y="5899150"/>
          <p14:tracePt t="123906" x="5543550" y="5899150"/>
          <p14:tracePt t="123923" x="5546725" y="5899150"/>
          <p14:tracePt t="123939" x="5553075" y="5899150"/>
          <p14:tracePt t="123973" x="5568950" y="5899150"/>
          <p14:tracePt t="124007" x="5572125" y="5899150"/>
          <p14:tracePt t="124024" x="5578475" y="5899150"/>
          <p14:tracePt t="124048" x="5581650" y="5899150"/>
          <p14:tracePt t="126542" x="5514975" y="5895975"/>
          <p14:tracePt t="126550" x="5422900" y="5886450"/>
          <p14:tracePt t="126557" x="5330825" y="5876925"/>
          <p14:tracePt t="126577" x="5022850" y="5876925"/>
          <p14:tracePt t="126590" x="4908550" y="5883275"/>
          <p14:tracePt t="126615" x="4254500" y="6022975"/>
          <p14:tracePt t="126640" x="3736975" y="6178550"/>
          <p14:tracePt t="126674" x="3140075" y="6327775"/>
          <p14:tracePt t="126691" x="2851150" y="6394450"/>
          <p14:tracePt t="126707" x="2673350" y="6438900"/>
          <p14:tracePt t="126723" x="2520950" y="6477000"/>
          <p14:tracePt t="126739" x="2378075" y="6530975"/>
          <p14:tracePt t="126756" x="2162175" y="6594475"/>
          <p14:tracePt t="127291" x="1031875" y="6486525"/>
          <p14:tracePt t="127310" x="1031875" y="6477000"/>
          <p14:tracePt t="127323" x="1025525" y="6461125"/>
          <p14:tracePt t="127339" x="1016000" y="6451600"/>
          <p14:tracePt t="127356" x="1016000" y="6435725"/>
          <p14:tracePt t="127435" x="1012825" y="6435725"/>
          <p14:tracePt t="128263" x="1031875" y="6435725"/>
          <p14:tracePt t="128270" x="1063625" y="6435725"/>
          <p14:tracePt t="128277" x="1089025" y="6435725"/>
          <p14:tracePt t="128293" x="1158875" y="6435725"/>
          <p14:tracePt t="128306" x="1228725" y="6435725"/>
          <p14:tracePt t="128339" x="1403350" y="6435725"/>
          <p14:tracePt t="128372" x="1717675" y="6419850"/>
          <p14:tracePt t="128389" x="1901825" y="6391275"/>
          <p14:tracePt t="128407" x="2197100" y="6381750"/>
          <p14:tracePt t="128423" x="2425700" y="6381750"/>
          <p14:tracePt t="128439" x="2619375" y="6381750"/>
          <p14:tracePt t="128456" x="2917825" y="6416675"/>
          <p14:tracePt t="128473" x="3089275" y="6435725"/>
          <p14:tracePt t="128489" x="3276600" y="6464300"/>
          <p14:tracePt t="128506" x="3495675" y="6489700"/>
          <p14:tracePt t="128522" x="3670300" y="6518275"/>
          <p14:tracePt t="128539" x="3854450" y="6534150"/>
          <p14:tracePt t="128556" x="4095750" y="6543675"/>
          <p14:tracePt t="128573" x="4267200" y="6562725"/>
          <p14:tracePt t="128589" x="4384675" y="6572250"/>
          <p14:tracePt t="128606" x="4575175" y="6607175"/>
          <p14:tracePt t="128622" x="4714875" y="6623050"/>
          <p14:tracePt t="128639" x="4841875" y="6638925"/>
          <p14:tracePt t="128656" x="5108575" y="6657975"/>
          <p14:tracePt t="128673" x="5292725" y="6686550"/>
          <p14:tracePt t="128690" x="5432425" y="6702425"/>
          <p14:tracePt t="128706" x="5594350" y="6711950"/>
          <p14:tracePt t="128722" x="5667375" y="6711950"/>
          <p14:tracePt t="128739" x="5727700" y="6711950"/>
          <p14:tracePt t="128741" x="5746750" y="6711950"/>
          <p14:tracePt t="128756" x="5791200" y="6711950"/>
          <p14:tracePt t="128773" x="5826125" y="6708775"/>
          <p14:tracePt t="128789" x="5873750" y="6696075"/>
          <p14:tracePt t="128806" x="5921375" y="6677025"/>
          <p14:tracePt t="128822" x="5943600" y="6670675"/>
          <p14:tracePt t="128839" x="5959475" y="6661150"/>
          <p14:tracePt t="128856" x="5975350" y="6645275"/>
          <p14:tracePt t="128872" x="5981700" y="6619875"/>
          <p14:tracePt t="128889" x="5981700" y="6597650"/>
          <p14:tracePt t="128906" x="5978525" y="6575425"/>
          <p14:tracePt t="128923" x="5969000" y="6565900"/>
          <p14:tracePt t="128940" x="5946775" y="6556375"/>
          <p14:tracePt t="128956" x="5905500" y="6530975"/>
          <p14:tracePt t="128972" x="5826125" y="6486525"/>
          <p14:tracePt t="128989" x="5705475" y="6432550"/>
          <p14:tracePt t="129006" x="5511800" y="6381750"/>
          <p14:tracePt t="129022" x="5391150" y="6337300"/>
          <p14:tracePt t="129039" x="5260975" y="6302375"/>
          <p14:tracePt t="129057" x="5080000" y="6242050"/>
          <p14:tracePt t="129073" x="4968875" y="6207125"/>
          <p14:tracePt t="129089" x="4826000" y="6162675"/>
          <p14:tracePt t="129106" x="4648200" y="6137275"/>
          <p14:tracePt t="129122" x="4521200" y="6130925"/>
          <p14:tracePt t="129139" x="4394200" y="6130925"/>
          <p14:tracePt t="129156" x="4232275" y="6130925"/>
          <p14:tracePt t="129172" x="4159250" y="6140450"/>
          <p14:tracePt t="129189" x="4083050" y="6156325"/>
          <p14:tracePt t="129206" x="3949700" y="6178550"/>
          <p14:tracePt t="129223" x="3863975" y="6203950"/>
          <p14:tracePt t="129239" x="3778250" y="6216650"/>
          <p14:tracePt t="129242" x="3730625" y="6226175"/>
          <p14:tracePt t="129256" x="3613150" y="6242050"/>
          <p14:tracePt t="129277" x="3425825" y="6251575"/>
          <p14:tracePt t="129289" x="3355975" y="6261100"/>
          <p14:tracePt t="129306" x="3168650" y="6286500"/>
          <p14:tracePt t="129322" x="3041650" y="6296025"/>
          <p14:tracePt t="129339" x="2946400" y="6302375"/>
          <p14:tracePt t="129356" x="2825750" y="6318250"/>
          <p14:tracePt t="129372" x="2740025" y="6334125"/>
          <p14:tracePt t="129389" x="2644775" y="6350000"/>
          <p14:tracePt t="129406" x="2555875" y="6369050"/>
          <p14:tracePt t="129423" x="2501900" y="6384925"/>
          <p14:tracePt t="129439" x="2463800" y="6397625"/>
          <p14:tracePt t="129457" x="2422525" y="6419850"/>
          <p14:tracePt t="129473" x="2397125" y="6432550"/>
          <p14:tracePt t="129489" x="2374900" y="6442075"/>
          <p14:tracePt t="129506" x="2359025" y="6464300"/>
          <p14:tracePt t="129522" x="2349500" y="6473825"/>
          <p14:tracePt t="129539" x="2333625" y="6483350"/>
          <p14:tracePt t="129556" x="2333625" y="6499225"/>
          <p14:tracePt t="129573" x="2333625" y="6515100"/>
          <p14:tracePt t="129589" x="2333625" y="6524625"/>
          <p14:tracePt t="129606" x="2339975" y="6537325"/>
          <p14:tracePt t="129623" x="2352675" y="6550025"/>
          <p14:tracePt t="129640" x="2368550" y="6565900"/>
          <p14:tracePt t="129656" x="2416175" y="6581775"/>
          <p14:tracePt t="129672" x="2460625" y="6594475"/>
          <p14:tracePt t="129689" x="2501900" y="6629400"/>
          <p14:tracePt t="129706" x="2565400" y="6648450"/>
          <p14:tracePt t="129723" x="2609850" y="6667500"/>
          <p14:tracePt t="129740" x="2654300" y="6680200"/>
          <p14:tracePt t="129742" x="2676525" y="6699250"/>
          <p14:tracePt t="129757" x="2740025" y="6715125"/>
          <p14:tracePt t="129773" x="2803525" y="6737350"/>
          <p14:tracePt t="129789" x="2889250" y="6753225"/>
          <p14:tracePt t="129806" x="2994025" y="6791325"/>
          <p14:tracePt t="129822" x="3067050" y="6804025"/>
          <p14:tracePt t="129839" x="3152775" y="6819900"/>
          <p14:tracePt t="129856" x="3330575" y="6854825"/>
          <p14:tracePt t="129873" x="3451225" y="6854825"/>
          <p14:tracePt t="129889" x="3578225" y="6854825"/>
          <p14:tracePt t="129906" x="3810000" y="6854825"/>
          <p14:tracePt t="129923" x="3908425" y="6854825"/>
          <p14:tracePt t="129939" x="4000500" y="6854825"/>
          <p14:tracePt t="129956" x="4165600" y="6854825"/>
          <p14:tracePt t="129972" x="4267200" y="6854825"/>
          <p14:tracePt t="129989" x="4384675" y="6854825"/>
          <p14:tracePt t="130006" x="4635500" y="6854825"/>
          <p14:tracePt t="130023" x="4772025" y="6854825"/>
          <p14:tracePt t="130039" x="4889500" y="6854825"/>
          <p14:tracePt t="130056" x="5019675" y="6854825"/>
          <p14:tracePt t="130072" x="5080000" y="6854825"/>
          <p14:tracePt t="130089" x="5130800" y="6854825"/>
          <p14:tracePt t="130106" x="5194300" y="6854825"/>
          <p14:tracePt t="130122" x="5238750" y="6851650"/>
          <p14:tracePt t="130139" x="5289550" y="6838950"/>
          <p14:tracePt t="130156" x="5403850" y="6807200"/>
          <p14:tracePt t="130172" x="5467350" y="6794500"/>
          <p14:tracePt t="130190" x="5511800" y="6781800"/>
          <p14:tracePt t="130206" x="5549900" y="6756400"/>
          <p14:tracePt t="130222" x="5565775" y="6746875"/>
          <p14:tracePt t="130239" x="5575300" y="6731000"/>
          <p14:tracePt t="130241" x="5581650" y="6718300"/>
          <p14:tracePt t="130255" x="5591175" y="6705600"/>
          <p14:tracePt t="130272" x="5600700" y="6696075"/>
          <p14:tracePt t="130289" x="5616575" y="6683375"/>
          <p14:tracePt t="130305" x="5629275" y="6670675"/>
          <p14:tracePt t="130322" x="5641975" y="6654800"/>
          <p14:tracePt t="130339" x="5651500" y="6638925"/>
          <p14:tracePt t="130356" x="5651500" y="6597650"/>
          <p14:tracePt t="130372" x="5651500" y="6562725"/>
          <p14:tracePt t="130390" x="5651500" y="6508750"/>
          <p14:tracePt t="130407" x="5651500" y="6432550"/>
          <p14:tracePt t="130423" x="5651500" y="6388100"/>
          <p14:tracePt t="130439" x="5648325" y="6343650"/>
          <p14:tracePt t="130456" x="5629275" y="6289675"/>
          <p14:tracePt t="130472" x="5607050" y="6223000"/>
          <p14:tracePt t="130489" x="5562600" y="6162675"/>
          <p14:tracePt t="130506" x="5486400" y="6064250"/>
          <p14:tracePt t="130522" x="5451475" y="6029325"/>
          <p14:tracePt t="130539" x="5407025" y="5997575"/>
          <p14:tracePt t="130556" x="5340350" y="5978525"/>
          <p14:tracePt t="130572" x="5286375" y="5965825"/>
          <p14:tracePt t="130589" x="5222875" y="5949950"/>
          <p14:tracePt t="130606" x="5089525" y="5927725"/>
          <p14:tracePt t="130622" x="5032375" y="5927725"/>
          <p14:tracePt t="130639" x="4994275" y="5927725"/>
          <p14:tracePt t="130656" x="4953000" y="5927725"/>
          <p14:tracePt t="130672" x="4930775" y="5927725"/>
          <p14:tracePt t="130689" x="4902200" y="5927725"/>
          <p14:tracePt t="130707" x="4870450" y="5927725"/>
          <p14:tracePt t="130723" x="4841875" y="5927725"/>
          <p14:tracePt t="130739" x="4819650" y="5927725"/>
          <p14:tracePt t="130755" x="4784725" y="5927725"/>
          <p14:tracePt t="130772" x="4775200" y="5927725"/>
          <p14:tracePt t="130789" x="4765675" y="5927725"/>
          <p14:tracePt t="130806" x="4743450" y="5927725"/>
          <p14:tracePt t="130822" x="4733925" y="5927725"/>
          <p14:tracePt t="130839" x="4730750" y="5927725"/>
          <p14:tracePt t="131199" x="4724400" y="5927725"/>
          <p14:tracePt t="131205" x="4721225" y="5934075"/>
          <p14:tracePt t="131223" x="4730750" y="5927725"/>
          <p14:tracePt t="131515" x="4765675" y="5946775"/>
          <p14:tracePt t="131522" x="4829175" y="5972175"/>
          <p14:tracePt t="131544" x="5076825" y="6076950"/>
          <p14:tracePt t="131560" x="5245100" y="6149975"/>
          <p14:tracePt t="131578" x="5565775" y="6267450"/>
          <p14:tracePt t="131593" x="5734050" y="6330950"/>
          <p14:tracePt t="131613" x="5946775" y="6403975"/>
          <p14:tracePt t="131639" x="6140450" y="6454775"/>
          <p14:tracePt t="131673" x="6305550" y="6499225"/>
          <p14:tracePt t="131690" x="6359525" y="6499225"/>
          <p14:tracePt t="131706" x="6413500" y="6499225"/>
          <p14:tracePt t="131722" x="6423025" y="6499225"/>
          <p14:tracePt t="131739" x="6432550" y="6499225"/>
          <p14:tracePt t="131800" x="6426200" y="6499225"/>
          <p14:tracePt t="131807" x="6423025" y="6499225"/>
          <p14:tracePt t="131822" x="6413500" y="6492875"/>
          <p14:tracePt t="131839" x="6400800" y="6492875"/>
          <p14:tracePt t="131856" x="6381750" y="6492875"/>
          <p14:tracePt t="131872" x="6378575" y="6492875"/>
          <p14:tracePt t="131889" x="6369050" y="6492875"/>
          <p14:tracePt t="131905" x="6353175" y="6492875"/>
          <p14:tracePt t="131922" x="6337300" y="6492875"/>
          <p14:tracePt t="131939" x="6327775" y="6492875"/>
          <p14:tracePt t="131955" x="6318250" y="6492875"/>
          <p14:tracePt t="131989" x="6311900" y="6492875"/>
          <p14:tracePt t="132058" x="6308725" y="6492875"/>
          <p14:tracePt t="132064" x="6302375" y="6492875"/>
          <p14:tracePt t="132092" x="6292850" y="6492875"/>
          <p14:tracePt t="132120" x="6289675" y="6492875"/>
          <p14:tracePt t="132127" x="6283325" y="6492875"/>
          <p14:tracePt t="132141" x="6280150" y="6492875"/>
          <p14:tracePt t="132155" x="6267450" y="6492875"/>
          <p14:tracePt t="132172" x="6257925" y="6489700"/>
          <p14:tracePt t="132189" x="6248400" y="6489700"/>
          <p14:tracePt t="132206" x="6238875" y="6489700"/>
          <p14:tracePt t="132242" x="6238875" y="6483350"/>
          <p14:tracePt t="132277" x="6238875" y="6473825"/>
          <p14:tracePt t="132284" x="6238875" y="6467475"/>
          <p14:tracePt t="132298" x="6238875" y="6464300"/>
          <p14:tracePt t="132313" x="6238875" y="6457950"/>
          <p14:tracePt t="132322" x="6238875" y="6454775"/>
          <p14:tracePt t="132636" x="6242050" y="6454775"/>
          <p14:tracePt t="132650" x="6245225" y="6454775"/>
          <p14:tracePt t="132657" x="6251575" y="6454775"/>
          <p14:tracePt t="132673" x="6254750" y="6454775"/>
          <p14:tracePt t="132689" x="6264275" y="6454775"/>
          <p14:tracePt t="132705" x="6286500" y="6442075"/>
          <p14:tracePt t="132722" x="6296025" y="6426200"/>
          <p14:tracePt t="132739" x="6318250" y="6416675"/>
          <p14:tracePt t="132755" x="6362700" y="6397625"/>
          <p14:tracePt t="132772" x="6400800" y="6384925"/>
          <p14:tracePt t="132789" x="6423025" y="6378575"/>
          <p14:tracePt t="132806" x="6442075" y="6378575"/>
          <p14:tracePt t="132822" x="6457950" y="6378575"/>
          <p14:tracePt t="132843" x="6480175" y="6369050"/>
          <p14:tracePt t="132855" x="6508750" y="6362700"/>
          <p14:tracePt t="132872" x="6530975" y="6362700"/>
          <p14:tracePt t="132889" x="6553200" y="6362700"/>
          <p14:tracePt t="132905" x="6607175" y="6356350"/>
          <p14:tracePt t="132922" x="6651625" y="6356350"/>
          <p14:tracePt t="132939" x="6696075" y="6356350"/>
          <p14:tracePt t="132956" x="6750050" y="6356350"/>
          <p14:tracePt t="132973" x="6772275" y="6356350"/>
          <p14:tracePt t="132989" x="6794500" y="6356350"/>
          <p14:tracePt t="133006" x="6835775" y="6356350"/>
          <p14:tracePt t="133022" x="6864350" y="6356350"/>
          <p14:tracePt t="133039" x="6880225" y="6362700"/>
          <p14:tracePt t="133056" x="6902450" y="6381750"/>
          <p14:tracePt t="133072" x="6924675" y="6391275"/>
          <p14:tracePt t="133089" x="6934200" y="6400800"/>
          <p14:tracePt t="133106" x="6953250" y="6416675"/>
          <p14:tracePt t="133122" x="6978650" y="6426200"/>
          <p14:tracePt t="133139" x="6994525" y="6435725"/>
          <p14:tracePt t="133155" x="7032625" y="6435725"/>
          <p14:tracePt t="133172" x="7054850" y="6435725"/>
          <p14:tracePt t="133189" x="7092950" y="6435725"/>
          <p14:tracePt t="133206" x="7131050" y="6435725"/>
          <p14:tracePt t="133222" x="7169150" y="6435725"/>
          <p14:tracePt t="133239" x="7191375" y="6435725"/>
          <p14:tracePt t="133255" x="7232650" y="6435725"/>
          <p14:tracePt t="133272" x="7261225" y="643572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starr_031111_0055_ricinus_commu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500063" y="5903913"/>
            <a:ext cx="86439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Fruit = tricoque, péricarpe à paroi externe riche en </a:t>
            </a:r>
          </a:p>
          <a:p>
            <a:pPr eaLnBrk="1" hangingPunct="1"/>
            <a:r>
              <a:rPr lang="fr-FR" altLang="fr-FR"/>
              <a:t>poils chrochus. Graines tachetées avec caroncule</a:t>
            </a:r>
          </a:p>
        </p:txBody>
      </p:sp>
      <p:pic>
        <p:nvPicPr>
          <p:cNvPr id="43012" name="Image 5" descr="http://fleurs-fruits-feuilles-de.com/copyrighter_4.php?image=photo/ricinus_communis_mo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9"/>
          <a:stretch>
            <a:fillRect/>
          </a:stretch>
        </p:blipFill>
        <p:spPr bwMode="auto">
          <a:xfrm>
            <a:off x="5643563" y="0"/>
            <a:ext cx="24288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Frø fra Ricinus commun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71688"/>
            <a:ext cx="407193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29"/>
    </mc:Choice>
    <mc:Fallback>
      <p:transition spd="slow" advTm="30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5" x="7337425" y="5584825"/>
          <p14:tracePt t="2542" x="7267575" y="5603875"/>
          <p14:tracePt t="2549" x="7185025" y="5619750"/>
          <p14:tracePt t="2562" x="7092950" y="5638800"/>
          <p14:tracePt t="2578" x="6867525" y="5702300"/>
          <p14:tracePt t="2595" x="6680200" y="5768975"/>
          <p14:tracePt t="2612" x="6502400" y="5822950"/>
          <p14:tracePt t="2646" x="6083300" y="6000750"/>
          <p14:tracePt t="2680" x="5845175" y="6118225"/>
          <p14:tracePt t="2696" x="5765800" y="6146800"/>
          <p14:tracePt t="2712" x="5699125" y="6184900"/>
          <p14:tracePt t="2728" x="5648325" y="6216650"/>
          <p14:tracePt t="2746" x="5616575" y="6229350"/>
          <p14:tracePt t="2762" x="5594350" y="6248400"/>
          <p14:tracePt t="2779" x="5572125" y="6264275"/>
          <p14:tracePt t="2796" x="5549900" y="6273800"/>
          <p14:tracePt t="2813" x="5514975" y="6292850"/>
          <p14:tracePt t="2828" x="5489575" y="6308725"/>
          <p14:tracePt t="2845" x="5467350" y="6315075"/>
          <p14:tracePt t="2862" x="5432425" y="6321425"/>
          <p14:tracePt t="2878" x="5368925" y="6334125"/>
          <p14:tracePt t="2896" x="5324475" y="6334125"/>
          <p14:tracePt t="2913" x="5260975" y="6334125"/>
          <p14:tracePt t="2929" x="5226050" y="6334125"/>
          <p14:tracePt t="2946" x="5165725" y="6334125"/>
          <p14:tracePt t="2963" x="5057775" y="6330950"/>
          <p14:tracePt t="2978" x="4987925" y="6330950"/>
          <p14:tracePt t="2995" x="4943475" y="6330950"/>
          <p14:tracePt t="3012" x="4899025" y="6330950"/>
          <p14:tracePt t="3029" x="4851400" y="6334125"/>
          <p14:tracePt t="3046" x="4829175" y="6334125"/>
          <p14:tracePt t="3062" x="4806950" y="6334125"/>
          <p14:tracePt t="3079" x="4794250" y="6334125"/>
          <p14:tracePt t="3096" x="4787900" y="6334125"/>
          <p14:tracePt t="5130" x="4733925" y="6334125"/>
          <p14:tracePt t="5137" x="4641850" y="6343650"/>
          <p14:tracePt t="5145" x="4549775" y="6350000"/>
          <p14:tracePt t="5166" x="4305300" y="6407150"/>
          <p14:tracePt t="5182" x="4117975" y="6451600"/>
          <p14:tracePt t="5202" x="3870325" y="6524625"/>
          <p14:tracePt t="5228" x="3597275" y="6597650"/>
          <p14:tracePt t="5262" x="3435350" y="6645275"/>
          <p14:tracePt t="5278" x="3362325" y="6664325"/>
          <p14:tracePt t="5295" x="3317875" y="6683375"/>
          <p14:tracePt t="5312" x="3295650" y="6683375"/>
          <p14:tracePt t="5329" x="3238500" y="6683375"/>
          <p14:tracePt t="5345" x="3209925" y="6683375"/>
          <p14:tracePt t="5362" x="3165475" y="6683375"/>
          <p14:tracePt t="5380" x="3117850" y="6683375"/>
          <p14:tracePt t="5395" x="3073400" y="6673850"/>
          <p14:tracePt t="5412" x="3035300" y="6661150"/>
          <p14:tracePt t="5429" x="2965450" y="6642100"/>
          <p14:tracePt t="5445" x="2901950" y="6626225"/>
          <p14:tracePt t="5462" x="2835275" y="6604000"/>
          <p14:tracePt t="5478" x="2746375" y="6584950"/>
          <p14:tracePt t="5495" x="2698750" y="6572250"/>
          <p14:tracePt t="5516" x="2613025" y="6550025"/>
          <p14:tracePt t="5529" x="2533650" y="6518275"/>
          <p14:tracePt t="5545" x="2466975" y="6489700"/>
          <p14:tracePt t="5562" x="2409825" y="6477000"/>
          <p14:tracePt t="5578" x="2362200" y="6457950"/>
          <p14:tracePt t="5595" x="2339975" y="6457950"/>
          <p14:tracePt t="5611" x="2311400" y="6457950"/>
          <p14:tracePt t="5629" x="2295525" y="6457950"/>
          <p14:tracePt t="5645" x="2286000" y="6457950"/>
          <p14:tracePt t="5662" x="2270125" y="6457950"/>
          <p14:tracePt t="5679" x="2257425" y="6457950"/>
          <p14:tracePt t="5696" x="2247900" y="6448425"/>
          <p14:tracePt t="5712" x="2238375" y="6438900"/>
          <p14:tracePt t="5728" x="2216150" y="6432550"/>
          <p14:tracePt t="5745" x="2206625" y="6432550"/>
          <p14:tracePt t="5837" x="2203450" y="6432550"/>
          <p14:tracePt t="6066" x="2197100" y="6426200"/>
          <p14:tracePt t="6073" x="2197100" y="6423025"/>
          <p14:tracePt t="6108" x="2197100" y="6416675"/>
          <p14:tracePt t="6122" x="2193925" y="6416675"/>
          <p14:tracePt t="6145" x="2187575" y="6407150"/>
          <p14:tracePt t="6179" x="2168525" y="6378575"/>
          <p14:tracePt t="6195" x="2162175" y="6372225"/>
          <p14:tracePt t="6265" x="2155825" y="6369050"/>
          <p14:tracePt t="6271" x="2155825" y="6362700"/>
          <p14:tracePt t="6278" x="2152650" y="6359525"/>
          <p14:tracePt t="6294" x="2146300" y="6346825"/>
          <p14:tracePt t="6311" x="2143125" y="6334125"/>
          <p14:tracePt t="6328" x="2136775" y="6318250"/>
          <p14:tracePt t="6345" x="2127250" y="6302375"/>
          <p14:tracePt t="6362" x="2120900" y="6280150"/>
          <p14:tracePt t="6379" x="2120900" y="6254750"/>
          <p14:tracePt t="6395" x="2120900" y="6216650"/>
          <p14:tracePt t="6412" x="2120900" y="6159500"/>
          <p14:tracePt t="6428" x="2152650" y="5978525"/>
          <p14:tracePt t="6445" x="2168525" y="5851525"/>
          <p14:tracePt t="6462" x="2203450" y="5730875"/>
          <p14:tracePt t="6479" x="2238375" y="5632450"/>
          <p14:tracePt t="6888" x="2286000" y="5622925"/>
          <p14:tracePt t="6895" x="2343150" y="5616575"/>
          <p14:tracePt t="6912" x="2486025" y="5578475"/>
          <p14:tracePt t="6929" x="2755900" y="5495925"/>
          <p14:tracePt t="6945" x="2997200" y="5426075"/>
          <p14:tracePt t="6969" x="3321050" y="5349875"/>
          <p14:tracePt t="6996" x="3841750" y="5235575"/>
          <p14:tracePt t="7030" x="4460875" y="5064125"/>
          <p14:tracePt t="7047" x="4791075" y="4905375"/>
          <p14:tracePt t="7063" x="5038725" y="4791075"/>
          <p14:tracePt t="7079" x="5480050" y="4587875"/>
          <p14:tracePt t="7096" x="5689600" y="4457700"/>
          <p14:tracePt t="7112" x="5870575" y="4333875"/>
          <p14:tracePt t="7130" x="6061075" y="4181475"/>
          <p14:tracePt t="7146" x="6200775" y="4038600"/>
          <p14:tracePt t="7163" x="6330950" y="3889375"/>
          <p14:tracePt t="7179" x="6518275" y="3676650"/>
          <p14:tracePt t="7196" x="6642100" y="3505200"/>
          <p14:tracePt t="7214" x="6778625" y="3384550"/>
          <p14:tracePt t="7229" x="6959600" y="3241675"/>
          <p14:tracePt t="7245" x="7083425" y="3149600"/>
          <p14:tracePt t="7261" x="7242175" y="3048000"/>
          <p14:tracePt t="7279" x="7442200" y="2911475"/>
          <p14:tracePt t="7295" x="7569200" y="2822575"/>
          <p14:tracePt t="7312" x="7705725" y="2711450"/>
          <p14:tracePt t="7330" x="7880350" y="2508250"/>
          <p14:tracePt t="7346" x="7959725" y="2393950"/>
          <p14:tracePt t="7362" x="8032750" y="2260600"/>
          <p14:tracePt t="7380" x="8140700" y="2051050"/>
          <p14:tracePt t="7395" x="8194675" y="1939925"/>
          <p14:tracePt t="7412" x="8261350" y="1835150"/>
          <p14:tracePt t="7429" x="8382000" y="1606550"/>
          <p14:tracePt t="7445" x="8455025" y="1473200"/>
          <p14:tracePt t="7462" x="8518525" y="1304925"/>
          <p14:tracePt t="7479" x="8556625" y="1050925"/>
          <p14:tracePt t="7496" x="8556625" y="946150"/>
          <p14:tracePt t="7512" x="8550275" y="841375"/>
          <p14:tracePt t="7528" x="8534400" y="733425"/>
          <p14:tracePt t="7545" x="8489950" y="628650"/>
          <p14:tracePt t="7562" x="8461375" y="581025"/>
          <p14:tracePt t="7579" x="8391525" y="508000"/>
          <p14:tracePt t="7595" x="8340725" y="466725"/>
          <p14:tracePt t="7612" x="8293100" y="396875"/>
          <p14:tracePt t="7630" x="8220075" y="317500"/>
          <p14:tracePt t="7646" x="8169275" y="266700"/>
          <p14:tracePt t="7662" x="8131175" y="231775"/>
          <p14:tracePt t="7678" x="8089900" y="206375"/>
          <p14:tracePt t="7695" x="7988300" y="161925"/>
          <p14:tracePt t="7711" x="7950200" y="149225"/>
          <p14:tracePt t="7729" x="7886700" y="130175"/>
          <p14:tracePt t="7745" x="7842250" y="117475"/>
          <p14:tracePt t="7762" x="7775575" y="95250"/>
          <p14:tracePt t="7779" x="7705725" y="76200"/>
          <p14:tracePt t="7795" x="7651750" y="76200"/>
          <p14:tracePt t="7812" x="7616825" y="76200"/>
          <p14:tracePt t="7828" x="7572375" y="76200"/>
          <p14:tracePt t="7845" x="7502525" y="69850"/>
          <p14:tracePt t="7861" x="7429500" y="63500"/>
          <p14:tracePt t="7879" x="7299325" y="53975"/>
          <p14:tracePt t="7895" x="7239000" y="53975"/>
          <p14:tracePt t="7912" x="7204075" y="53975"/>
          <p14:tracePt t="7929" x="7140575" y="53975"/>
          <p14:tracePt t="7945" x="7096125" y="57150"/>
          <p14:tracePt t="7961" x="7032625" y="69850"/>
          <p14:tracePt t="7978" x="6972300" y="79375"/>
          <p14:tracePt t="7995" x="6883400" y="85725"/>
          <p14:tracePt t="8012" x="6823075" y="92075"/>
          <p14:tracePt t="8030" x="6683375" y="92075"/>
          <p14:tracePt t="8045" x="6575425" y="117475"/>
          <p14:tracePt t="8062" x="6492875" y="117475"/>
          <p14:tracePt t="8079" x="6388100" y="133350"/>
          <p14:tracePt t="8095" x="6302375" y="139700"/>
          <p14:tracePt t="8111" x="6223000" y="139700"/>
          <p14:tracePt t="8129" x="6111875" y="155575"/>
          <p14:tracePt t="8146" x="6048375" y="161925"/>
          <p14:tracePt t="8162" x="5984875" y="184150"/>
          <p14:tracePt t="8179" x="5902325" y="203200"/>
          <p14:tracePt t="8195" x="5857875" y="222250"/>
          <p14:tracePt t="8212" x="5832475" y="254000"/>
          <p14:tracePt t="8228" x="5800725" y="273050"/>
          <p14:tracePt t="8245" x="5759450" y="317500"/>
          <p14:tracePt t="8261" x="5734050" y="336550"/>
          <p14:tracePt t="8278" x="5708650" y="358775"/>
          <p14:tracePt t="8295" x="5680075" y="390525"/>
          <p14:tracePt t="8311" x="5664200" y="412750"/>
          <p14:tracePt t="8329" x="5638800" y="454025"/>
          <p14:tracePt t="8345" x="5626100" y="492125"/>
          <p14:tracePt t="8361" x="5626100" y="530225"/>
          <p14:tracePt t="8378" x="5626100" y="574675"/>
          <p14:tracePt t="8395" x="5626100" y="635000"/>
          <p14:tracePt t="8412" x="5626100" y="663575"/>
          <p14:tracePt t="8429" x="5626100" y="742950"/>
          <p14:tracePt t="8445" x="5629275" y="825500"/>
          <p14:tracePt t="8462" x="5654675" y="914400"/>
          <p14:tracePt t="8478" x="5670550" y="987425"/>
          <p14:tracePt t="8495" x="5676900" y="1076325"/>
          <p14:tracePt t="8512" x="5689600" y="1136650"/>
          <p14:tracePt t="8528" x="5689600" y="1209675"/>
          <p14:tracePt t="8532" x="5689600" y="1250950"/>
          <p14:tracePt t="8545" x="5689600" y="1304925"/>
          <p14:tracePt t="8561" x="5689600" y="1362075"/>
          <p14:tracePt t="8579" x="5689600" y="1457325"/>
          <p14:tracePt t="8595" x="5689600" y="1539875"/>
          <p14:tracePt t="8612" x="5705475" y="1635125"/>
          <p14:tracePt t="8628" x="5730875" y="1720850"/>
          <p14:tracePt t="8645" x="5749925" y="1812925"/>
          <p14:tracePt t="8661" x="5778500" y="1879600"/>
          <p14:tracePt t="8678" x="5819775" y="1958975"/>
          <p14:tracePt t="8695" x="5854700" y="2051050"/>
          <p14:tracePt t="8712" x="5876925" y="2108200"/>
          <p14:tracePt t="8728" x="5889625" y="2146300"/>
          <p14:tracePt t="8745" x="5905500" y="2181225"/>
          <p14:tracePt t="8761" x="5918200" y="2212975"/>
          <p14:tracePt t="8778" x="5934075" y="2228850"/>
          <p14:tracePt t="8795" x="5940425" y="2251075"/>
          <p14:tracePt t="8812" x="5943600" y="2260600"/>
          <p14:tracePt t="8830" x="5943600" y="2270125"/>
          <p14:tracePt t="8895" x="5943600" y="2273300"/>
          <p14:tracePt t="8902" x="5937250" y="2279650"/>
          <p14:tracePt t="8912" x="5927725" y="2282825"/>
          <p14:tracePt t="8928" x="5911850" y="2298700"/>
          <p14:tracePt t="8945" x="5838825" y="2355850"/>
          <p14:tracePt t="8962" x="5765800" y="2428875"/>
          <p14:tracePt t="8980" x="5607050" y="2562225"/>
          <p14:tracePt t="8995" x="5480050" y="2670175"/>
          <p14:tracePt t="9012" x="5362575" y="2800350"/>
          <p14:tracePt t="9028" x="5232400" y="2936875"/>
          <p14:tracePt t="9045" x="5045075" y="3171825"/>
          <p14:tracePt t="9062" x="4943475" y="3321050"/>
          <p14:tracePt t="9079" x="4835525" y="3495675"/>
          <p14:tracePt t="9095" x="4784725" y="3609975"/>
          <p14:tracePt t="9112" x="4749800" y="3730625"/>
          <p14:tracePt t="9130" x="4727575" y="3829050"/>
          <p14:tracePt t="9145" x="4727575" y="3883025"/>
          <p14:tracePt t="9162" x="4730750" y="3905250"/>
          <p14:tracePt t="9418" x="4705350" y="3886200"/>
          <p14:tracePt t="9424" x="4654550" y="3851275"/>
          <p14:tracePt t="9431" x="4603750" y="3806825"/>
          <p14:tracePt t="9445" x="4457700" y="3724275"/>
          <p14:tracePt t="9461" x="4356100" y="3676650"/>
          <p14:tracePt t="9478" x="4251325" y="3616325"/>
          <p14:tracePt t="9495" x="4067175" y="3527425"/>
          <p14:tracePt t="9512" x="3965575" y="3467100"/>
          <p14:tracePt t="9528" x="3873500" y="3419475"/>
          <p14:tracePt t="9545" x="3733800" y="3336925"/>
          <p14:tracePt t="9562" x="3644900" y="3295650"/>
          <p14:tracePt t="9580" x="3505200" y="3244850"/>
          <p14:tracePt t="9595" x="3451225" y="3225800"/>
          <p14:tracePt t="9612" x="3413125" y="3213100"/>
          <p14:tracePt t="9628" x="3368675" y="3200400"/>
          <p14:tracePt t="9645" x="3305175" y="3181350"/>
          <p14:tracePt t="9662" x="3279775" y="3162300"/>
          <p14:tracePt t="9678" x="3241675" y="3149600"/>
          <p14:tracePt t="9695" x="3200400" y="3133725"/>
          <p14:tracePt t="9712" x="3178175" y="3121025"/>
          <p14:tracePt t="9728" x="3162300" y="3114675"/>
          <p14:tracePt t="9744" x="3140075" y="3095625"/>
          <p14:tracePt t="9761" x="3130550" y="3086100"/>
          <p14:tracePt t="9778" x="3124200" y="3076575"/>
          <p14:tracePt t="9795" x="3124200" y="3035300"/>
          <p14:tracePt t="9812" x="3127375" y="3013075"/>
          <p14:tracePt t="9829" x="3140075" y="2974975"/>
          <p14:tracePt t="9845" x="3165475" y="2940050"/>
          <p14:tracePt t="9861" x="3175000" y="2924175"/>
          <p14:tracePt t="9878" x="3184525" y="2914650"/>
          <p14:tracePt t="9894" x="3200400" y="2898775"/>
          <p14:tracePt t="9911" x="3216275" y="2889250"/>
          <p14:tracePt t="9928" x="3225800" y="2873375"/>
          <p14:tracePt t="9945" x="3232150" y="2863850"/>
          <p14:tracePt t="9962" x="3235325" y="2857500"/>
          <p14:tracePt t="9979" x="3235325" y="2851150"/>
          <p14:tracePt t="9995" x="3241675" y="2851150"/>
          <p14:tracePt t="10011" x="3244850" y="2851150"/>
          <p14:tracePt t="10028" x="3251200" y="2851150"/>
          <p14:tracePt t="10044" x="3254375" y="2851150"/>
          <p14:tracePt t="10061" x="3267075" y="2851150"/>
          <p14:tracePt t="10110" x="3270250" y="2851150"/>
          <p14:tracePt t="10117" x="3276600" y="2851150"/>
          <p14:tracePt t="10131" x="3279775" y="2851150"/>
          <p14:tracePt t="10145" x="3289300" y="2851150"/>
          <p14:tracePt t="10161" x="3298825" y="2851150"/>
          <p14:tracePt t="10178" x="3305175" y="2854325"/>
          <p14:tracePt t="10194" x="3321050" y="2863850"/>
          <p14:tracePt t="10211" x="3324225" y="2870200"/>
          <p14:tracePt t="10229" x="3330575" y="2886075"/>
          <p14:tracePt t="10245" x="3333750" y="2889250"/>
          <p14:tracePt t="10262" x="3340100" y="2898775"/>
          <p14:tracePt t="10278" x="3346450" y="2905125"/>
          <p14:tracePt t="10294" x="3349625" y="2914650"/>
          <p14:tracePt t="10311" x="3349625" y="2924175"/>
          <p14:tracePt t="10328" x="3349625" y="2940050"/>
          <p14:tracePt t="10345" x="3349625" y="2952750"/>
          <p14:tracePt t="10361" x="3349625" y="2962275"/>
          <p14:tracePt t="10378" x="3349625" y="2974975"/>
          <p14:tracePt t="10395" x="3349625" y="2994025"/>
          <p14:tracePt t="10412" x="3349625" y="3003550"/>
          <p14:tracePt t="10428" x="3349625" y="3013075"/>
          <p14:tracePt t="10444" x="3349625" y="3028950"/>
          <p14:tracePt t="10462" x="3349625" y="3048000"/>
          <p14:tracePt t="10479" x="3349625" y="3057525"/>
          <p14:tracePt t="10495" x="3349625" y="3089275"/>
          <p14:tracePt t="10511" x="3349625" y="3105150"/>
          <p14:tracePt t="10528" x="3349625" y="3127375"/>
          <p14:tracePt t="10545" x="3368675" y="3178175"/>
          <p14:tracePt t="10561" x="3381375" y="3232150"/>
          <p14:tracePt t="10578" x="3394075" y="3276600"/>
          <p14:tracePt t="10595" x="3413125" y="3333750"/>
          <p14:tracePt t="10612" x="3432175" y="3362325"/>
          <p14:tracePt t="10629" x="3432175" y="3384550"/>
          <p14:tracePt t="10645" x="3432175" y="3425825"/>
          <p14:tracePt t="10662" x="3444875" y="3463925"/>
          <p14:tracePt t="10678" x="3451225" y="3502025"/>
          <p14:tracePt t="10694" x="3463925" y="3565525"/>
          <p14:tracePt t="10712" x="3470275" y="3609975"/>
          <p14:tracePt t="10728" x="3476625" y="3638550"/>
          <p14:tracePt t="10745" x="3482975" y="3679825"/>
          <p14:tracePt t="10762" x="3502025" y="3702050"/>
          <p14:tracePt t="10779" x="3502025" y="3724275"/>
          <p14:tracePt t="10795" x="3511550" y="3765550"/>
          <p14:tracePt t="10811" x="3517900" y="3781425"/>
          <p14:tracePt t="10828" x="3524250" y="3813175"/>
          <p14:tracePt t="10844" x="3530600" y="3844925"/>
          <p14:tracePt t="10861" x="3530600" y="3867150"/>
          <p14:tracePt t="10878" x="3530600" y="3876675"/>
          <p14:tracePt t="10896" x="3530600" y="3892550"/>
          <p14:tracePt t="10912" x="3530600" y="3902075"/>
          <p14:tracePt t="10929" x="3530600" y="3917950"/>
          <p14:tracePt t="10945" x="3530600" y="3921125"/>
          <p14:tracePt t="10966" x="3527425" y="3921125"/>
          <p14:tracePt t="10977" x="3524250" y="3921125"/>
          <p14:tracePt t="10994" x="3508375" y="3908425"/>
          <p14:tracePt t="11011" x="3492500" y="3892550"/>
          <p14:tracePt t="11028" x="3479800" y="3863975"/>
          <p14:tracePt t="11045" x="3448050" y="3797300"/>
          <p14:tracePt t="11062" x="3419475" y="3743325"/>
          <p14:tracePt t="11078" x="3387725" y="3667125"/>
          <p14:tracePt t="11095" x="3368675" y="3565525"/>
          <p14:tracePt t="11111" x="3346450" y="3511550"/>
          <p14:tracePt t="11128" x="3333750" y="3473450"/>
          <p14:tracePt t="11144" x="3327400" y="3416300"/>
          <p14:tracePt t="11161" x="3327400" y="3387725"/>
          <p14:tracePt t="11179" x="3327400" y="3349625"/>
          <p14:tracePt t="11195" x="3314700" y="3289300"/>
          <p14:tracePt t="11212" x="3314700" y="3244850"/>
          <p14:tracePt t="11228" x="3308350" y="3206750"/>
          <p14:tracePt t="11244" x="3308350" y="3159125"/>
          <p14:tracePt t="11261" x="3308350" y="3130550"/>
          <p14:tracePt t="11278" x="3308350" y="3108325"/>
          <p14:tracePt t="11294" x="3308350" y="3082925"/>
          <p14:tracePt t="11311" x="3308350" y="3073400"/>
          <p14:tracePt t="11328" x="3308350" y="3057525"/>
          <p14:tracePt t="11345" x="3308350" y="3022600"/>
          <p14:tracePt t="11361" x="3308350" y="3000375"/>
          <p14:tracePt t="11378" x="3308350" y="2971800"/>
          <p14:tracePt t="11394" x="3308350" y="2949575"/>
          <p14:tracePt t="11412" x="3305175" y="2940050"/>
          <p14:tracePt t="11429" x="3305175" y="2930525"/>
          <p14:tracePt t="11445" x="3305175" y="2917825"/>
          <p14:tracePt t="11703" x="3305175" y="2924175"/>
          <p14:tracePt t="11710" x="3305175" y="2930525"/>
          <p14:tracePt t="11717" x="3305175" y="2933700"/>
          <p14:tracePt t="11729" x="3305175" y="2940050"/>
          <p14:tracePt t="11745" x="3314700" y="2952750"/>
          <p14:tracePt t="11761" x="3324225" y="2962275"/>
          <p14:tracePt t="11778" x="3333750" y="2978150"/>
          <p14:tracePt t="11795" x="3333750" y="3009900"/>
          <p14:tracePt t="11811" x="3340100" y="3041650"/>
          <p14:tracePt t="11828" x="3359150" y="3063875"/>
          <p14:tracePt t="11845" x="3359150" y="3127375"/>
          <p14:tracePt t="11861" x="3359150" y="3162300"/>
          <p14:tracePt t="11878" x="3359150" y="3200400"/>
          <p14:tracePt t="11895" x="3359150" y="3241675"/>
          <p14:tracePt t="11911" x="3359150" y="3263900"/>
          <p14:tracePt t="11928" x="3359150" y="3292475"/>
          <p14:tracePt t="11944" x="3359150" y="3330575"/>
          <p14:tracePt t="11962" x="3359150" y="3368675"/>
          <p14:tracePt t="11978" x="3359150" y="3406775"/>
          <p14:tracePt t="11995" x="3359150" y="3438525"/>
          <p14:tracePt t="12012" x="3359150" y="3473450"/>
          <p14:tracePt t="12028" x="3359150" y="3495675"/>
          <p14:tracePt t="12045" x="3359150" y="3536950"/>
          <p14:tracePt t="12061" x="3359150" y="3559175"/>
          <p14:tracePt t="12078" x="3359150" y="3581400"/>
          <p14:tracePt t="12094" x="3359150" y="3594100"/>
          <p14:tracePt t="12111" x="3365500" y="3609975"/>
          <p14:tracePt t="12129" x="3368675" y="3619500"/>
          <p14:tracePt t="12145" x="3378200" y="3635375"/>
          <p14:tracePt t="12162" x="3378200" y="3644900"/>
          <p14:tracePt t="12178" x="3378200" y="3660775"/>
          <p14:tracePt t="12195" x="3387725" y="3676650"/>
          <p14:tracePt t="12211" x="3387725" y="3679825"/>
          <p14:tracePt t="12228" x="3387725" y="3686175"/>
          <p14:tracePt t="12296" x="3387725" y="3683000"/>
          <p14:tracePt t="12303" x="3387725" y="3679825"/>
          <p14:tracePt t="12311" x="3394075" y="3673475"/>
          <p14:tracePt t="12328" x="3403600" y="3657600"/>
          <p14:tracePt t="12344" x="3403600" y="3616325"/>
          <p14:tracePt t="12361" x="3403600" y="3571875"/>
          <p14:tracePt t="12378" x="3403600" y="3543300"/>
          <p14:tracePt t="12395" x="3403600" y="3495675"/>
          <p14:tracePt t="12412" x="3403600" y="3451225"/>
          <p14:tracePt t="12429" x="3403600" y="3429000"/>
          <p14:tracePt t="12446" x="3403600" y="3381375"/>
          <p14:tracePt t="12462" x="3394075" y="3352800"/>
          <p14:tracePt t="12478" x="3384550" y="3321050"/>
          <p14:tracePt t="12494" x="3365500" y="3273425"/>
          <p14:tracePt t="12511" x="3352800" y="3248025"/>
          <p14:tracePt t="12528" x="3333750" y="3219450"/>
          <p14:tracePt t="12545" x="3330575" y="3190875"/>
          <p14:tracePt t="12562" x="3330575" y="3168650"/>
          <p14:tracePt t="12578" x="3324225" y="3146425"/>
          <p14:tracePt t="12596" x="3324225" y="3121025"/>
          <p14:tracePt t="12612" x="3317875" y="3105150"/>
          <p14:tracePt t="12628" x="3317875" y="3095625"/>
          <p14:tracePt t="12644" x="3317875" y="3079750"/>
          <p14:tracePt t="12661" x="3317875" y="3063875"/>
          <p14:tracePt t="12695" x="3317875" y="3060700"/>
          <p14:tracePt t="12759" x="3321050" y="3060700"/>
          <p14:tracePt t="12766" x="3324225" y="3060700"/>
          <p14:tracePt t="12777" x="3343275" y="3060700"/>
          <p14:tracePt t="12795" x="3390900" y="3082925"/>
          <p14:tracePt t="12811" x="3457575" y="3111500"/>
          <p14:tracePt t="12829" x="3505200" y="3136900"/>
          <p14:tracePt t="12845" x="3581400" y="3194050"/>
          <p14:tracePt t="12862" x="3619500" y="3225800"/>
          <p14:tracePt t="12878" x="3644900" y="3251200"/>
          <p14:tracePt t="12895" x="3657600" y="3263900"/>
          <p14:tracePt t="12911" x="3673475" y="3282950"/>
          <p14:tracePt t="12928" x="3673475" y="3292475"/>
          <p14:tracePt t="12945" x="3673475" y="3308350"/>
          <p14:tracePt t="12961" x="3673475" y="3317875"/>
          <p14:tracePt t="12979" x="3673475" y="3321050"/>
          <p14:tracePt t="12995" x="3673475" y="3336925"/>
          <p14:tracePt t="13012" x="3673475" y="3346450"/>
          <p14:tracePt t="13028" x="3673475" y="3355975"/>
          <p14:tracePt t="13045" x="3673475" y="3371850"/>
          <p14:tracePt t="13061" x="3673475" y="3384550"/>
          <p14:tracePt t="13078" x="3660775" y="3397250"/>
          <p14:tracePt t="13095" x="3648075" y="3409950"/>
          <p14:tracePt t="13111" x="3638550" y="3419475"/>
          <p14:tracePt t="13128" x="3629025" y="3435350"/>
          <p14:tracePt t="13146" x="3606800" y="3441700"/>
          <p14:tracePt t="13162" x="3597275" y="3441700"/>
          <p14:tracePt t="13179" x="3587750" y="3441700"/>
          <p14:tracePt t="13195" x="3549650" y="3441700"/>
          <p14:tracePt t="13211" x="3517900" y="3432175"/>
          <p14:tracePt t="13228" x="3470275" y="3406775"/>
          <p14:tracePt t="13245" x="3406775" y="3365500"/>
          <p14:tracePt t="13261" x="3355975" y="3324225"/>
          <p14:tracePt t="13278" x="3314700" y="3273425"/>
          <p14:tracePt t="13295" x="3257550" y="3197225"/>
          <p14:tracePt t="13312" x="3238500" y="3159125"/>
          <p14:tracePt t="13328" x="3216275" y="3111500"/>
          <p14:tracePt t="13345" x="3216275" y="3057525"/>
          <p14:tracePt t="13361" x="3216275" y="3035300"/>
          <p14:tracePt t="13377" x="3219450" y="2997200"/>
          <p14:tracePt t="13395" x="3241675" y="2933700"/>
          <p14:tracePt t="13411" x="3251200" y="2911475"/>
          <p14:tracePt t="13428" x="3257550" y="2879725"/>
          <p14:tracePt t="13445" x="3263900" y="2867025"/>
          <p14:tracePt t="13462" x="3263900" y="2857500"/>
          <p14:tracePt t="13478" x="3263900" y="2841625"/>
          <p14:tracePt t="13589" x="3263900" y="2847975"/>
          <p14:tracePt t="13596" x="3263900" y="2854325"/>
          <p14:tracePt t="13612" x="3263900" y="2863850"/>
          <p14:tracePt t="13628" x="3263900" y="2873375"/>
          <p14:tracePt t="13630" x="3263900" y="2876550"/>
          <p14:tracePt t="13645" x="3267075" y="2889250"/>
          <p14:tracePt t="13661" x="3267075" y="2901950"/>
          <p14:tracePt t="13678" x="3267075" y="2911475"/>
          <p14:tracePt t="13695" x="3267075" y="2933700"/>
          <p14:tracePt t="13712" x="3267075" y="2962275"/>
          <p14:tracePt t="13728" x="3279775" y="2994025"/>
          <p14:tracePt t="13745" x="3279775" y="3048000"/>
          <p14:tracePt t="13761" x="3292475" y="3092450"/>
          <p14:tracePt t="13777" x="3292475" y="3124200"/>
          <p14:tracePt t="13795" x="3292475" y="3162300"/>
          <p14:tracePt t="13811" x="3292475" y="3184525"/>
          <p14:tracePt t="13828" x="3292475" y="3213100"/>
          <p14:tracePt t="13845" x="3292475" y="3254375"/>
          <p14:tracePt t="13861" x="3292475" y="3276600"/>
          <p14:tracePt t="13878" x="3292475" y="3298825"/>
          <p14:tracePt t="13895" x="3292475" y="3327400"/>
          <p14:tracePt t="13911" x="3292475" y="3336925"/>
          <p14:tracePt t="13928" x="3292475" y="3346450"/>
          <p14:tracePt t="13946" x="3292475" y="3365500"/>
          <p14:tracePt t="13961" x="3292475" y="3375025"/>
          <p14:tracePt t="13978" x="3292475" y="3384550"/>
          <p14:tracePt t="13995" x="3292475" y="3400425"/>
          <p14:tracePt t="14011" x="3292475" y="3416300"/>
          <p14:tracePt t="14028" x="3292475" y="3425825"/>
          <p14:tracePt t="14045" x="3292475" y="3435350"/>
          <p14:tracePt t="14061" x="3292475" y="3444875"/>
          <p14:tracePt t="14077" x="3292475" y="3454400"/>
          <p14:tracePt t="14095" x="3279775" y="3470275"/>
          <p14:tracePt t="14112" x="3279775" y="3479800"/>
          <p14:tracePt t="14128" x="3276600" y="3489325"/>
          <p14:tracePt t="14146" x="3276600" y="3514725"/>
          <p14:tracePt t="14162" x="3276600" y="3536950"/>
          <p14:tracePt t="14178" x="3276600" y="3581400"/>
          <p14:tracePt t="14194" x="3276600" y="3635375"/>
          <p14:tracePt t="14210" x="3276600" y="3657600"/>
          <p14:tracePt t="14227" x="3276600" y="3686175"/>
          <p14:tracePt t="14245" x="3276600" y="3708400"/>
          <p14:tracePt t="14262" x="3276600" y="3717925"/>
          <p14:tracePt t="14278" x="3276600" y="3733800"/>
          <p14:tracePt t="14295" x="3276600" y="3736975"/>
          <p14:tracePt t="14329" x="3276600" y="3717925"/>
          <p14:tracePt t="14344" x="3276600" y="3641725"/>
          <p14:tracePt t="14361" x="3276600" y="3581400"/>
          <p14:tracePt t="14377" x="3276600" y="3498850"/>
          <p14:tracePt t="14395" x="3276600" y="3371850"/>
          <p14:tracePt t="14412" x="3276600" y="3298825"/>
          <p14:tracePt t="14428" x="3276600" y="3257550"/>
          <p14:tracePt t="14446" x="3276600" y="3209925"/>
          <p14:tracePt t="14461" x="3276600" y="3171825"/>
          <p14:tracePt t="14478" x="3276600" y="3149600"/>
          <p14:tracePt t="14495" x="3276600" y="3101975"/>
          <p14:tracePt t="14510" x="3276600" y="3079750"/>
          <p14:tracePt t="14528" x="3276600" y="3051175"/>
          <p14:tracePt t="14545" x="3276600" y="3028950"/>
          <p14:tracePt t="14562" x="3276600" y="3009900"/>
          <p14:tracePt t="14578" x="3276600" y="3000375"/>
          <p14:tracePt t="14596" x="3276600" y="2984500"/>
          <p14:tracePt t="14611" x="3276600" y="2974975"/>
          <p14:tracePt t="14628" x="3276600" y="2968625"/>
          <p14:tracePt t="14825" x="3276600" y="2978150"/>
          <p14:tracePt t="14832" x="3276600" y="2987675"/>
          <p14:tracePt t="14846" x="3276600" y="3016250"/>
          <p14:tracePt t="14862" x="3276600" y="3060700"/>
          <p14:tracePt t="14878" x="3276600" y="3111500"/>
          <p14:tracePt t="14895" x="3276600" y="3206750"/>
          <p14:tracePt t="14911" x="3276600" y="3244850"/>
          <p14:tracePt t="14928" x="3276600" y="3286125"/>
          <p14:tracePt t="14945" x="3276600" y="3327400"/>
          <p14:tracePt t="14961" x="3279775" y="3371850"/>
          <p14:tracePt t="14978" x="3298825" y="3409950"/>
          <p14:tracePt t="14995" x="3311525" y="3498850"/>
          <p14:tracePt t="15012" x="3317875" y="3549650"/>
          <p14:tracePt t="15028" x="3324225" y="3603625"/>
          <p14:tracePt t="15045" x="3324225" y="3695700"/>
          <p14:tracePt t="15061" x="3333750" y="3749675"/>
          <p14:tracePt t="15077" x="3333750" y="3810000"/>
          <p14:tracePt t="15094" x="3333750" y="3879850"/>
          <p14:tracePt t="15111" x="3333750" y="3908425"/>
          <p14:tracePt t="15128" x="3333750" y="3930650"/>
          <p14:tracePt t="15145" x="3333750" y="3949700"/>
          <p14:tracePt t="15162" x="3333750" y="3962400"/>
          <p14:tracePt t="15178" x="3333750" y="3971925"/>
          <p14:tracePt t="15194" x="3333750" y="3984625"/>
          <p14:tracePt t="15210" x="3333750" y="4000500"/>
          <p14:tracePt t="15227" x="3333750" y="4010025"/>
          <p14:tracePt t="15245" x="3333750" y="4025900"/>
          <p14:tracePt t="15261" x="3333750" y="4029075"/>
          <p14:tracePt t="15295" x="3333750" y="4035425"/>
          <p14:tracePt t="15331" x="3333750" y="4038600"/>
          <p14:tracePt t="15360" x="3333750" y="4051300"/>
          <p14:tracePt t="15624" x="3333750" y="4054475"/>
          <p14:tracePt t="16368" x="3419475" y="4076700"/>
          <p14:tracePt t="16376" x="3549650" y="4108450"/>
          <p14:tracePt t="16382" x="3689350" y="4137025"/>
          <p14:tracePt t="16395" x="4089400" y="4200525"/>
          <p14:tracePt t="16417" x="4679950" y="4260850"/>
          <p14:tracePt t="16437" x="5111750" y="4289425"/>
          <p14:tracePt t="16462" x="5975350" y="4241800"/>
          <p14:tracePt t="16496" x="6870700" y="4184650"/>
          <p14:tracePt t="16512" x="7229475" y="4171950"/>
          <p14:tracePt t="16529" x="7518400" y="4171950"/>
          <p14:tracePt t="16546" x="7947025" y="4171950"/>
          <p14:tracePt t="16561" x="8150225" y="4171950"/>
          <p14:tracePt t="16578" x="8353425" y="4171950"/>
          <p14:tracePt t="16596" x="8553450" y="4137025"/>
          <p14:tracePt t="16611" x="8664575" y="4105275"/>
          <p14:tracePt t="16627" x="8797925" y="4051300"/>
          <p14:tracePt t="16645" x="8937625" y="3975100"/>
          <p14:tracePt t="16661" x="9036050" y="3943350"/>
          <p14:tracePt t="16678" x="9128125" y="3892550"/>
          <p14:tracePt t="16946" x="9124950" y="3133725"/>
          <p14:tracePt t="16953" x="9093200" y="3101975"/>
          <p14:tracePt t="16968" x="9023350" y="3057525"/>
          <p14:tracePt t="16995" x="8902700" y="2974975"/>
          <p14:tracePt t="17027" x="8683625" y="2879725"/>
          <p14:tracePt t="17045" x="8585200" y="2838450"/>
          <p14:tracePt t="17061" x="8461375" y="2806700"/>
          <p14:tracePt t="17077" x="8394700" y="2794000"/>
          <p14:tracePt t="17094" x="8350250" y="2774950"/>
          <p14:tracePt t="17111" x="8286750" y="2749550"/>
          <p14:tracePt t="17127" x="8229600" y="2711450"/>
          <p14:tracePt t="17146" x="8162925" y="2673350"/>
          <p14:tracePt t="17161" x="8124825" y="2647950"/>
          <p14:tracePt t="17177" x="8102600" y="2635250"/>
          <p14:tracePt t="17194" x="8070850" y="2622550"/>
          <p14:tracePt t="17211" x="8054975" y="2619375"/>
          <p14:tracePt t="17228" x="8045450" y="2613025"/>
          <p14:tracePt t="17245" x="8035925" y="2609850"/>
          <p14:tracePt t="17261" x="8004175" y="2587625"/>
          <p14:tracePt t="17277" x="7981950" y="2574925"/>
          <p14:tracePt t="17295" x="7950200" y="2562225"/>
          <p14:tracePt t="17311" x="7886700" y="2543175"/>
          <p14:tracePt t="17327" x="7854950" y="2524125"/>
          <p14:tracePt t="17343" x="7810500" y="2517775"/>
          <p14:tracePt t="17361" x="7747000" y="2514600"/>
          <p14:tracePt t="17377" x="7702550" y="2514600"/>
          <p14:tracePt t="17395" x="7658100" y="2498725"/>
          <p14:tracePt t="17411" x="7540625" y="2498725"/>
          <p14:tracePt t="17428" x="7461250" y="2498725"/>
          <p14:tracePt t="17444" x="7397750" y="2498725"/>
          <p14:tracePt t="17461" x="7334250" y="2514600"/>
          <p14:tracePt t="17477" x="7280275" y="2536825"/>
          <p14:tracePt t="17494" x="7223125" y="2565400"/>
          <p14:tracePt t="17511" x="7137400" y="2622550"/>
          <p14:tracePt t="17528" x="7077075" y="2667000"/>
          <p14:tracePt t="17544" x="7026275" y="2708275"/>
          <p14:tracePt t="17561" x="6946900" y="2781300"/>
          <p14:tracePt t="17578" x="6883400" y="2835275"/>
          <p14:tracePt t="17594" x="6832600" y="2886075"/>
          <p14:tracePt t="17611" x="6759575" y="2968625"/>
          <p14:tracePt t="17627" x="6724650" y="3016250"/>
          <p14:tracePt t="17644" x="6683375" y="3060700"/>
          <p14:tracePt t="17661" x="6623050" y="3105150"/>
          <p14:tracePt t="17677" x="6581775" y="3146425"/>
          <p14:tracePt t="17695" x="6511925" y="3200400"/>
          <p14:tracePt t="17712" x="6378575" y="3282950"/>
          <p14:tracePt t="17728" x="6299200" y="3321050"/>
          <p14:tracePt t="17732" x="6273800" y="3336925"/>
          <p14:tracePt t="17744" x="6242050" y="3359150"/>
          <p14:tracePt t="17761" x="6175375" y="3397250"/>
          <p14:tracePt t="17777" x="6137275" y="3429000"/>
          <p14:tracePt t="17796" x="6051550" y="3473450"/>
          <p14:tracePt t="17811" x="5984875" y="3502025"/>
          <p14:tracePt t="17827" x="5921375" y="3514725"/>
          <p14:tracePt t="17844" x="5870575" y="3530600"/>
          <p14:tracePt t="17861" x="5803900" y="3549650"/>
          <p14:tracePt t="17877" x="5765800" y="3568700"/>
          <p14:tracePt t="17894" x="5743575" y="3578225"/>
          <p14:tracePt t="17911" x="5708650" y="3597275"/>
          <p14:tracePt t="17927" x="5699125" y="3606800"/>
          <p14:tracePt t="17943" x="5683250" y="3622675"/>
          <p14:tracePt t="17961" x="5654675" y="3644900"/>
          <p14:tracePt t="17977" x="5635625" y="3676650"/>
          <p14:tracePt t="17994" x="5622925" y="3698875"/>
          <p14:tracePt t="18011" x="5607050" y="3743325"/>
          <p14:tracePt t="18027" x="5594350" y="3765550"/>
          <p14:tracePt t="18044" x="5594350" y="3794125"/>
          <p14:tracePt t="18060" x="5603875" y="3822700"/>
          <p14:tracePt t="18077" x="5616575" y="3851275"/>
          <p14:tracePt t="18093" x="5632450" y="3876675"/>
          <p14:tracePt t="18111" x="5673725" y="3927475"/>
          <p14:tracePt t="18127" x="5692775" y="3965575"/>
          <p14:tracePt t="18144" x="5718175" y="4013200"/>
          <p14:tracePt t="18160" x="5756275" y="4064000"/>
          <p14:tracePt t="18177" x="5781675" y="4102100"/>
          <p14:tracePt t="18194" x="5813425" y="4127500"/>
          <p14:tracePt t="18211" x="5880100" y="4171950"/>
          <p14:tracePt t="18228" x="5927725" y="4200525"/>
          <p14:tracePt t="18246" x="5949950" y="4232275"/>
          <p14:tracePt t="18248" x="5962650" y="4244975"/>
          <p14:tracePt t="18261" x="6003925" y="4264025"/>
          <p14:tracePt t="18278" x="6026150" y="4273550"/>
          <p14:tracePt t="18294" x="6057900" y="4292600"/>
          <p14:tracePt t="18310" x="6099175" y="4318000"/>
          <p14:tracePt t="18327" x="6143625" y="4330700"/>
          <p14:tracePt t="18344" x="6191250" y="4343400"/>
          <p14:tracePt t="18361" x="6273800" y="4371975"/>
          <p14:tracePt t="18377" x="6318250" y="4378325"/>
          <p14:tracePt t="18394" x="6340475" y="4378325"/>
          <p14:tracePt t="18410" x="6381750" y="4378325"/>
          <p14:tracePt t="18427" x="6403975" y="4378325"/>
          <p14:tracePt t="18444" x="6432550" y="4378325"/>
          <p14:tracePt t="18461" x="6480175" y="4378325"/>
          <p14:tracePt t="18477" x="6524625" y="4378325"/>
          <p14:tracePt t="18494" x="6569075" y="4378325"/>
          <p14:tracePt t="18510" x="6632575" y="4362450"/>
          <p14:tracePt t="18527" x="6661150" y="4349750"/>
          <p14:tracePt t="18545" x="6692900" y="4343400"/>
          <p14:tracePt t="18561" x="6746875" y="4330700"/>
          <p14:tracePt t="18577" x="6784975" y="4324350"/>
          <p14:tracePt t="18594" x="6845300" y="4324350"/>
          <p14:tracePt t="18610" x="6953250" y="4302125"/>
          <p14:tracePt t="18627" x="7007225" y="4295775"/>
          <p14:tracePt t="18645" x="7080250" y="4273550"/>
          <p14:tracePt t="18661" x="7200900" y="4257675"/>
          <p14:tracePt t="18678" x="7270750" y="4251325"/>
          <p14:tracePt t="18695" x="7340600" y="4244975"/>
          <p14:tracePt t="18711" x="7426325" y="4244975"/>
          <p14:tracePt t="18727" x="7496175" y="4244975"/>
          <p14:tracePt t="18744" x="7600950" y="4244975"/>
          <p14:tracePt t="18747" x="7648575" y="4248150"/>
          <p14:tracePt t="18760" x="7731125" y="4257675"/>
          <p14:tracePt t="18777" x="7804150" y="4257675"/>
          <p14:tracePt t="18795" x="7883525" y="4257675"/>
          <p14:tracePt t="18811" x="7988300" y="4257675"/>
          <p14:tracePt t="18827" x="8048625" y="4257675"/>
          <p14:tracePt t="18845" x="8108950" y="4257675"/>
          <p14:tracePt t="18861" x="8178800" y="4257675"/>
          <p14:tracePt t="18877" x="8213725" y="4257675"/>
          <p14:tracePt t="18894" x="8258175" y="4257675"/>
          <p14:tracePt t="18910" x="8328025" y="4257675"/>
          <p14:tracePt t="18927" x="8372475" y="4254500"/>
          <p14:tracePt t="18944" x="8404225" y="4254500"/>
          <p14:tracePt t="18961" x="8445500" y="4241800"/>
          <p14:tracePt t="18978" x="8461375" y="4235450"/>
          <p14:tracePt t="18994" x="8477250" y="4232275"/>
          <p14:tracePt t="19010" x="8496300" y="4232275"/>
          <p14:tracePt t="19027" x="8505825" y="4232275"/>
          <p14:tracePt t="19044" x="8521700" y="4232275"/>
          <p14:tracePt t="19060" x="8531225" y="4232275"/>
          <p14:tracePt t="19094" x="8534400" y="4232275"/>
          <p14:tracePt t="19111" x="8534400" y="4219575"/>
          <p14:tracePt t="19198" x="8534400" y="4216400"/>
          <p14:tracePt t="19205" x="8534400" y="4210050"/>
          <p14:tracePt t="19211" x="8534400" y="4206875"/>
          <p14:tracePt t="19228" x="8534400" y="4197350"/>
          <p14:tracePt t="19244" x="8534400" y="4181475"/>
          <p14:tracePt t="19261" x="8531225" y="4124325"/>
          <p14:tracePt t="19278" x="8521700" y="4095750"/>
          <p14:tracePt t="19294" x="8509000" y="4070350"/>
          <p14:tracePt t="19310" x="8502650" y="4044950"/>
          <p14:tracePt t="19327" x="8502650" y="4035425"/>
          <p14:tracePt t="19344" x="8502650" y="4029075"/>
          <p14:tracePt t="19360" x="8502650" y="4025900"/>
          <p14:tracePt t="20033" x="8502650" y="4019550"/>
          <p14:tracePt t="20040" x="8502650" y="4016375"/>
          <p14:tracePt t="20047" x="8502650" y="4003675"/>
          <p14:tracePt t="20061" x="8502650" y="3975100"/>
          <p14:tracePt t="20078" x="8502650" y="3946525"/>
          <p14:tracePt t="20094" x="8489950" y="3892550"/>
          <p14:tracePt t="20111" x="8461375" y="3810000"/>
          <p14:tracePt t="20144" x="8432800" y="3746500"/>
          <p14:tracePt t="20178" x="8366125" y="3711575"/>
          <p14:tracePt t="20194" x="8337550" y="3711575"/>
          <p14:tracePt t="20210" x="8302625" y="3711575"/>
          <p14:tracePt t="20227" x="8280400" y="3711575"/>
          <p14:tracePt t="20244" x="8264525" y="3711575"/>
          <p14:tracePt t="20260" x="8232775" y="3711575"/>
          <p14:tracePt t="20277" x="8210550" y="3730625"/>
          <p14:tracePt t="20294" x="8185150" y="3743325"/>
          <p14:tracePt t="20311" x="8143875" y="3759200"/>
          <p14:tracePt t="20327" x="8128000" y="3771900"/>
          <p14:tracePt t="20344" x="8112125" y="3771900"/>
          <p14:tracePt t="20360" x="8105775" y="3787775"/>
          <p14:tracePt t="20377" x="8108950" y="3797300"/>
          <p14:tracePt t="20394" x="8143875" y="3797300"/>
          <p14:tracePt t="20410" x="8239125" y="3797300"/>
          <p14:tracePt t="20427" x="8353425" y="3797300"/>
          <p14:tracePt t="20444" x="8445500" y="3797300"/>
          <p14:tracePt t="20460" x="8578850" y="3778250"/>
          <p14:tracePt t="20477" x="8686800" y="3759200"/>
          <p14:tracePt t="20494" x="8791575" y="3752850"/>
          <p14:tracePt t="20510" x="8902700" y="3736975"/>
          <p14:tracePt t="20527" x="8947150" y="3730625"/>
          <p14:tracePt t="20544" x="8985250" y="3724275"/>
          <p14:tracePt t="20561" x="8997950" y="3721100"/>
          <p14:tracePt t="20594" x="8997950" y="3711575"/>
          <p14:tracePt t="20611" x="8982075" y="3689350"/>
          <p14:tracePt t="20627" x="8928100" y="3676650"/>
          <p14:tracePt t="20644" x="8864600" y="3660775"/>
          <p14:tracePt t="20660" x="8759825" y="3632200"/>
          <p14:tracePt t="20677" x="8686800" y="3616325"/>
          <p14:tracePt t="20694" x="8601075" y="3603625"/>
          <p14:tracePt t="20711" x="8458200" y="3578225"/>
          <p14:tracePt t="20727" x="8375650" y="3578225"/>
          <p14:tracePt t="20744" x="8293100" y="3578225"/>
          <p14:tracePt t="20761" x="8166100" y="3578225"/>
          <p14:tracePt t="20777" x="8093075" y="3578225"/>
          <p14:tracePt t="20794" x="8039100" y="3581400"/>
          <p14:tracePt t="20810" x="7975600" y="3600450"/>
          <p14:tracePt t="20827" x="7953375" y="3613150"/>
          <p14:tracePt t="20844" x="7915275" y="3632200"/>
          <p14:tracePt t="20861" x="7864475" y="3651250"/>
          <p14:tracePt t="20877" x="7826375" y="3663950"/>
          <p14:tracePt t="20894" x="7781925" y="3676650"/>
          <p14:tracePt t="20911" x="7708900" y="3708400"/>
          <p14:tracePt t="20927" x="7651750" y="3730625"/>
          <p14:tracePt t="20943" x="7585075" y="3768725"/>
          <p14:tracePt t="20960" x="7483475" y="3797300"/>
          <p14:tracePt t="20977" x="7407275" y="3813175"/>
          <p14:tracePt t="20993" x="7343775" y="3825875"/>
          <p14:tracePt t="21011" x="7251700" y="3854450"/>
          <p14:tracePt t="21027" x="7207250" y="3867150"/>
          <p14:tracePt t="21044" x="7143750" y="3883025"/>
          <p14:tracePt t="21061" x="7054850" y="3895725"/>
          <p14:tracePt t="21077" x="6991350" y="3908425"/>
          <p14:tracePt t="21093" x="6946900" y="3921125"/>
          <p14:tracePt t="21110" x="6911975" y="3933825"/>
          <p14:tracePt t="21127" x="6880225" y="3946525"/>
          <p14:tracePt t="21144" x="6870700" y="3956050"/>
          <p14:tracePt t="21161" x="6858000" y="3975100"/>
          <p14:tracePt t="21177" x="6842125" y="3987800"/>
          <p14:tracePt t="21194" x="6832600" y="3997325"/>
          <p14:tracePt t="21210" x="6819900" y="4010025"/>
          <p14:tracePt t="21227" x="6819900" y="4019550"/>
          <p14:tracePt t="21243" x="6819900" y="4029075"/>
          <p14:tracePt t="21260" x="6819900" y="4044950"/>
          <p14:tracePt t="21277" x="6819900" y="4060825"/>
          <p14:tracePt t="21294" x="6829425" y="4070350"/>
          <p14:tracePt t="21311" x="6854825" y="4092575"/>
          <p14:tracePt t="21328" x="6886575" y="4102100"/>
          <p14:tracePt t="21343" x="6915150" y="4121150"/>
          <p14:tracePt t="21360" x="6981825" y="4146550"/>
          <p14:tracePt t="21376" x="7010400" y="4165600"/>
          <p14:tracePt t="21393" x="7051675" y="4197350"/>
          <p14:tracePt t="21411" x="7118350" y="4244975"/>
          <p14:tracePt t="21427" x="7181850" y="4267200"/>
          <p14:tracePt t="21444" x="7235825" y="4289425"/>
          <p14:tracePt t="21461" x="7350125" y="4318000"/>
          <p14:tracePt t="21477" x="7404100" y="4330700"/>
          <p14:tracePt t="21494" x="7439025" y="4330700"/>
          <p14:tracePt t="21510" x="7480300" y="4337050"/>
          <p14:tracePt t="21526" x="7502525" y="4343400"/>
          <p14:tracePt t="21543" x="7540625" y="4349750"/>
          <p14:tracePt t="21561" x="7588250" y="4349750"/>
          <p14:tracePt t="21577" x="7610475" y="4356100"/>
          <p14:tracePt t="21594" x="7642225" y="4359275"/>
          <p14:tracePt t="21611" x="7654925" y="4359275"/>
          <p14:tracePt t="21627" x="7664450" y="4359275"/>
          <p14:tracePt t="21643" x="7673975" y="4359275"/>
          <p14:tracePt t="21660" x="7686675" y="4359275"/>
          <p14:tracePt t="21694" x="7689850" y="4359275"/>
          <p14:tracePt t="21712" x="7699375" y="4359275"/>
          <p14:tracePt t="21727" x="7708900" y="4359275"/>
          <p14:tracePt t="21760" x="7721600" y="4349750"/>
          <p14:tracePt t="21777" x="7721600" y="4343400"/>
          <p14:tracePt t="22441" x="7693025" y="4273550"/>
          <p14:tracePt t="22447" x="7667625" y="4213225"/>
          <p14:tracePt t="22461" x="7600950" y="4022725"/>
          <p14:tracePt t="22478" x="7512050" y="3781425"/>
          <p14:tracePt t="22494" x="7435850" y="3594100"/>
          <p14:tracePt t="22510" x="7286625" y="3330575"/>
          <p14:tracePt t="22544" x="7175500" y="3187700"/>
          <p14:tracePt t="22579" x="7102475" y="3143250"/>
          <p14:tracePt t="22594" x="7086600" y="3133725"/>
          <p14:tracePt t="22611" x="7070725" y="3127375"/>
          <p14:tracePt t="22627" x="7042150" y="3121025"/>
          <p14:tracePt t="22644" x="7019925" y="3121025"/>
          <p14:tracePt t="22660" x="6978650" y="3114675"/>
          <p14:tracePt t="22676" x="6956425" y="3105150"/>
          <p14:tracePt t="22694" x="6927850" y="3098800"/>
          <p14:tracePt t="22712" x="6889750" y="3073400"/>
          <p14:tracePt t="22727" x="6861175" y="3060700"/>
          <p14:tracePt t="22744" x="6835775" y="3044825"/>
          <p14:tracePt t="22761" x="6756400" y="2971800"/>
          <p14:tracePt t="22777" x="6686550" y="2908300"/>
          <p14:tracePt t="22794" x="6610350" y="2832100"/>
          <p14:tracePt t="22810" x="6511925" y="2755900"/>
          <p14:tracePt t="22827" x="6448425" y="2701925"/>
          <p14:tracePt t="22844" x="6397625" y="2660650"/>
          <p14:tracePt t="22861" x="6362700" y="2622550"/>
          <p14:tracePt t="22877" x="6346825" y="2609850"/>
          <p14:tracePt t="22894" x="6337300" y="2600325"/>
          <p14:tracePt t="22910" x="6330950" y="2581275"/>
          <p14:tracePt t="22927" x="6330950" y="2571750"/>
          <p14:tracePt t="22944" x="6330950" y="2562225"/>
          <p14:tracePt t="22961" x="6330950" y="2546350"/>
          <p14:tracePt t="22978" x="6330950" y="2536825"/>
          <p14:tracePt t="22994" x="6334125" y="2536825"/>
          <p14:tracePt t="23011" x="6337300" y="2517775"/>
          <p14:tracePt t="23027" x="6337300" y="2508250"/>
          <p14:tracePt t="23044" x="6343650" y="2498725"/>
          <p14:tracePt t="23060" x="6343650" y="2476500"/>
          <p14:tracePt t="23077" x="6343650" y="2466975"/>
          <p14:tracePt t="23094" x="6343650" y="2457450"/>
          <p14:tracePt t="23111" x="6343650" y="2447925"/>
          <p14:tracePt t="23127" x="6343650" y="2444750"/>
          <p14:tracePt t="23144" x="6343650" y="2438400"/>
          <p14:tracePt t="23161" x="6343650" y="2428875"/>
          <p14:tracePt t="23255" x="6340475" y="2428875"/>
          <p14:tracePt t="23262" x="6337300" y="2428875"/>
          <p14:tracePt t="23277" x="6324600" y="2428875"/>
          <p14:tracePt t="23294" x="6315075" y="2435225"/>
          <p14:tracePt t="23311" x="6296025" y="2451100"/>
          <p14:tracePt t="23327" x="6286500" y="2460625"/>
          <p14:tracePt t="23344" x="6276975" y="2470150"/>
          <p14:tracePt t="23359" x="6264275" y="2486025"/>
          <p14:tracePt t="23377" x="6245225" y="2514600"/>
          <p14:tracePt t="23393" x="6232525" y="2543175"/>
          <p14:tracePt t="23411" x="6213475" y="2587625"/>
          <p14:tracePt t="23427" x="6200775" y="2616200"/>
          <p14:tracePt t="23444" x="6184900" y="2641600"/>
          <p14:tracePt t="23461" x="6172200" y="2682875"/>
          <p14:tracePt t="23477" x="6172200" y="2711450"/>
          <p14:tracePt t="23494" x="6172200" y="2749550"/>
          <p14:tracePt t="23511" x="6172200" y="2797175"/>
          <p14:tracePt t="23527" x="6172200" y="2816225"/>
          <p14:tracePt t="23544" x="6175375" y="2847975"/>
          <p14:tracePt t="23561" x="6197600" y="2882900"/>
          <p14:tracePt t="23577" x="6210300" y="2921000"/>
          <p14:tracePt t="23594" x="6223000" y="2943225"/>
          <p14:tracePt t="23611" x="6267450" y="3009900"/>
          <p14:tracePt t="23627" x="6296025" y="3057525"/>
          <p14:tracePt t="23644" x="6327775" y="3095625"/>
          <p14:tracePt t="23660" x="6353175" y="3127375"/>
          <p14:tracePt t="23677" x="6397625" y="3171825"/>
          <p14:tracePt t="23693" x="6413500" y="3181350"/>
          <p14:tracePt t="23711" x="6454775" y="3187700"/>
          <p14:tracePt t="23727" x="6477000" y="3187700"/>
          <p14:tracePt t="23744" x="6505575" y="3178175"/>
          <p14:tracePt t="23761" x="6540500" y="3155950"/>
          <p14:tracePt t="23777" x="6572250" y="3143250"/>
          <p14:tracePt t="23793" x="6581775" y="3133725"/>
          <p14:tracePt t="23811" x="6597650" y="3108325"/>
          <p14:tracePt t="23826" x="6604000" y="3082925"/>
          <p14:tracePt t="23844" x="6604000" y="3063875"/>
          <p14:tracePt t="23861" x="6604000" y="3000375"/>
          <p14:tracePt t="23877" x="6604000" y="2971800"/>
          <p14:tracePt t="23894" x="6604000" y="2955925"/>
          <p14:tracePt t="23910" x="6604000" y="2933700"/>
          <p14:tracePt t="23926" x="6604000" y="2924175"/>
          <p14:tracePt t="23960" x="6604000" y="2921000"/>
          <p14:tracePt t="23977" x="6600825" y="2905125"/>
          <p14:tracePt t="23994" x="6591300" y="2895600"/>
          <p14:tracePt t="24010" x="6588125" y="2873375"/>
          <p14:tracePt t="24027" x="6588125" y="2854325"/>
          <p14:tracePt t="24044" x="6588125" y="2844800"/>
          <p14:tracePt t="24060" x="6588125" y="2825750"/>
          <p14:tracePt t="24076" x="6588125" y="2816225"/>
          <p14:tracePt t="24093" x="6588125" y="2794000"/>
          <p14:tracePt t="24110" x="6581775" y="2755900"/>
          <p14:tracePt t="24127" x="6556375" y="2692400"/>
          <p14:tracePt t="24144" x="6556375" y="2647950"/>
          <p14:tracePt t="24161" x="6556375" y="2606675"/>
          <p14:tracePt t="24177" x="6556375" y="2584450"/>
          <p14:tracePt t="24193" x="6556375" y="2574925"/>
          <p14:tracePt t="24209" x="6556375" y="2565400"/>
          <p14:tracePt t="24226" x="6556375" y="2552700"/>
          <p14:tracePt t="24243" x="6543675" y="2536825"/>
          <p14:tracePt t="24261" x="6530975" y="2520950"/>
          <p14:tracePt t="24277" x="6515100" y="2511425"/>
          <p14:tracePt t="24294" x="6499225" y="2501900"/>
          <p14:tracePt t="24311" x="6483350" y="2479675"/>
          <p14:tracePt t="24327" x="6473825" y="2476500"/>
          <p14:tracePt t="24343" x="6464300" y="2476500"/>
          <p14:tracePt t="24360" x="6448425" y="2476500"/>
          <p14:tracePt t="24377" x="6429375" y="2476500"/>
          <p14:tracePt t="24393" x="6397625" y="2476500"/>
          <p14:tracePt t="24410" x="6375400" y="2476500"/>
          <p14:tracePt t="24427" x="6337300" y="2476500"/>
          <p14:tracePt t="24444" x="6321425" y="2476500"/>
          <p14:tracePt t="24460" x="6305550" y="2476500"/>
          <p14:tracePt t="24476" x="6289675" y="2476500"/>
          <p14:tracePt t="24493" x="6280150" y="2492375"/>
          <p14:tracePt t="24511" x="6267450" y="2508250"/>
          <p14:tracePt t="24527" x="6257925" y="2517775"/>
          <p14:tracePt t="24544" x="6245225" y="2533650"/>
          <p14:tracePt t="24560" x="6226175" y="2565400"/>
          <p14:tracePt t="24577" x="6210300" y="2613025"/>
          <p14:tracePt t="24594" x="6203950" y="2644775"/>
          <p14:tracePt t="24610" x="6203950" y="2673350"/>
          <p14:tracePt t="24626" x="6203950" y="2705100"/>
          <p14:tracePt t="24643" x="6203950" y="2733675"/>
          <p14:tracePt t="24661" x="6203950" y="2768600"/>
          <p14:tracePt t="24676" x="6203950" y="2787650"/>
          <p14:tracePt t="24694" x="6203950" y="2800350"/>
          <p14:tracePt t="24711" x="6203950" y="2813050"/>
          <p14:tracePt t="24727" x="6203950" y="2822575"/>
          <p14:tracePt t="24743" x="6203950" y="2838450"/>
          <p14:tracePt t="24761" x="6219825" y="2854325"/>
          <p14:tracePt t="24777" x="6235700" y="2863850"/>
          <p14:tracePt t="24794" x="6245225" y="2873375"/>
          <p14:tracePt t="24812" x="6261100" y="2892425"/>
          <p14:tracePt t="24827" x="6270625" y="2901950"/>
          <p14:tracePt t="24844" x="6280150" y="2911475"/>
          <p14:tracePt t="24861" x="6299200" y="2917825"/>
          <p14:tracePt t="24877" x="6308725" y="2917825"/>
          <p14:tracePt t="24893" x="6318250" y="2917825"/>
          <p14:tracePt t="24909" x="6327775" y="2917825"/>
          <p14:tracePt t="24926" x="6350000" y="2917825"/>
          <p14:tracePt t="24943" x="6359525" y="2917825"/>
          <p14:tracePt t="24961" x="6372225" y="2917825"/>
          <p14:tracePt t="24977" x="6388100" y="2917825"/>
          <p14:tracePt t="24994" x="6397625" y="2917825"/>
          <p14:tracePt t="25010" x="6407150" y="2914650"/>
          <p14:tracePt t="25026" x="6423025" y="2901950"/>
          <p14:tracePt t="25043" x="6438900" y="2892425"/>
          <p14:tracePt t="25061" x="6448425" y="2870200"/>
          <p14:tracePt t="25077" x="6454775" y="2847975"/>
          <p14:tracePt t="25094" x="6457950" y="2838450"/>
          <p14:tracePt t="25111" x="6457950" y="2819400"/>
          <p14:tracePt t="25127" x="6464300" y="2809875"/>
          <p14:tracePt t="25144" x="6473825" y="2800350"/>
          <p14:tracePt t="25161" x="6492875" y="2787650"/>
          <p14:tracePt t="25177" x="6502400" y="2784475"/>
          <p14:tracePt t="25193" x="6515100" y="2768600"/>
          <p14:tracePt t="25210" x="6524625" y="2759075"/>
          <p14:tracePt t="25227" x="6540500" y="2711450"/>
          <p14:tracePt t="25244" x="6540500" y="2679700"/>
          <p14:tracePt t="25261" x="6540500" y="2632075"/>
          <p14:tracePt t="25277" x="6540500" y="2622550"/>
          <p14:tracePt t="25293" x="6540500" y="2609850"/>
          <p14:tracePt t="25310" x="6540500" y="2593975"/>
          <p14:tracePt t="25326" x="6540500" y="2571750"/>
          <p14:tracePt t="25343" x="6527800" y="2555875"/>
          <p14:tracePt t="25359" x="6524625" y="2540000"/>
          <p14:tracePt t="25377" x="6518275" y="2527300"/>
          <p14:tracePt t="25478" x="6518275" y="2520950"/>
          <p14:tracePt t="25862" x="6515100" y="2520950"/>
          <p14:tracePt t="25868" x="6508750" y="2520950"/>
          <p14:tracePt t="25877" x="6502400" y="2520950"/>
          <p14:tracePt t="25893" x="6499225" y="2520950"/>
          <p14:tracePt t="25910" x="6489700" y="2520950"/>
          <p14:tracePt t="26005" x="6483350" y="2520950"/>
          <p14:tracePt t="26011" x="6473825" y="2520950"/>
          <p14:tracePt t="26043" x="6457950" y="2520950"/>
          <p14:tracePt t="26060" x="6448425" y="2520950"/>
          <p14:tracePt t="26077" x="6445250" y="2527300"/>
          <p14:tracePt t="26094" x="6445250" y="2533650"/>
          <p14:tracePt t="26110" x="6445250" y="2543175"/>
          <p14:tracePt t="26127" x="6445250" y="2562225"/>
          <p14:tracePt t="26143" x="6445250" y="2571750"/>
          <p14:tracePt t="26159" x="6435725" y="2581275"/>
          <p14:tracePt t="26177" x="6419850" y="2603500"/>
          <p14:tracePt t="26194" x="6413500" y="2613025"/>
          <p14:tracePt t="26211" x="6407150" y="2622550"/>
          <p14:tracePt t="26227" x="6407150" y="2638425"/>
          <p14:tracePt t="26244" x="6407150" y="2660650"/>
          <p14:tracePt t="26260" x="6407150" y="2670175"/>
          <p14:tracePt t="26276" x="6407150" y="2682875"/>
          <p14:tracePt t="26293" x="6407150" y="2692400"/>
          <p14:tracePt t="26310" x="6407150" y="2708275"/>
          <p14:tracePt t="26343" x="6407150" y="27146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snv.jussieu.fr/bmedia/Fruits/image/ricin-dissec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4867275"/>
            <a:ext cx="53578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http://www.snv.jussieu.fr/bmedia/Fruits/image/ricin-dissec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500313"/>
            <a:ext cx="54292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http://www.snv.jussieu.fr/bmedia/Fruits/image/ricin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0"/>
            <a:ext cx="5438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7">
            <a:lum bright="-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13635" r="11015" b="6818"/>
          <a:stretch>
            <a:fillRect/>
          </a:stretch>
        </p:blipFill>
        <p:spPr bwMode="auto">
          <a:xfrm>
            <a:off x="428625" y="2786063"/>
            <a:ext cx="28575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8">
            <a:lum bright="-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2" t="34657" r="5186"/>
          <a:stretch>
            <a:fillRect/>
          </a:stretch>
        </p:blipFill>
        <p:spPr bwMode="auto">
          <a:xfrm>
            <a:off x="500063" y="0"/>
            <a:ext cx="264318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ZoneTexte 6"/>
          <p:cNvSpPr txBox="1">
            <a:spLocks noChangeArrowheads="1"/>
          </p:cNvSpPr>
          <p:nvPr/>
        </p:nvSpPr>
        <p:spPr bwMode="auto">
          <a:xfrm>
            <a:off x="714375" y="5572125"/>
            <a:ext cx="1511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Capsule 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tricoque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14"/>
    </mc:Choice>
    <mc:Fallback>
      <p:transition spd="slow" advTm="3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00" x="6384925" y="2720975"/>
          <p14:tracePt t="2807" x="6337300" y="2736850"/>
          <p14:tracePt t="2815" x="6299200" y="2743200"/>
          <p14:tracePt t="2831" x="6200775" y="2778125"/>
          <p14:tracePt t="2847" x="6108700" y="2825750"/>
          <p14:tracePt t="2864" x="5924550" y="2914650"/>
          <p14:tracePt t="2881" x="5768975" y="2968625"/>
          <p14:tracePt t="2913" x="5368925" y="3070225"/>
          <p14:tracePt t="2949" x="5022850" y="3184525"/>
          <p14:tracePt t="2964" x="4899025" y="3244850"/>
          <p14:tracePt t="2983" x="4819650" y="3292475"/>
          <p14:tracePt t="2997" x="4768850" y="3343275"/>
          <p14:tracePt t="3001" x="4737100" y="3365500"/>
          <p14:tracePt t="3014" x="4692650" y="3425825"/>
          <p14:tracePt t="3030" x="4648200" y="3495675"/>
          <p14:tracePt t="3046" x="4622800" y="3584575"/>
          <p14:tracePt t="3063" x="4616450" y="3702050"/>
          <p14:tracePt t="3080" x="4616450" y="3762375"/>
          <p14:tracePt t="3096" x="4629150" y="3857625"/>
          <p14:tracePt t="3113" x="4676775" y="3984625"/>
          <p14:tracePt t="3131" x="4714875" y="4054475"/>
          <p14:tracePt t="3147" x="4746625" y="4121150"/>
          <p14:tracePt t="3163" x="4791075" y="4187825"/>
          <p14:tracePt t="3180" x="4816475" y="4213225"/>
          <p14:tracePt t="3196" x="4835525" y="4232275"/>
          <p14:tracePt t="3521" x="4791075" y="4229100"/>
          <p14:tracePt t="3528" x="4721225" y="4219575"/>
          <p14:tracePt t="3536" x="4651375" y="4210050"/>
          <p14:tracePt t="3547" x="4603750" y="4200525"/>
          <p14:tracePt t="3564" x="4438650" y="4184650"/>
          <p14:tracePt t="3580" x="4289425" y="4175125"/>
          <p14:tracePt t="3613" x="3933825" y="4168775"/>
          <p14:tracePt t="3647" x="3667125" y="4140200"/>
          <p14:tracePt t="3664" x="3549650" y="4140200"/>
          <p14:tracePt t="3681" x="3463925" y="4146550"/>
          <p14:tracePt t="3697" x="3381375" y="4162425"/>
          <p14:tracePt t="3713" x="3289300" y="4181475"/>
          <p14:tracePt t="3730" x="3244850" y="4194175"/>
          <p14:tracePt t="3746" x="3222625" y="4206875"/>
          <p14:tracePt t="3764" x="3178175" y="4225925"/>
          <p14:tracePt t="3780" x="3168650" y="4235450"/>
          <p14:tracePt t="3797" x="3159125" y="4244975"/>
          <p14:tracePt t="3814" x="3140075" y="4260850"/>
          <p14:tracePt t="3830" x="3127375" y="4273550"/>
          <p14:tracePt t="3847" x="3117850" y="4286250"/>
          <p14:tracePt t="3863" x="3098800" y="4298950"/>
          <p14:tracePt t="3880" x="3076575" y="4311650"/>
          <p14:tracePt t="3896" x="3051175" y="4337050"/>
          <p14:tracePt t="3914" x="3006725" y="4356100"/>
          <p14:tracePt t="3930" x="2978150" y="4365625"/>
          <p14:tracePt t="3947" x="2946400" y="4384675"/>
          <p14:tracePt t="3964" x="2882900" y="4403725"/>
          <p14:tracePt t="3980" x="2838450" y="4416425"/>
          <p14:tracePt t="3997" x="2800350" y="4416425"/>
          <p14:tracePt t="4013" x="2762250" y="4416425"/>
          <p14:tracePt t="4029" x="2730500" y="4416425"/>
          <p14:tracePt t="4046" x="2708275" y="4416425"/>
          <p14:tracePt t="4063" x="2689225" y="4416425"/>
          <p14:tracePt t="4080" x="2673350" y="4416425"/>
          <p14:tracePt t="4097" x="2663825" y="4416425"/>
          <p14:tracePt t="4113" x="2654300" y="4416425"/>
          <p14:tracePt t="4171" x="2654300" y="4410075"/>
          <p14:tracePt t="4185" x="2660650" y="4406900"/>
          <p14:tracePt t="4192" x="2667000" y="4400550"/>
          <p14:tracePt t="4199" x="2670175" y="4400550"/>
          <p14:tracePt t="4214" x="2686050" y="4394200"/>
          <p14:tracePt t="4231" x="2695575" y="4394200"/>
          <p14:tracePt t="4247" x="2695575" y="4381500"/>
          <p14:tracePt t="4264" x="2701925" y="4365625"/>
          <p14:tracePt t="4280" x="2701925" y="4349750"/>
          <p14:tracePt t="4296" x="2701925" y="4321175"/>
          <p14:tracePt t="4313" x="2692400" y="4273550"/>
          <p14:tracePt t="4330" x="2667000" y="4241800"/>
          <p14:tracePt t="4347" x="2641600" y="4216400"/>
          <p14:tracePt t="4363" x="2590800" y="4184650"/>
          <p14:tracePt t="4380" x="2524125" y="4146550"/>
          <p14:tracePt t="4397" x="2444750" y="4117975"/>
          <p14:tracePt t="4413" x="2343150" y="4086225"/>
          <p14:tracePt t="4430" x="2286000" y="4064000"/>
          <p14:tracePt t="4447" x="2241550" y="4064000"/>
          <p14:tracePt t="4464" x="2209800" y="4064000"/>
          <p14:tracePt t="4480" x="2184400" y="4064000"/>
          <p14:tracePt t="4497" x="2174875" y="4064000"/>
          <p14:tracePt t="4514" x="2162175" y="4064000"/>
          <p14:tracePt t="4531" x="2152650" y="4064000"/>
          <p14:tracePt t="4547" x="2139950" y="4064000"/>
          <p14:tracePt t="4564" x="2149475" y="4064000"/>
          <p14:tracePt t="4581" x="2219325" y="4064000"/>
          <p14:tracePt t="4597" x="2413000" y="4070350"/>
          <p14:tracePt t="4615" x="2905125" y="4137025"/>
          <p14:tracePt t="4631" x="3082925" y="4162425"/>
          <p14:tracePt t="4950" x="3187700" y="4200525"/>
          <p14:tracePt t="4957" x="3336925" y="4241800"/>
          <p14:tracePt t="4964" x="3546475" y="4295775"/>
          <p14:tracePt t="4980" x="3784600" y="4314825"/>
          <p14:tracePt t="4996" x="4086225" y="4295775"/>
          <p14:tracePt t="5014" x="4533900" y="4149725"/>
          <p14:tracePt t="5030" x="4800600" y="4006850"/>
          <p14:tracePt t="5048" x="5086350" y="3803650"/>
          <p14:tracePt t="5069" x="5476875" y="3451225"/>
          <p14:tracePt t="5082" x="5676900" y="3251200"/>
          <p14:tracePt t="5098" x="5886450" y="3073400"/>
          <p14:tracePt t="5115" x="6124575" y="2825750"/>
          <p14:tracePt t="5131" x="6273800" y="2705100"/>
          <p14:tracePt t="5148" x="6378575" y="2616200"/>
          <p14:tracePt t="5164" x="6496050" y="2492375"/>
          <p14:tracePt t="5179" x="6543675" y="2413000"/>
          <p14:tracePt t="5197" x="6588125" y="2352675"/>
          <p14:tracePt t="5213" x="6616700" y="2276475"/>
          <p14:tracePt t="5230" x="6623050" y="2232025"/>
          <p14:tracePt t="5246" x="6619875" y="2178050"/>
          <p14:tracePt t="5263" x="6594475" y="2105025"/>
          <p14:tracePt t="5279" x="6553200" y="2057400"/>
          <p14:tracePt t="5296" x="6492875" y="2012950"/>
          <p14:tracePt t="5313" x="6394450" y="1952625"/>
          <p14:tracePt t="5330" x="6327775" y="1914525"/>
          <p14:tracePt t="5347" x="6257925" y="1885950"/>
          <p14:tracePt t="5364" x="6146800" y="1854200"/>
          <p14:tracePt t="5380" x="6080125" y="1831975"/>
          <p14:tracePt t="5396" x="6019800" y="1831975"/>
          <p14:tracePt t="5413" x="5956300" y="1831975"/>
          <p14:tracePt t="5430" x="5911850" y="1835150"/>
          <p14:tracePt t="5447" x="5867400" y="1857375"/>
          <p14:tracePt t="5464" x="5803900" y="1863725"/>
          <p14:tracePt t="5480" x="5743575" y="1870075"/>
          <p14:tracePt t="5497" x="5699125" y="1870075"/>
          <p14:tracePt t="5513" x="5629275" y="1870075"/>
          <p14:tracePt t="5529" x="5578475" y="1870075"/>
          <p14:tracePt t="5546" x="5508625" y="1866900"/>
          <p14:tracePt t="5564" x="5387975" y="1857375"/>
          <p14:tracePt t="5580" x="5302250" y="1835150"/>
          <p14:tracePt t="5597" x="5207000" y="1825625"/>
          <p14:tracePt t="5614" x="5073650" y="1803400"/>
          <p14:tracePt t="5630" x="4965700" y="1787525"/>
          <p14:tracePt t="5647" x="4879975" y="1771650"/>
          <p14:tracePt t="5663" x="4768850" y="1739900"/>
          <p14:tracePt t="5679" x="4683125" y="1724025"/>
          <p14:tracePt t="5697" x="4619625" y="1711325"/>
          <p14:tracePt t="5714" x="4543425" y="1698625"/>
          <p14:tracePt t="5729" x="4514850" y="1698625"/>
          <p14:tracePt t="5747" x="4498975" y="1698625"/>
          <p14:tracePt t="5763" x="4486275" y="1698625"/>
          <p14:tracePt t="5780" x="4470400" y="1698625"/>
          <p14:tracePt t="5796" x="4464050" y="1698625"/>
          <p14:tracePt t="5814" x="4464050" y="1682750"/>
          <p14:tracePt t="5829" x="4464050" y="1676400"/>
          <p14:tracePt t="6300" x="4479925" y="1673225"/>
          <p14:tracePt t="6307" x="4505325" y="1657350"/>
          <p14:tracePt t="6315" x="4543425" y="1641475"/>
          <p14:tracePt t="6330" x="4613275" y="1597025"/>
          <p14:tracePt t="6346" x="4686300" y="1520825"/>
          <p14:tracePt t="6363" x="4791075" y="1419225"/>
          <p14:tracePt t="6397" x="4892675" y="1317625"/>
          <p14:tracePt t="6430" x="4981575" y="1206500"/>
          <p14:tracePt t="6447" x="5010150" y="1168400"/>
          <p14:tracePt t="6464" x="5076825" y="1060450"/>
          <p14:tracePt t="6480" x="5118100" y="981075"/>
          <p14:tracePt t="6496" x="5156200" y="892175"/>
          <p14:tracePt t="6513" x="5197475" y="768350"/>
          <p14:tracePt t="6530" x="5203825" y="650875"/>
          <p14:tracePt t="6547" x="5200650" y="555625"/>
          <p14:tracePt t="6564" x="5159375" y="469900"/>
          <p14:tracePt t="6580" x="5124450" y="438150"/>
          <p14:tracePt t="6597" x="5089525" y="425450"/>
          <p14:tracePt t="6614" x="4987925" y="396875"/>
          <p14:tracePt t="6629" x="4924425" y="374650"/>
          <p14:tracePt t="6646" x="4870450" y="374650"/>
          <p14:tracePt t="6664" x="4756150" y="374650"/>
          <p14:tracePt t="6680" x="4683125" y="374650"/>
          <p14:tracePt t="6697" x="4622800" y="374650"/>
          <p14:tracePt t="6715" x="4552950" y="374650"/>
          <p14:tracePt t="6730" x="4524375" y="390525"/>
          <p14:tracePt t="6746" x="4498975" y="403225"/>
          <p14:tracePt t="6763" x="4457700" y="431800"/>
          <p14:tracePt t="6779" x="4432300" y="469900"/>
          <p14:tracePt t="6796" x="4397375" y="517525"/>
          <p14:tracePt t="6814" x="4365625" y="574675"/>
          <p14:tracePt t="6829" x="4352925" y="612775"/>
          <p14:tracePt t="6847" x="4333875" y="660400"/>
          <p14:tracePt t="6863" x="4327525" y="730250"/>
          <p14:tracePt t="6880" x="4327525" y="781050"/>
          <p14:tracePt t="6896" x="4321175" y="835025"/>
          <p14:tracePt t="6914" x="4308475" y="889000"/>
          <p14:tracePt t="6929" x="4302125" y="942975"/>
          <p14:tracePt t="6946" x="4302125" y="1003300"/>
          <p14:tracePt t="6964" x="4295775" y="1073150"/>
          <p14:tracePt t="6979" x="4295775" y="1117600"/>
          <p14:tracePt t="6996" x="4295775" y="1158875"/>
          <p14:tracePt t="7014" x="4295775" y="1216025"/>
          <p14:tracePt t="7030" x="4295775" y="1260475"/>
          <p14:tracePt t="7046" x="4295775" y="1289050"/>
          <p14:tracePt t="7063" x="4295775" y="1336675"/>
          <p14:tracePt t="7079" x="4295775" y="1365250"/>
          <p14:tracePt t="7096" x="4295775" y="1387475"/>
          <p14:tracePt t="7114" x="4314825" y="1422400"/>
          <p14:tracePt t="7130" x="4318000" y="1431925"/>
          <p14:tracePt t="7146" x="4327525" y="1441450"/>
          <p14:tracePt t="7164" x="4343400" y="1457325"/>
          <p14:tracePt t="7179" x="4343400" y="1463675"/>
          <p14:tracePt t="7196" x="4349750" y="1463675"/>
          <p14:tracePt t="7214" x="4359275" y="1466850"/>
          <p14:tracePt t="7230" x="4368800" y="1473200"/>
          <p14:tracePt t="7247" x="4378325" y="1476375"/>
          <p14:tracePt t="7265" x="4397375" y="1482725"/>
          <p14:tracePt t="7280" x="4410075" y="1482725"/>
          <p14:tracePt t="7296" x="4422775" y="1482725"/>
          <p14:tracePt t="7314" x="4464050" y="1482725"/>
          <p14:tracePt t="7329" x="4492625" y="1482725"/>
          <p14:tracePt t="7346" x="4530725" y="1482725"/>
          <p14:tracePt t="7364" x="4591050" y="1482725"/>
          <p14:tracePt t="7380" x="4645025" y="1479550"/>
          <p14:tracePt t="7397" x="4689475" y="1466850"/>
          <p14:tracePt t="7415" x="4778375" y="1454150"/>
          <p14:tracePt t="7430" x="4832350" y="1438275"/>
          <p14:tracePt t="7446" x="4895850" y="1425575"/>
          <p14:tracePt t="7463" x="4972050" y="1390650"/>
          <p14:tracePt t="7479" x="5019675" y="1358900"/>
          <p14:tracePt t="7497" x="5057775" y="1333500"/>
          <p14:tracePt t="7515" x="5124450" y="1292225"/>
          <p14:tracePt t="7530" x="5156200" y="1279525"/>
          <p14:tracePt t="7547" x="5178425" y="1257300"/>
          <p14:tracePt t="7550" x="5194300" y="1228725"/>
          <p14:tracePt t="7564" x="5226050" y="1190625"/>
          <p14:tracePt t="7580" x="5251450" y="1143000"/>
          <p14:tracePt t="7596" x="5286375" y="1095375"/>
          <p14:tracePt t="7614" x="5305425" y="1038225"/>
          <p14:tracePt t="7630" x="5318125" y="1016000"/>
          <p14:tracePt t="7647" x="5327650" y="1000125"/>
          <p14:tracePt t="7664" x="5330825" y="977900"/>
          <p14:tracePt t="7680" x="5330825" y="968375"/>
          <p14:tracePt t="7697" x="5330825" y="965200"/>
          <p14:tracePt t="7795" x="5343525" y="965200"/>
          <p14:tracePt t="7801" x="5346700" y="965200"/>
          <p14:tracePt t="7814" x="5356225" y="971550"/>
          <p14:tracePt t="7830" x="5384800" y="974725"/>
          <p14:tracePt t="7846" x="5429250" y="984250"/>
          <p14:tracePt t="7864" x="5546725" y="984250"/>
          <p14:tracePt t="7880" x="5641975" y="996950"/>
          <p14:tracePt t="7896" x="5759450" y="996950"/>
          <p14:tracePt t="7914" x="5965825" y="996950"/>
          <p14:tracePt t="7930" x="6057900" y="996950"/>
          <p14:tracePt t="7947" x="6118225" y="996950"/>
          <p14:tracePt t="7964" x="6172200" y="996950"/>
          <p14:tracePt t="7980" x="6188075" y="996950"/>
          <p14:tracePt t="7996" x="6197600" y="996950"/>
          <p14:tracePt t="8014" x="6203950" y="996950"/>
          <p14:tracePt t="8114" x="6203950" y="1003300"/>
          <p14:tracePt t="8180" x="6203950" y="1009650"/>
          <p14:tracePt t="8195" x="6203950" y="1012825"/>
          <p14:tracePt t="8201" x="6203950" y="1019175"/>
          <p14:tracePt t="8214" x="6197600" y="1028700"/>
          <p14:tracePt t="8230" x="6188075" y="1031875"/>
          <p14:tracePt t="8246" x="6149975" y="1050925"/>
          <p14:tracePt t="8264" x="6026150" y="1073150"/>
          <p14:tracePt t="8279" x="5927725" y="1108075"/>
          <p14:tracePt t="8296" x="5816600" y="1149350"/>
          <p14:tracePt t="8312" x="5695950" y="1174750"/>
          <p14:tracePt t="8330" x="5546725" y="1231900"/>
          <p14:tracePt t="8346" x="5483225" y="1247775"/>
          <p14:tracePt t="8363" x="5419725" y="1266825"/>
          <p14:tracePt t="8379" x="5375275" y="1279525"/>
          <p14:tracePt t="8396" x="5343525" y="1298575"/>
          <p14:tracePt t="8414" x="5302250" y="1314450"/>
          <p14:tracePt t="8430" x="5292725" y="1314450"/>
          <p14:tracePt t="8446" x="5283200" y="1314450"/>
          <p14:tracePt t="8464" x="5273675" y="1314450"/>
          <p14:tracePt t="8480" x="5273675" y="1320800"/>
          <p14:tracePt t="8497" x="5273675" y="1330325"/>
          <p14:tracePt t="8513" x="5289550" y="1333500"/>
          <p14:tracePt t="8529" x="5365750" y="1362075"/>
          <p14:tracePt t="8546" x="5505450" y="1377950"/>
          <p14:tracePt t="8564" x="5781675" y="1406525"/>
          <p14:tracePt t="8580" x="6035675" y="1435100"/>
          <p14:tracePt t="8597" x="6232525" y="1473200"/>
          <p14:tracePt t="8614" x="6543675" y="1530350"/>
          <p14:tracePt t="8630" x="6686550" y="1565275"/>
          <p14:tracePt t="8647" x="6851650" y="1619250"/>
          <p14:tracePt t="8663" x="6994525" y="1657350"/>
          <p14:tracePt t="8679" x="7118350" y="1704975"/>
          <p14:tracePt t="8696" x="7181850" y="1717675"/>
          <p14:tracePt t="8714" x="7245350" y="1730375"/>
          <p14:tracePt t="8730" x="7289800" y="1730375"/>
          <p14:tracePt t="8746" x="7327900" y="1730375"/>
          <p14:tracePt t="8764" x="7381875" y="1727200"/>
          <p14:tracePt t="8780" x="7419975" y="1714500"/>
          <p14:tracePt t="8796" x="7445375" y="1704975"/>
          <p14:tracePt t="8812" x="7483475" y="1685925"/>
          <p14:tracePt t="8829" x="7540625" y="1660525"/>
          <p14:tracePt t="8846" x="7578725" y="1641475"/>
          <p14:tracePt t="8864" x="7658100" y="1606550"/>
          <p14:tracePt t="8880" x="7696200" y="1593850"/>
          <p14:tracePt t="8896" x="7734300" y="1581150"/>
          <p14:tracePt t="8914" x="7769225" y="1565275"/>
          <p14:tracePt t="8930" x="7800975" y="1552575"/>
          <p14:tracePt t="8946" x="7816850" y="1539875"/>
          <p14:tracePt t="8962" x="7839075" y="1524000"/>
          <p14:tracePt t="8979" x="7877175" y="1482725"/>
          <p14:tracePt t="8996" x="7905750" y="1463675"/>
          <p14:tracePt t="9014" x="7931150" y="1435100"/>
          <p14:tracePt t="9030" x="7959725" y="1416050"/>
          <p14:tracePt t="9046" x="7985125" y="1393825"/>
          <p14:tracePt t="9064" x="8026400" y="1374775"/>
          <p14:tracePt t="9080" x="8048625" y="1362075"/>
          <p14:tracePt t="9096" x="8080375" y="1349375"/>
          <p14:tracePt t="9112" x="8102600" y="1349375"/>
          <p14:tracePt t="9130" x="8143875" y="1349375"/>
          <p14:tracePt t="9146" x="8162925" y="1349375"/>
          <p14:tracePt t="9164" x="8185150" y="1349375"/>
          <p14:tracePt t="9180" x="8201025" y="1349375"/>
          <p14:tracePt t="9196" x="8210550" y="1346200"/>
          <p14:tracePt t="9213" x="8220075" y="1346200"/>
          <p14:tracePt t="9229" x="8232775" y="1346200"/>
          <p14:tracePt t="9246" x="8248650" y="1346200"/>
          <p14:tracePt t="9262" x="8258175" y="1346200"/>
          <p14:tracePt t="9279" x="8274050" y="1346200"/>
          <p14:tracePt t="9296" x="8283575" y="1346200"/>
          <p14:tracePt t="9314" x="8299450" y="1346200"/>
          <p14:tracePt t="9330" x="8318500" y="1346200"/>
          <p14:tracePt t="9346" x="8334375" y="1346200"/>
          <p14:tracePt t="9363" x="8356600" y="1346200"/>
          <p14:tracePt t="9380" x="8369300" y="1346200"/>
          <p14:tracePt t="9395" x="8378825" y="1346200"/>
          <p14:tracePt t="9413" x="8394700" y="1346200"/>
          <p14:tracePt t="9465" x="8401050" y="1346200"/>
          <p14:tracePt t="9501" x="8401050" y="1352550"/>
          <p14:tracePt t="9522" x="8401050" y="1355725"/>
          <p14:tracePt t="9529" x="8401050" y="1362075"/>
          <p14:tracePt t="9544" x="8401050" y="1368425"/>
          <p14:tracePt t="9558" x="8401050" y="1371600"/>
          <p14:tracePt t="9565" x="8401050" y="1377950"/>
          <p14:tracePt t="9580" x="8401050" y="1390650"/>
          <p14:tracePt t="9596" x="8404225" y="1403350"/>
          <p14:tracePt t="9614" x="8413750" y="1412875"/>
          <p14:tracePt t="9630" x="8429625" y="1425575"/>
          <p14:tracePt t="9646" x="8445500" y="1441450"/>
          <p14:tracePt t="9663" x="8448675" y="1450975"/>
          <p14:tracePt t="9680" x="8467725" y="1485900"/>
          <p14:tracePt t="9696" x="8480425" y="1517650"/>
          <p14:tracePt t="9714" x="8489950" y="1546225"/>
          <p14:tracePt t="9730" x="8531225" y="1597025"/>
          <p14:tracePt t="9746" x="8553450" y="1628775"/>
          <p14:tracePt t="9763" x="8578850" y="1654175"/>
          <p14:tracePt t="9780" x="8610600" y="1695450"/>
          <p14:tracePt t="9796" x="8623300" y="1720850"/>
          <p14:tracePt t="9812" x="8642350" y="1752600"/>
          <p14:tracePt t="9829" x="8667750" y="1800225"/>
          <p14:tracePt t="9846" x="8683625" y="1831975"/>
          <p14:tracePt t="9862" x="8718550" y="1879600"/>
          <p14:tracePt t="9880" x="8763000" y="1924050"/>
          <p14:tracePt t="9896" x="8788400" y="1949450"/>
          <p14:tracePt t="9913" x="8826500" y="1974850"/>
          <p14:tracePt t="9930" x="8870950" y="2019300"/>
          <p14:tracePt t="9946" x="8902700" y="2051050"/>
          <p14:tracePt t="9963" x="8928100" y="2073275"/>
          <p14:tracePt t="9980" x="8953500" y="2117725"/>
          <p14:tracePt t="9996" x="8972550" y="2155825"/>
          <p14:tracePt t="10014" x="8991600" y="2212975"/>
          <p14:tracePt t="10030" x="9001125" y="2241550"/>
          <p14:tracePt t="10046" x="9013825" y="2266950"/>
          <p14:tracePt t="10063" x="9013825" y="2282825"/>
          <p14:tracePt t="10079" x="9013825" y="2301875"/>
          <p14:tracePt t="10095" x="9013825" y="2311400"/>
          <p14:tracePt t="10113" x="9013825" y="2317750"/>
          <p14:tracePt t="10130" x="8997950" y="2317750"/>
          <p14:tracePt t="10146" x="8988425" y="2314575"/>
          <p14:tracePt t="10163" x="8963025" y="2276475"/>
          <p14:tracePt t="10180" x="8905875" y="2197100"/>
          <p14:tracePt t="10196" x="8874125" y="2159000"/>
          <p14:tracePt t="10212" x="8848725" y="2117725"/>
          <p14:tracePt t="10230" x="8801100" y="2060575"/>
          <p14:tracePt t="10246" x="8775700" y="2022475"/>
          <p14:tracePt t="10263" x="8750300" y="1974850"/>
          <p14:tracePt t="10280" x="8728075" y="1885950"/>
          <p14:tracePt t="10296" x="8715375" y="1828800"/>
          <p14:tracePt t="10313" x="8702675" y="1784350"/>
          <p14:tracePt t="10329" x="8677275" y="1720850"/>
          <p14:tracePt t="10345" x="8664575" y="1676400"/>
          <p14:tracePt t="10362" x="8651875" y="1651000"/>
          <p14:tracePt t="10379" x="8636000" y="1619250"/>
          <p14:tracePt t="10396" x="8623300" y="1606550"/>
          <p14:tracePt t="10413" x="8620125" y="1597025"/>
          <p14:tracePt t="10430" x="8620125" y="1584325"/>
          <p14:tracePt t="10446" x="8620125" y="1568450"/>
          <p14:tracePt t="10523" x="8620125" y="1574800"/>
          <p14:tracePt t="10530" x="8620125" y="1581150"/>
          <p14:tracePt t="10546" x="8620125" y="1590675"/>
          <p14:tracePt t="10563" x="8620125" y="1600200"/>
          <p14:tracePt t="10580" x="8620125" y="1616075"/>
          <p14:tracePt t="10596" x="8620125" y="1628775"/>
          <p14:tracePt t="10613" x="8620125" y="1638300"/>
          <p14:tracePt t="10629" x="8620125" y="1654175"/>
          <p14:tracePt t="10645" x="8620125" y="1663700"/>
          <p14:tracePt t="10662" x="8620125" y="1679575"/>
          <p14:tracePt t="10680" x="8620125" y="1695450"/>
          <p14:tracePt t="10696" x="8620125" y="1704975"/>
          <p14:tracePt t="10713" x="8620125" y="1714500"/>
          <p14:tracePt t="10730" x="8620125" y="1724025"/>
          <p14:tracePt t="10750" x="8620125" y="1727200"/>
          <p14:tracePt t="10762" x="8620125" y="1733550"/>
          <p14:tracePt t="11066" x="8620125" y="1739900"/>
          <p14:tracePt t="11073" x="8620125" y="1743075"/>
          <p14:tracePt t="11081" x="8620125" y="1752600"/>
          <p14:tracePt t="11096" x="8620125" y="1784350"/>
          <p14:tracePt t="11113" x="8620125" y="1803400"/>
          <p14:tracePt t="11129" x="8623300" y="1838325"/>
          <p14:tracePt t="11146" x="8639175" y="1860550"/>
          <p14:tracePt t="11163" x="8651875" y="1892300"/>
          <p14:tracePt t="11179" x="8670925" y="1927225"/>
          <p14:tracePt t="11196" x="8680450" y="1958975"/>
          <p14:tracePt t="11213" x="8699500" y="1997075"/>
          <p14:tracePt t="11230" x="8718550" y="2044700"/>
          <p14:tracePt t="11246" x="8724900" y="2066925"/>
          <p14:tracePt t="11263" x="8724900" y="2098675"/>
          <p14:tracePt t="11279" x="8724900" y="2111375"/>
          <p14:tracePt t="11295" x="8724900" y="2120900"/>
          <p14:tracePt t="11312" x="8724900" y="2136775"/>
          <p14:tracePt t="11345" x="8724900" y="2124075"/>
          <p14:tracePt t="11363" x="8724900" y="2095500"/>
          <p14:tracePt t="11380" x="8724900" y="2032000"/>
          <p14:tracePt t="11396" x="8724900" y="2009775"/>
          <p14:tracePt t="11413" x="8721725" y="1981200"/>
          <p14:tracePt t="11429" x="8702675" y="1917700"/>
          <p14:tracePt t="11445" x="8683625" y="1863725"/>
          <p14:tracePt t="11462" x="8667750" y="1797050"/>
          <p14:tracePt t="11480" x="8648700" y="1717675"/>
          <p14:tracePt t="11496" x="8636000" y="1682750"/>
          <p14:tracePt t="11513" x="8616950" y="1635125"/>
          <p14:tracePt t="11530" x="8597900" y="1587500"/>
          <p14:tracePt t="11546" x="8585200" y="1562100"/>
          <p14:tracePt t="11563" x="8578850" y="1524000"/>
          <p14:tracePt t="11579" x="8566150" y="1470025"/>
          <p14:tracePt t="11595" x="8566150" y="1431925"/>
          <p14:tracePt t="11613" x="8566150" y="1387475"/>
          <p14:tracePt t="11630" x="8566150" y="1349375"/>
          <p14:tracePt t="11646" x="8566150" y="1327150"/>
          <p14:tracePt t="11663" x="8566150" y="1298575"/>
          <p14:tracePt t="11680" x="8566150" y="1257300"/>
          <p14:tracePt t="11696" x="8556625" y="1235075"/>
          <p14:tracePt t="11712" x="8537575" y="1209675"/>
          <p14:tracePt t="11729" x="8505825" y="1158875"/>
          <p14:tracePt t="11746" x="8467725" y="1127125"/>
          <p14:tracePt t="11763" x="8420100" y="1101725"/>
          <p14:tracePt t="11780" x="8324850" y="1047750"/>
          <p14:tracePt t="11796" x="8267700" y="1022350"/>
          <p14:tracePt t="11813" x="8204200" y="1006475"/>
          <p14:tracePt t="11829" x="8121650" y="981075"/>
          <p14:tracePt t="11846" x="8058150" y="965200"/>
          <p14:tracePt t="11862" x="7994650" y="958850"/>
          <p14:tracePt t="11880" x="7940675" y="958850"/>
          <p14:tracePt t="11896" x="7912100" y="958850"/>
          <p14:tracePt t="11913" x="7889875" y="958850"/>
          <p14:tracePt t="11930" x="7848600" y="968375"/>
          <p14:tracePt t="11946" x="7823200" y="977900"/>
          <p14:tracePt t="11963" x="7794625" y="1003300"/>
          <p14:tracePt t="11979" x="7734300" y="1041400"/>
          <p14:tracePt t="11995" x="7693025" y="1085850"/>
          <p14:tracePt t="12012" x="7661275" y="1111250"/>
          <p14:tracePt t="12030" x="7616825" y="1155700"/>
          <p14:tracePt t="12046" x="7591425" y="1177925"/>
          <p14:tracePt t="12063" x="7575550" y="1209675"/>
          <p14:tracePt t="12080" x="7546975" y="1276350"/>
          <p14:tracePt t="12096" x="7534275" y="1320800"/>
          <p14:tracePt t="12113" x="7534275" y="1365250"/>
          <p14:tracePt t="12115" x="7534275" y="1381125"/>
          <p14:tracePt t="12129" x="7537450" y="1419225"/>
          <p14:tracePt t="12145" x="7550150" y="1450975"/>
          <p14:tracePt t="12162" x="7569200" y="1473200"/>
          <p14:tracePt t="12180" x="7613650" y="1533525"/>
          <p14:tracePt t="12196" x="7664450" y="1577975"/>
          <p14:tracePt t="12213" x="7702550" y="1603375"/>
          <p14:tracePt t="12230" x="7769225" y="1657350"/>
          <p14:tracePt t="12246" x="7839075" y="1704975"/>
          <p14:tracePt t="12262" x="7896225" y="1733550"/>
          <p14:tracePt t="12279" x="8004175" y="1784350"/>
          <p14:tracePt t="12296" x="8070850" y="1816100"/>
          <p14:tracePt t="12312" x="8128000" y="1851025"/>
          <p14:tracePt t="12329" x="8242300" y="1889125"/>
          <p14:tracePt t="12345" x="8308975" y="1905000"/>
          <p14:tracePt t="12363" x="8359775" y="1911350"/>
          <p14:tracePt t="12379" x="8407400" y="1911350"/>
          <p14:tracePt t="12395" x="8435975" y="1911350"/>
          <p14:tracePt t="12412" x="8458200" y="1911350"/>
          <p14:tracePt t="12429" x="8499475" y="1911350"/>
          <p14:tracePt t="12445" x="8521700" y="1911350"/>
          <p14:tracePt t="12462" x="8550275" y="1911350"/>
          <p14:tracePt t="12479" x="8575675" y="1898650"/>
          <p14:tracePt t="12496" x="8607425" y="1879600"/>
          <p14:tracePt t="12512" x="8632825" y="1838325"/>
          <p14:tracePt t="12529" x="8677275" y="1752600"/>
          <p14:tracePt t="12546" x="8689975" y="1708150"/>
          <p14:tracePt t="12563" x="8702675" y="1670050"/>
          <p14:tracePt t="12580" x="8731250" y="1597025"/>
          <p14:tracePt t="12596" x="8731250" y="1543050"/>
          <p14:tracePt t="12613" x="8731250" y="1498600"/>
          <p14:tracePt t="12617" x="8731250" y="1473200"/>
          <p14:tracePt t="12629" x="8731250" y="1428750"/>
          <p14:tracePt t="12645" x="8731250" y="1393825"/>
          <p14:tracePt t="12662" x="8721725" y="1355725"/>
          <p14:tracePt t="12679" x="8702675" y="1314450"/>
          <p14:tracePt t="12696" x="8689975" y="1270000"/>
          <p14:tracePt t="12713" x="8658225" y="1244600"/>
          <p14:tracePt t="12729" x="8620125" y="1200150"/>
          <p14:tracePt t="12746" x="8591550" y="1181100"/>
          <p14:tracePt t="12763" x="8566150" y="1155700"/>
          <p14:tracePt t="12779" x="8524875" y="1139825"/>
          <p14:tracePt t="12796" x="8499475" y="1127125"/>
          <p14:tracePt t="12812" x="8461375" y="1114425"/>
          <p14:tracePt t="12829" x="8397875" y="1089025"/>
          <p14:tracePt t="12846" x="8359775" y="1076325"/>
          <p14:tracePt t="12863" x="8315325" y="1063625"/>
          <p14:tracePt t="12880" x="8251825" y="1050925"/>
          <p14:tracePt t="12896" x="8207375" y="1050925"/>
          <p14:tracePt t="12912" x="8169275" y="1044575"/>
          <p14:tracePt t="12929" x="8115300" y="1044575"/>
          <p14:tracePt t="12945" x="8077200" y="1044575"/>
          <p14:tracePt t="12962" x="8058150" y="1044575"/>
          <p14:tracePt t="12980" x="8016875" y="1044575"/>
          <p14:tracePt t="12996" x="8001000" y="1044575"/>
          <p14:tracePt t="13013" x="7991475" y="1044575"/>
          <p14:tracePt t="13030" x="7966075" y="1044575"/>
          <p14:tracePt t="13046" x="7953375" y="1050925"/>
          <p14:tracePt t="13062" x="7943850" y="1060450"/>
          <p14:tracePt t="13079" x="7924800" y="1076325"/>
          <p14:tracePt t="13095" x="7912100" y="1104900"/>
          <p14:tracePt t="13113" x="7899400" y="1130300"/>
          <p14:tracePt t="13130" x="7883525" y="1171575"/>
          <p14:tracePt t="13146" x="7867650" y="1181100"/>
          <p14:tracePt t="13163" x="7854950" y="1200150"/>
          <p14:tracePt t="13180" x="7854950" y="1231900"/>
          <p14:tracePt t="13196" x="7854950" y="1254125"/>
          <p14:tracePt t="13212" x="7854950" y="1282700"/>
          <p14:tracePt t="13229" x="7854950" y="1336675"/>
          <p14:tracePt t="13245" x="7858125" y="1374775"/>
          <p14:tracePt t="13263" x="7877175" y="1412875"/>
          <p14:tracePt t="13280" x="7896225" y="1463675"/>
          <p14:tracePt t="13296" x="7902575" y="1485900"/>
          <p14:tracePt t="13313" x="7915275" y="1514475"/>
          <p14:tracePt t="13329" x="7940675" y="1558925"/>
          <p14:tracePt t="13345" x="7956550" y="1581150"/>
          <p14:tracePt t="13362" x="7981950" y="1606550"/>
          <p14:tracePt t="13379" x="8026400" y="1651000"/>
          <p14:tracePt t="13395" x="8051800" y="1682750"/>
          <p14:tracePt t="13412" x="8074025" y="1698625"/>
          <p14:tracePt t="13430" x="8108950" y="1727200"/>
          <p14:tracePt t="13446" x="8134350" y="1746250"/>
          <p14:tracePt t="13463" x="8156575" y="1758950"/>
          <p14:tracePt t="13479" x="8213725" y="1774825"/>
          <p14:tracePt t="13495" x="8280400" y="1806575"/>
          <p14:tracePt t="13512" x="8353425" y="1822450"/>
          <p14:tracePt t="13529" x="8445500" y="1841500"/>
          <p14:tracePt t="13546" x="8489950" y="1854200"/>
          <p14:tracePt t="13563" x="8534400" y="1860550"/>
          <p14:tracePt t="13580" x="8582025" y="1860550"/>
          <p14:tracePt t="13596" x="8610600" y="1860550"/>
          <p14:tracePt t="13612" x="8632825" y="1860550"/>
          <p14:tracePt t="13629" x="8680450" y="1851025"/>
          <p14:tracePt t="13645" x="8705850" y="1841500"/>
          <p14:tracePt t="13662" x="8728075" y="1822450"/>
          <p14:tracePt t="13680" x="8759825" y="1768475"/>
          <p14:tracePt t="13696" x="8778875" y="1720850"/>
          <p14:tracePt t="13712" x="8791575" y="1692275"/>
          <p14:tracePt t="13730" x="8791575" y="1651000"/>
          <p14:tracePt t="13746" x="8791575" y="1622425"/>
          <p14:tracePt t="13762" x="8791575" y="1600200"/>
          <p14:tracePt t="13779" x="8782050" y="1558925"/>
          <p14:tracePt t="13796" x="8763000" y="1533525"/>
          <p14:tracePt t="13813" x="8753475" y="1504950"/>
          <p14:tracePt t="13830" x="8728075" y="1470025"/>
          <p14:tracePt t="13846" x="8712200" y="1457325"/>
          <p14:tracePt t="13863" x="8696325" y="1441450"/>
          <p14:tracePt t="13879" x="8680450" y="1425575"/>
          <p14:tracePt t="13895" x="8670925" y="1416050"/>
          <p14:tracePt t="13912" x="8655050" y="1400175"/>
          <p14:tracePt t="13930" x="8639175" y="1371600"/>
          <p14:tracePt t="13946" x="8626475" y="1343025"/>
          <p14:tracePt t="13962" x="8613775" y="1317625"/>
          <p14:tracePt t="13980" x="8588375" y="1260475"/>
          <p14:tracePt t="13996" x="8575675" y="1222375"/>
          <p14:tracePt t="14012" x="8566150" y="1200150"/>
          <p14:tracePt t="14029" x="8547100" y="1158875"/>
          <p14:tracePt t="14046" x="8528050" y="1139825"/>
          <p14:tracePt t="14063" x="8505825" y="1120775"/>
          <p14:tracePt t="14080" x="8461375" y="1098550"/>
          <p14:tracePt t="14096" x="8439150" y="1085850"/>
          <p14:tracePt t="14113" x="8407400" y="1073150"/>
          <p14:tracePt t="14130" x="8372475" y="1057275"/>
          <p14:tracePt t="14146" x="8337550" y="1050925"/>
          <p14:tracePt t="14162" x="8315325" y="1050925"/>
          <p14:tracePt t="14179" x="8274050" y="1050925"/>
          <p14:tracePt t="14195" x="8258175" y="1050925"/>
          <p14:tracePt t="14213" x="8235950" y="1050925"/>
          <p14:tracePt t="14230" x="8216900" y="1050925"/>
          <p14:tracePt t="14246" x="8201025" y="1050925"/>
          <p14:tracePt t="14263" x="8172450" y="1057275"/>
          <p14:tracePt t="14280" x="8137525" y="1076325"/>
          <p14:tracePt t="14296" x="8105775" y="1085850"/>
          <p14:tracePt t="14312" x="8083550" y="1117600"/>
          <p14:tracePt t="14329" x="8051800" y="1155700"/>
          <p14:tracePt t="14345" x="8039100" y="1184275"/>
          <p14:tracePt t="14362" x="8032750" y="1216025"/>
          <p14:tracePt t="14379" x="8032750" y="1270000"/>
          <p14:tracePt t="14396" x="8032750" y="1308100"/>
          <p14:tracePt t="14412" x="8032750" y="1336675"/>
          <p14:tracePt t="14430" x="8042275" y="1377950"/>
          <p14:tracePt t="14445" x="8042275" y="1400175"/>
          <p14:tracePt t="14462" x="8042275" y="1409700"/>
          <p14:tracePt t="14480" x="8042275" y="1425575"/>
          <p14:tracePt t="14495" x="8042275" y="1435100"/>
          <p14:tracePt t="14513" x="8042275" y="1447800"/>
          <p14:tracePt t="14573" x="8042275" y="1454150"/>
          <p14:tracePt t="14602" x="8042275" y="1460500"/>
          <p14:tracePt t="14616" x="8042275" y="1463675"/>
          <p14:tracePt t="14623" x="8042275" y="1470025"/>
          <p14:tracePt t="14630" x="8039100" y="1470025"/>
          <p14:tracePt t="14646" x="8029575" y="1473200"/>
          <p14:tracePt t="14663" x="8010525" y="1479550"/>
          <p14:tracePt t="14680" x="7943850" y="1485900"/>
          <p14:tracePt t="14695" x="7851775" y="1485900"/>
          <p14:tracePt t="14712" x="7759700" y="1485900"/>
          <p14:tracePt t="14729" x="7607300" y="1485900"/>
          <p14:tracePt t="14745" x="7480300" y="1492250"/>
          <p14:tracePt t="14763" x="7353300" y="1511300"/>
          <p14:tracePt t="14780" x="7219950" y="1517650"/>
          <p14:tracePt t="14796" x="7137400" y="1524000"/>
          <p14:tracePt t="14813" x="7077075" y="1530350"/>
          <p14:tracePt t="14830" x="7029450" y="1530350"/>
          <p14:tracePt t="14846" x="6997700" y="1530350"/>
          <p14:tracePt t="14862" x="6988175" y="1530350"/>
          <p14:tracePt t="14879" x="6975475" y="1530350"/>
          <p14:tracePt t="14895" x="6959600" y="1530350"/>
          <p14:tracePt t="14913" x="6950075" y="1530350"/>
          <p14:tracePt t="14930" x="6927850" y="1508125"/>
          <p14:tracePt t="14946" x="6896100" y="1476375"/>
          <p14:tracePt t="14963" x="6870700" y="1428750"/>
          <p14:tracePt t="14979" x="6816725" y="1368425"/>
          <p14:tracePt t="14995" x="6778625" y="1336675"/>
          <p14:tracePt t="15012" x="6737350" y="1304925"/>
          <p14:tracePt t="15030" x="6670675" y="1257300"/>
          <p14:tracePt t="15046" x="6632575" y="1231900"/>
          <p14:tracePt t="15063" x="6597650" y="1184275"/>
          <p14:tracePt t="15080" x="6537325" y="1085850"/>
          <p14:tracePt t="15096" x="6499225" y="1028700"/>
          <p14:tracePt t="15112" x="6480175" y="981075"/>
          <p14:tracePt t="15129" x="6461125" y="923925"/>
          <p14:tracePt t="15145" x="6451600" y="901700"/>
          <p14:tracePt t="15162" x="6435725" y="889000"/>
          <p14:tracePt t="15180" x="6419850" y="876300"/>
          <p14:tracePt t="15196" x="6410325" y="876300"/>
          <p14:tracePt t="15213" x="6400800" y="876300"/>
          <p14:tracePt t="15230" x="6375400" y="876300"/>
          <p14:tracePt t="15246" x="6353175" y="876300"/>
          <p14:tracePt t="15262" x="6324600" y="876300"/>
          <p14:tracePt t="15279" x="6261100" y="876300"/>
          <p14:tracePt t="15295" x="6232525" y="876300"/>
          <p14:tracePt t="15313" x="6194425" y="876300"/>
          <p14:tracePt t="15330" x="6146800" y="885825"/>
          <p14:tracePt t="15346" x="6115050" y="895350"/>
          <p14:tracePt t="15362" x="6076950" y="908050"/>
          <p14:tracePt t="15380" x="6042025" y="939800"/>
          <p14:tracePt t="15395" x="6003925" y="965200"/>
          <p14:tracePt t="15412" x="5978525" y="996950"/>
          <p14:tracePt t="15429" x="5924550" y="1047750"/>
          <p14:tracePt t="15445" x="5892800" y="1079500"/>
          <p14:tracePt t="15462" x="5870575" y="1104900"/>
          <p14:tracePt t="15480" x="5826125" y="1149350"/>
          <p14:tracePt t="15496" x="5800725" y="1181100"/>
          <p14:tracePt t="15513" x="5781675" y="1203325"/>
          <p14:tracePt t="15529" x="5759450" y="1238250"/>
          <p14:tracePt t="15545" x="5746750" y="1260475"/>
          <p14:tracePt t="15562" x="5746750" y="1282700"/>
          <p14:tracePt t="15580" x="5746750" y="1323975"/>
          <p14:tracePt t="15596" x="5746750" y="1346200"/>
          <p14:tracePt t="15613" x="5756275" y="1368425"/>
          <p14:tracePt t="15630" x="5781675" y="1412875"/>
          <p14:tracePt t="15646" x="5791200" y="1435100"/>
          <p14:tracePt t="15662" x="5816600" y="1466850"/>
          <p14:tracePt t="15679" x="5883275" y="1514475"/>
          <p14:tracePt t="15695" x="5940425" y="1549400"/>
          <p14:tracePt t="15713" x="6007100" y="1577975"/>
          <p14:tracePt t="15730" x="6086475" y="1628775"/>
          <p14:tracePt t="15746" x="6153150" y="1657350"/>
          <p14:tracePt t="15763" x="6216650" y="1679575"/>
          <p14:tracePt t="15780" x="6308725" y="1698625"/>
          <p14:tracePt t="15795" x="6369050" y="1704975"/>
          <p14:tracePt t="15812" x="6413500" y="1704975"/>
          <p14:tracePt t="15829" x="6477000" y="1704975"/>
          <p14:tracePt t="15845" x="6499225" y="1704975"/>
          <p14:tracePt t="15862" x="6521450" y="1701800"/>
          <p14:tracePt t="15878" x="6550025" y="1695450"/>
          <p14:tracePt t="15896" x="6594475" y="1679575"/>
          <p14:tracePt t="15912" x="6616700" y="1660525"/>
          <p14:tracePt t="15929" x="6642100" y="1641475"/>
          <p14:tracePt t="15945" x="6692900" y="1597025"/>
          <p14:tracePt t="15962" x="6718300" y="1574800"/>
          <p14:tracePt t="15980" x="6737350" y="1524000"/>
          <p14:tracePt t="15996" x="6750050" y="1460500"/>
          <p14:tracePt t="16013" x="6756400" y="1406525"/>
          <p14:tracePt t="16030" x="6756400" y="1352550"/>
          <p14:tracePt t="16046" x="6746875" y="1314450"/>
          <p14:tracePt t="16062" x="6734175" y="1270000"/>
          <p14:tracePt t="16078" x="6721475" y="1225550"/>
          <p14:tracePt t="16095" x="6696075" y="1158875"/>
          <p14:tracePt t="16112" x="6683375" y="1114425"/>
          <p14:tracePt t="16129" x="6670675" y="1069975"/>
          <p14:tracePt t="16145" x="6638925" y="1019175"/>
          <p14:tracePt t="16162" x="6623050" y="1003300"/>
          <p14:tracePt t="16178" x="6597650" y="990600"/>
          <p14:tracePt t="16196" x="6550025" y="968375"/>
          <p14:tracePt t="16212" x="6496050" y="952500"/>
          <p14:tracePt t="16230" x="6407150" y="933450"/>
          <p14:tracePt t="16245" x="6362700" y="933450"/>
          <p14:tracePt t="16263" x="6311900" y="933450"/>
          <p14:tracePt t="16280" x="6248400" y="933450"/>
          <p14:tracePt t="16296" x="6197600" y="933450"/>
          <p14:tracePt t="16313" x="6153150" y="936625"/>
          <p14:tracePt t="16330" x="6080125" y="949325"/>
          <p14:tracePt t="16345" x="6035675" y="962025"/>
          <p14:tracePt t="16362" x="5997575" y="981075"/>
          <p14:tracePt t="16378" x="5972175" y="993775"/>
          <p14:tracePt t="16395" x="5937250" y="1009650"/>
          <p14:tracePt t="16412" x="5927725" y="1019175"/>
          <p14:tracePt t="16428" x="5918200" y="1041400"/>
          <p14:tracePt t="16445" x="5899150" y="1076325"/>
          <p14:tracePt t="16462" x="5880100" y="1108075"/>
          <p14:tracePt t="16478" x="5873750" y="1130300"/>
          <p14:tracePt t="16495" x="5873750" y="1177925"/>
          <p14:tracePt t="16512" x="5873750" y="1222375"/>
          <p14:tracePt t="16529" x="5876925" y="1260475"/>
          <p14:tracePt t="16545" x="5905500" y="1323975"/>
          <p14:tracePt t="16563" x="5918200" y="1362075"/>
          <p14:tracePt t="16580" x="5940425" y="1412875"/>
          <p14:tracePt t="16595" x="5981700" y="1450975"/>
          <p14:tracePt t="16611" x="6029325" y="1485900"/>
          <p14:tracePt t="16628" x="6067425" y="1511300"/>
          <p14:tracePt t="16645" x="6121400" y="1555750"/>
          <p14:tracePt t="16663" x="6159500" y="1581150"/>
          <p14:tracePt t="16679" x="6181725" y="1600200"/>
          <p14:tracePt t="16696" x="6226175" y="1625600"/>
          <p14:tracePt t="16712" x="6248400" y="1635125"/>
          <p14:tracePt t="16729" x="6267450" y="1654175"/>
          <p14:tracePt t="16745" x="6302375" y="1670050"/>
          <p14:tracePt t="16762" x="6318250" y="1679575"/>
          <p14:tracePt t="16779" x="6343650" y="1679575"/>
          <p14:tracePt t="16796" x="6391275" y="1679575"/>
          <p14:tracePt t="16813" x="6413500" y="1679575"/>
          <p14:tracePt t="16830" x="6461125" y="1679575"/>
          <p14:tracePt t="16846" x="6483350" y="1679575"/>
          <p14:tracePt t="16862" x="6515100" y="1673225"/>
          <p14:tracePt t="16879" x="6530975" y="1660525"/>
          <p14:tracePt t="16895" x="6546850" y="1641475"/>
          <p14:tracePt t="16911" x="6562725" y="1631950"/>
          <p14:tracePt t="16929" x="6572250" y="1622425"/>
          <p14:tracePt t="16946" x="6588125" y="1593850"/>
          <p14:tracePt t="16963" x="6597650" y="1571625"/>
          <p14:tracePt t="16979" x="6616700" y="1546225"/>
          <p14:tracePt t="16996" x="6635750" y="1504950"/>
          <p14:tracePt t="17013" x="6642100" y="1460500"/>
          <p14:tracePt t="17029" x="6642100" y="1431925"/>
          <p14:tracePt t="17046" x="6642100" y="1377950"/>
          <p14:tracePt t="17061" x="6642100" y="1346200"/>
          <p14:tracePt t="17078" x="6642100" y="1323975"/>
          <p14:tracePt t="17096" x="6629400" y="1292225"/>
          <p14:tracePt t="17112" x="6613525" y="1279525"/>
          <p14:tracePt t="17129" x="6604000" y="1270000"/>
          <p14:tracePt t="17146" x="6588125" y="1244600"/>
          <p14:tracePt t="17162" x="6575425" y="1222375"/>
          <p14:tracePt t="17178" x="6556375" y="1190625"/>
          <p14:tracePt t="17195" x="6540500" y="1162050"/>
          <p14:tracePt t="17212" x="6527800" y="1133475"/>
          <p14:tracePt t="17229" x="6518275" y="1123950"/>
          <p14:tracePt t="17246" x="6499225" y="1108075"/>
          <p14:tracePt t="17263" x="6489700" y="1098550"/>
          <p14:tracePt t="17279" x="6483350" y="1082675"/>
          <p14:tracePt t="17296" x="6473825" y="1079500"/>
          <p14:tracePt t="17312" x="6470650" y="1073150"/>
          <p14:tracePt t="17328" x="6464300" y="1073150"/>
          <p14:tracePt t="17345" x="6454775" y="1073150"/>
          <p14:tracePt t="17361" x="6445250" y="1073150"/>
          <p14:tracePt t="17378" x="6438900" y="1073150"/>
          <p14:tracePt t="17394" x="6435725" y="1073150"/>
          <p14:tracePt t="17480" x="6435725" y="1066800"/>
          <p14:tracePt t="18116" x="6429375" y="1069975"/>
          <p14:tracePt t="18124" x="6426200" y="1076325"/>
          <p14:tracePt t="18131" x="6419850" y="1085850"/>
          <p14:tracePt t="18145" x="6407150" y="1108075"/>
          <p14:tracePt t="18162" x="6394450" y="1139825"/>
          <p14:tracePt t="18179" x="6359525" y="1209675"/>
          <p14:tracePt t="18183" x="6343650" y="1247775"/>
          <p14:tracePt t="18196" x="6299200" y="1400175"/>
          <p14:tracePt t="18228" x="6245225" y="1660525"/>
          <p14:tracePt t="18262" x="6194425" y="2022475"/>
          <p14:tracePt t="18279" x="6175375" y="2184400"/>
          <p14:tracePt t="18295" x="6140450" y="2384425"/>
          <p14:tracePt t="18312" x="6096000" y="2517775"/>
          <p14:tracePt t="18329" x="6061075" y="2638425"/>
          <p14:tracePt t="18346" x="6000750" y="2809875"/>
          <p14:tracePt t="18362" x="5969000" y="2908300"/>
          <p14:tracePt t="18379" x="5924550" y="3028950"/>
          <p14:tracePt t="18396" x="5873750" y="3200400"/>
          <p14:tracePt t="18411" x="5835650" y="3289300"/>
          <p14:tracePt t="18428" x="5800725" y="3397250"/>
          <p14:tracePt t="18446" x="5743575" y="3546475"/>
          <p14:tracePt t="18462" x="5708650" y="3648075"/>
          <p14:tracePt t="18478" x="5657850" y="3759200"/>
          <p14:tracePt t="18496" x="5549900" y="3978275"/>
          <p14:tracePt t="18512" x="5464175" y="4156075"/>
          <p14:tracePt t="18530" x="5400675" y="4286250"/>
          <p14:tracePt t="18545" x="5381625" y="4327525"/>
          <p14:tracePt t="18562" x="5356225" y="4349750"/>
          <p14:tracePt t="18578" x="5337175" y="4368800"/>
          <p14:tracePt t="18596" x="5324475" y="4368800"/>
          <p14:tracePt t="18612" x="5311775" y="4356100"/>
          <p14:tracePt t="18629" x="5311775" y="4318000"/>
          <p14:tracePt t="18646" x="5311775" y="4248150"/>
          <p14:tracePt t="18662" x="5311775" y="4203700"/>
          <p14:tracePt t="18952" x="5305425" y="4168775"/>
          <p14:tracePt t="18959" x="5299075" y="4133850"/>
          <p14:tracePt t="18967" x="5292725" y="4105275"/>
          <p14:tracePt t="18978" x="5283200" y="4057650"/>
          <p14:tracePt t="18995" x="5267325" y="3927475"/>
          <p14:tracePt t="19011" x="5267325" y="3844925"/>
          <p14:tracePt t="19028" x="5267325" y="3784600"/>
          <p14:tracePt t="19045" x="5267325" y="3721100"/>
          <p14:tracePt t="19061" x="5267325" y="3676650"/>
          <p14:tracePt t="19079" x="5260975" y="3632200"/>
          <p14:tracePt t="19095" x="5257800" y="3578225"/>
          <p14:tracePt t="19112" x="5245100" y="3552825"/>
          <p14:tracePt t="19129" x="5238750" y="3517900"/>
          <p14:tracePt t="19145" x="5226050" y="3482975"/>
          <p14:tracePt t="19162" x="5219700" y="3451225"/>
          <p14:tracePt t="19179" x="5210175" y="3435350"/>
          <p14:tracePt t="19196" x="5184775" y="3394075"/>
          <p14:tracePt t="19212" x="5175250" y="3371850"/>
          <p14:tracePt t="19229" x="5162550" y="3333750"/>
          <p14:tracePt t="19245" x="5114925" y="3267075"/>
          <p14:tracePt t="19261" x="5089525" y="3228975"/>
          <p14:tracePt t="19278" x="5054600" y="3181350"/>
          <p14:tracePt t="19296" x="5016500" y="3130550"/>
          <p14:tracePt t="19312" x="4984750" y="3105150"/>
          <p14:tracePt t="19329" x="4975225" y="3089275"/>
          <p14:tracePt t="19346" x="4933950" y="3063875"/>
          <p14:tracePt t="19362" x="4908550" y="3051175"/>
          <p14:tracePt t="19378" x="4854575" y="3025775"/>
          <p14:tracePt t="19395" x="4762500" y="2997200"/>
          <p14:tracePt t="19411" x="4699000" y="2981325"/>
          <p14:tracePt t="19428" x="4654550" y="2974975"/>
          <p14:tracePt t="19445" x="4591050" y="2974975"/>
          <p14:tracePt t="19462" x="4556125" y="2974975"/>
          <p14:tracePt t="19478" x="4511675" y="2974975"/>
          <p14:tracePt t="19496" x="4448175" y="2990850"/>
          <p14:tracePt t="19512" x="4400550" y="3013075"/>
          <p14:tracePt t="19528" x="4371975" y="3022600"/>
          <p14:tracePt t="19545" x="4321175" y="3048000"/>
          <p14:tracePt t="19562" x="4295775" y="3079750"/>
          <p14:tracePt t="19578" x="4257675" y="3105150"/>
          <p14:tracePt t="19595" x="4203700" y="3152775"/>
          <p14:tracePt t="19612" x="4171950" y="3184525"/>
          <p14:tracePt t="19629" x="4130675" y="3225800"/>
          <p14:tracePt t="19645" x="4079875" y="3263900"/>
          <p14:tracePt t="19662" x="4054475" y="3308350"/>
          <p14:tracePt t="19678" x="4022725" y="3349625"/>
          <p14:tracePt t="19695" x="3997325" y="3413125"/>
          <p14:tracePt t="19712" x="3984625" y="3451225"/>
          <p14:tracePt t="19728" x="3968750" y="3505200"/>
          <p14:tracePt t="19745" x="3943350" y="3568700"/>
          <p14:tracePt t="19762" x="3930650" y="3622675"/>
          <p14:tracePt t="19779" x="3917950" y="3686175"/>
          <p14:tracePt t="19795" x="3911600" y="3775075"/>
          <p14:tracePt t="19812" x="3911600" y="3832225"/>
          <p14:tracePt t="19828" x="3911600" y="3892550"/>
          <p14:tracePt t="19844" x="3911600" y="3965575"/>
          <p14:tracePt t="19862" x="3911600" y="4016375"/>
          <p14:tracePt t="19878" x="3911600" y="4060825"/>
          <p14:tracePt t="19896" x="3911600" y="4121150"/>
          <p14:tracePt t="19912" x="3911600" y="4165600"/>
          <p14:tracePt t="19929" x="3911600" y="4187825"/>
          <p14:tracePt t="19945" x="3917950" y="4222750"/>
          <p14:tracePt t="19961" x="3930650" y="4251325"/>
          <p14:tracePt t="19978" x="3962400" y="4276725"/>
          <p14:tracePt t="19996" x="4013200" y="4314825"/>
          <p14:tracePt t="20012" x="4057650" y="4327525"/>
          <p14:tracePt t="20029" x="4111625" y="4340225"/>
          <p14:tracePt t="20046" x="4175125" y="4365625"/>
          <p14:tracePt t="20062" x="4206875" y="4378325"/>
          <p14:tracePt t="20079" x="4244975" y="4391025"/>
          <p14:tracePt t="20095" x="4308475" y="4416425"/>
          <p14:tracePt t="20111" x="4356100" y="4435475"/>
          <p14:tracePt t="20129" x="4391025" y="4441825"/>
          <p14:tracePt t="20146" x="4454525" y="4441825"/>
          <p14:tracePt t="20162" x="4498975" y="4432300"/>
          <p14:tracePt t="20179" x="4543425" y="4413250"/>
          <p14:tracePt t="20196" x="4584700" y="4406900"/>
          <p14:tracePt t="20211" x="4629150" y="4406900"/>
          <p14:tracePt t="20228" x="4657725" y="4406900"/>
          <p14:tracePt t="20245" x="4705350" y="4406900"/>
          <p14:tracePt t="20262" x="4749800" y="4406900"/>
          <p14:tracePt t="20278" x="4787900" y="4394200"/>
          <p14:tracePt t="20295" x="4829175" y="4384675"/>
          <p14:tracePt t="20312" x="4860925" y="4371975"/>
          <p14:tracePt t="20329" x="4883150" y="4352925"/>
          <p14:tracePt t="20345" x="4927600" y="4327525"/>
          <p14:tracePt t="20361" x="4953000" y="4298950"/>
          <p14:tracePt t="20378" x="4978400" y="4257675"/>
          <p14:tracePt t="20396" x="4997450" y="4194175"/>
          <p14:tracePt t="20412" x="5010150" y="4149725"/>
          <p14:tracePt t="20429" x="5029200" y="4092575"/>
          <p14:tracePt t="20445" x="5029200" y="4006850"/>
          <p14:tracePt t="20462" x="5029200" y="3921125"/>
          <p14:tracePt t="20478" x="5029200" y="3825875"/>
          <p14:tracePt t="20495" x="5019675" y="3749675"/>
          <p14:tracePt t="20511" x="5013325" y="3711575"/>
          <p14:tracePt t="20529" x="5000625" y="3673475"/>
          <p14:tracePt t="20545" x="4981575" y="3616325"/>
          <p14:tracePt t="20561" x="4968875" y="3587750"/>
          <p14:tracePt t="20578" x="4949825" y="3540125"/>
          <p14:tracePt t="20595" x="4930775" y="3482975"/>
          <p14:tracePt t="20611" x="4924425" y="3438525"/>
          <p14:tracePt t="20628" x="4914900" y="3416300"/>
          <p14:tracePt t="20646" x="4889500" y="3371850"/>
          <p14:tracePt t="20662" x="4876800" y="3349625"/>
          <p14:tracePt t="20679" x="4867275" y="3333750"/>
          <p14:tracePt t="20696" x="4848225" y="3292475"/>
          <p14:tracePt t="20712" x="4822825" y="3260725"/>
          <p14:tracePt t="20729" x="4800600" y="3235325"/>
          <p14:tracePt t="20745" x="4762500" y="3190875"/>
          <p14:tracePt t="20761" x="4737100" y="3165475"/>
          <p14:tracePt t="20778" x="4705350" y="3143250"/>
          <p14:tracePt t="20796" x="4683125" y="3114675"/>
          <p14:tracePt t="20811" x="4651375" y="3095625"/>
          <p14:tracePt t="20828" x="4629150" y="3070225"/>
          <p14:tracePt t="20846" x="4584700" y="3054350"/>
          <p14:tracePt t="20862" x="4562475" y="3041650"/>
          <p14:tracePt t="20878" x="4552950" y="3038475"/>
          <p14:tracePt t="20895" x="4533900" y="3038475"/>
          <p14:tracePt t="20911" x="4524375" y="3038475"/>
          <p14:tracePt t="20928" x="4514850" y="3038475"/>
          <p14:tracePt t="20945" x="4508500" y="3038475"/>
          <p14:tracePt t="20961" x="4502150" y="3038475"/>
          <p14:tracePt t="20978" x="4498975" y="3038475"/>
          <p14:tracePt t="21039" x="4498975" y="3044825"/>
          <p14:tracePt t="21046" x="4498975" y="3048000"/>
          <p14:tracePt t="21053" x="4498975" y="3054350"/>
          <p14:tracePt t="21061" x="4498975" y="3057525"/>
          <p14:tracePt t="21078" x="4530725" y="3076575"/>
          <p14:tracePt t="21096" x="4635500" y="3114675"/>
          <p14:tracePt t="21112" x="4743450" y="3155950"/>
          <p14:tracePt t="21129" x="4854575" y="3181350"/>
          <p14:tracePt t="21145" x="5032375" y="3225800"/>
          <p14:tracePt t="21161" x="5197475" y="3270250"/>
          <p14:tracePt t="21178" x="5372100" y="3298825"/>
          <p14:tracePt t="21195" x="5661025" y="3343275"/>
          <p14:tracePt t="21212" x="5845175" y="3362325"/>
          <p14:tracePt t="21228" x="6007100" y="3381375"/>
          <p14:tracePt t="21246" x="6181725" y="3390900"/>
          <p14:tracePt t="21262" x="6242050" y="3390900"/>
          <p14:tracePt t="21279" x="6276975" y="3390900"/>
          <p14:tracePt t="21295" x="6299200" y="3390900"/>
          <p14:tracePt t="21311" x="6308725" y="3390900"/>
          <p14:tracePt t="21328" x="6318250" y="3390900"/>
          <p14:tracePt t="21697" x="6365875" y="3390900"/>
          <p14:tracePt t="21704" x="6423025" y="3390900"/>
          <p14:tracePt t="21711" x="6489700" y="3390900"/>
          <p14:tracePt t="21729" x="6683375" y="3390900"/>
          <p14:tracePt t="21761" x="7286625" y="3429000"/>
          <p14:tracePt t="21796" x="7864475" y="3476625"/>
          <p14:tracePt t="21814" x="8023225" y="3476625"/>
          <p14:tracePt t="21830" x="8162925" y="3476625"/>
          <p14:tracePt t="21846" x="8293100" y="3486150"/>
          <p14:tracePt t="21861" x="8343900" y="3492500"/>
          <p14:tracePt t="21878" x="8372475" y="3492500"/>
          <p14:tracePt t="21895" x="8401050" y="3492500"/>
          <p14:tracePt t="21912" x="8410575" y="3492500"/>
          <p14:tracePt t="21929" x="8420100" y="3492500"/>
          <p14:tracePt t="22011" x="8426450" y="3492500"/>
          <p14:tracePt t="22691" x="8397875" y="3524250"/>
          <p14:tracePt t="22697" x="8331200" y="3600450"/>
          <p14:tracePt t="22712" x="8197850" y="3759200"/>
          <p14:tracePt t="22729" x="8029575" y="3943350"/>
          <p14:tracePt t="22745" x="7832725" y="4206875"/>
          <p14:tracePt t="22747" x="7775575" y="4283075"/>
          <p14:tracePt t="22770" x="7531100" y="4556125"/>
          <p14:tracePt t="22800" x="7232650" y="4911725"/>
          <p14:tracePt t="22832" x="6861175" y="5334000"/>
          <p14:tracePt t="22848" x="6737350" y="5492750"/>
          <p14:tracePt t="22862" x="6629400" y="5610225"/>
          <p14:tracePt t="22878" x="6543675" y="5705475"/>
          <p14:tracePt t="22894" x="6470650" y="5778500"/>
          <p14:tracePt t="22912" x="6407150" y="5842000"/>
          <p14:tracePt t="22929" x="6381750" y="5873750"/>
          <p14:tracePt t="22946" x="6346825" y="5889625"/>
          <p14:tracePt t="22962" x="6337300" y="5899150"/>
          <p14:tracePt t="22979" x="6327775" y="5908675"/>
          <p14:tracePt t="22995" x="6305550" y="5908675"/>
          <p14:tracePt t="23011" x="6302375" y="5908675"/>
          <p14:tracePt t="23068" x="6302375" y="5902325"/>
          <p14:tracePt t="23076" x="6302375" y="5899150"/>
          <p14:tracePt t="23083" x="6296025" y="5892800"/>
          <p14:tracePt t="23096" x="6286500" y="5883275"/>
          <p14:tracePt t="23112" x="6276975" y="5867400"/>
          <p14:tracePt t="23128" x="6254750" y="5857875"/>
          <p14:tracePt t="23144" x="6216650" y="5845175"/>
          <p14:tracePt t="23161" x="6118225" y="5822950"/>
          <p14:tracePt t="23178" x="6032500" y="5800725"/>
          <p14:tracePt t="23196" x="5899150" y="5775325"/>
          <p14:tracePt t="23212" x="5803900" y="5768975"/>
          <p14:tracePt t="23229" x="5753100" y="5768975"/>
          <p14:tracePt t="23246" x="5667375" y="5762625"/>
          <p14:tracePt t="23262" x="5622925" y="5762625"/>
          <p14:tracePt t="23278" x="5568950" y="5762625"/>
          <p14:tracePt t="23296" x="5508625" y="5762625"/>
          <p14:tracePt t="23311" x="5464175" y="5762625"/>
          <p14:tracePt t="23328" x="5419725" y="5765800"/>
          <p14:tracePt t="23345" x="5381625" y="5778500"/>
          <p14:tracePt t="23361" x="5318125" y="5803900"/>
          <p14:tracePt t="23379" x="5280025" y="5816600"/>
          <p14:tracePt t="23395" x="5216525" y="5835650"/>
          <p14:tracePt t="23411" x="5162550" y="5848350"/>
          <p14:tracePt t="23428" x="5114925" y="5854700"/>
          <p14:tracePt t="23444" x="5073650" y="5854700"/>
          <p14:tracePt t="23461" x="5054600" y="5854700"/>
          <p14:tracePt t="23776" x="5041900" y="5854700"/>
          <p14:tracePt t="23783" x="5032375" y="5851525"/>
          <p14:tracePt t="23796" x="5013325" y="5845175"/>
          <p14:tracePt t="23812" x="4943475" y="5838825"/>
          <p14:tracePt t="23828" x="4883150" y="5838825"/>
          <p14:tracePt t="23844" x="4829175" y="5838825"/>
          <p14:tracePt t="23861" x="4743450" y="5838825"/>
          <p14:tracePt t="23877" x="4686300" y="5838825"/>
          <p14:tracePt t="23896" x="4613275" y="5838825"/>
          <p14:tracePt t="23912" x="4578350" y="5838825"/>
          <p14:tracePt t="23929" x="4556125" y="5838825"/>
          <p14:tracePt t="23946" x="4514850" y="5838825"/>
          <p14:tracePt t="23962" x="4498975" y="5838825"/>
          <p14:tracePt t="23978" x="4483100" y="5838825"/>
          <p14:tracePt t="23995" x="4473575" y="5838825"/>
          <p14:tracePt t="24011" x="4470400" y="5829300"/>
          <p14:tracePt t="24028" x="4470400" y="5822950"/>
          <p14:tracePt t="24046" x="4470400" y="5819775"/>
          <p14:tracePt t="24078" x="4479925" y="5813425"/>
          <p14:tracePt t="24095" x="4495800" y="5813425"/>
          <p14:tracePt t="24111" x="4511675" y="5803900"/>
          <p14:tracePt t="24127" x="4521200" y="5803900"/>
          <p14:tracePt t="24145" x="4530725" y="5803900"/>
          <p14:tracePt t="24161" x="4552950" y="5794375"/>
          <p14:tracePt t="24178" x="4565650" y="5794375"/>
          <p14:tracePt t="24196" x="4581525" y="5778500"/>
          <p14:tracePt t="24212" x="4597400" y="5768975"/>
          <p14:tracePt t="24228" x="4613275" y="5746750"/>
          <p14:tracePt t="24245" x="4632325" y="5708650"/>
          <p14:tracePt t="24247" x="4638675" y="5673725"/>
          <p14:tracePt t="24261" x="4660900" y="5619750"/>
          <p14:tracePt t="24278" x="4667250" y="5581650"/>
          <p14:tracePt t="24296" x="4667250" y="5540375"/>
          <p14:tracePt t="24311" x="4673600" y="5524500"/>
          <p14:tracePt t="24328" x="4676775" y="5514975"/>
          <p14:tracePt t="24345" x="4683125" y="5499100"/>
          <p14:tracePt t="24362" x="4683125" y="5486400"/>
          <p14:tracePt t="24377" x="4683125" y="5473700"/>
          <p14:tracePt t="24395" x="4683125" y="5464175"/>
          <p14:tracePt t="24411" x="4683125" y="5445125"/>
          <p14:tracePt t="24427" x="4683125" y="5435600"/>
          <p14:tracePt t="24444" x="4683125" y="5426075"/>
          <p14:tracePt t="24461" x="4683125" y="5419725"/>
          <p14:tracePt t="24478" x="4683125" y="5416550"/>
          <p14:tracePt t="24998" x="4683125" y="5422900"/>
          <p14:tracePt t="25005" x="4683125" y="5426075"/>
          <p14:tracePt t="25013" x="4683125" y="5432425"/>
          <p14:tracePt t="25029" x="4683125" y="5441950"/>
          <p14:tracePt t="25045" x="4683125" y="5464175"/>
          <p14:tracePt t="25061" x="4679950" y="5495925"/>
          <p14:tracePt t="25077" x="4673600" y="5534025"/>
          <p14:tracePt t="25111" x="4660900" y="5619750"/>
          <p14:tracePt t="25145" x="4635500" y="5686425"/>
          <p14:tracePt t="25161" x="4616450" y="5753100"/>
          <p14:tracePt t="25178" x="4610100" y="5797550"/>
          <p14:tracePt t="25195" x="4597400" y="5832475"/>
          <p14:tracePt t="25212" x="4584700" y="5883275"/>
          <p14:tracePt t="25228" x="4575175" y="5905500"/>
          <p14:tracePt t="25245" x="4562475" y="5927725"/>
          <p14:tracePt t="25261" x="4556125" y="5949950"/>
          <p14:tracePt t="25278" x="4552950" y="5959475"/>
          <p14:tracePt t="25296" x="4546600" y="5969000"/>
          <p14:tracePt t="25311" x="4543425" y="5991225"/>
          <p14:tracePt t="25328" x="4530725" y="6000750"/>
          <p14:tracePt t="25345" x="4521200" y="6010275"/>
          <p14:tracePt t="25361" x="4511675" y="6029325"/>
          <p14:tracePt t="25377" x="4505325" y="6054725"/>
          <p14:tracePt t="25394" x="4505325" y="6064250"/>
          <p14:tracePt t="25411" x="4505325" y="6076950"/>
          <p14:tracePt t="25428" x="4505325" y="6092825"/>
          <p14:tracePt t="25445" x="4505325" y="6102350"/>
          <p14:tracePt t="25483" x="4505325" y="6096000"/>
          <p14:tracePt t="25494" x="4505325" y="6086475"/>
          <p14:tracePt t="25511" x="4514850" y="6057900"/>
          <p14:tracePt t="25527" x="4527550" y="6029325"/>
          <p14:tracePt t="25544" x="4543425" y="5997575"/>
          <p14:tracePt t="25561" x="4572000" y="5934075"/>
          <p14:tracePt t="25578" x="4597400" y="5876925"/>
          <p14:tracePt t="25595" x="4635500" y="5819775"/>
          <p14:tracePt t="25612" x="4683125" y="5743575"/>
          <p14:tracePt t="25628" x="4718050" y="5686425"/>
          <p14:tracePt t="25645" x="4752975" y="5638800"/>
          <p14:tracePt t="25661" x="4775200" y="5594350"/>
          <p14:tracePt t="25678" x="4784725" y="5584825"/>
          <p14:tracePt t="25695" x="4784725" y="5578475"/>
          <p14:tracePt t="25728" x="4794250" y="5578475"/>
          <p14:tracePt t="25745" x="4819650" y="5588000"/>
          <p14:tracePt t="25749" x="4838700" y="5600700"/>
          <p14:tracePt t="25761" x="4911725" y="5629275"/>
          <p14:tracePt t="25778" x="5013325" y="5689600"/>
          <p14:tracePt t="25794" x="5149850" y="5753100"/>
          <p14:tracePt t="25811" x="5407025" y="5826125"/>
          <p14:tracePt t="25828" x="5537200" y="5845175"/>
          <p14:tracePt t="25845" x="5673725" y="5851525"/>
          <p14:tracePt t="25861" x="5870575" y="5848350"/>
          <p14:tracePt t="25878" x="5956300" y="5832475"/>
          <p14:tracePt t="25895" x="6019800" y="5816600"/>
          <p14:tracePt t="25911" x="6092825" y="5797550"/>
          <p14:tracePt t="25928" x="6121400" y="5788025"/>
          <p14:tracePt t="25944" x="6134100" y="5775325"/>
          <p14:tracePt t="25961" x="6143625" y="5756275"/>
          <p14:tracePt t="25978" x="6143625" y="5746750"/>
          <p14:tracePt t="25995" x="6143625" y="5737225"/>
          <p14:tracePt t="26011" x="6143625" y="5727700"/>
          <p14:tracePt t="26028" x="6143625" y="5721350"/>
          <p14:tracePt t="26044" x="6143625" y="5705475"/>
          <p14:tracePt t="26061" x="6143625" y="5692775"/>
          <p14:tracePt t="26078" x="6140450" y="5676900"/>
          <p14:tracePt t="26095" x="6134100" y="5645150"/>
          <p14:tracePt t="26111" x="6121400" y="5597525"/>
          <p14:tracePt t="26128" x="6108700" y="5568950"/>
          <p14:tracePt t="26145" x="6096000" y="5537200"/>
          <p14:tracePt t="26162" x="6086475" y="5502275"/>
          <p14:tracePt t="26178" x="6080125" y="5473700"/>
          <p14:tracePt t="26194" x="6067425" y="5448300"/>
          <p14:tracePt t="26211" x="6048375" y="5400675"/>
          <p14:tracePt t="26228" x="6038850" y="5375275"/>
          <p14:tracePt t="26244" x="6026150" y="5346700"/>
          <p14:tracePt t="26247" x="6019800" y="5334000"/>
          <p14:tracePt t="26261" x="6010275" y="5318125"/>
          <p14:tracePt t="26278" x="5997575" y="5295900"/>
          <p14:tracePt t="26295" x="5981700" y="5280025"/>
          <p14:tracePt t="26311" x="5972175" y="5260975"/>
          <p14:tracePt t="26328" x="5965825" y="5245100"/>
          <p14:tracePt t="26344" x="5965825" y="5235575"/>
          <p14:tracePt t="26361" x="5962650" y="5229225"/>
          <p14:tracePt t="26378" x="5962650" y="5226050"/>
          <p14:tracePt t="26469" x="5962650" y="5232400"/>
          <p14:tracePt t="26475" x="5962650" y="5235575"/>
          <p14:tracePt t="26482" x="5962650" y="5241925"/>
          <p14:tracePt t="26494" x="5962650" y="5245100"/>
          <p14:tracePt t="26511" x="5962650" y="5267325"/>
          <p14:tracePt t="26528" x="5962650" y="5280025"/>
          <p14:tracePt t="26545" x="5962650" y="5311775"/>
          <p14:tracePt t="26561" x="5962650" y="5343525"/>
          <p14:tracePt t="26578" x="5962650" y="5365750"/>
          <p14:tracePt t="26594" x="5962650" y="5387975"/>
          <p14:tracePt t="26611" x="5962650" y="5429250"/>
          <p14:tracePt t="26628" x="5972175" y="5451475"/>
          <p14:tracePt t="26645" x="5972175" y="5486400"/>
          <p14:tracePt t="26662" x="5975350" y="5527675"/>
          <p14:tracePt t="26678" x="5975350" y="5559425"/>
          <p14:tracePt t="26695" x="5975350" y="5578475"/>
          <p14:tracePt t="26711" x="5975350" y="5619750"/>
          <p14:tracePt t="26727" x="5975350" y="5641975"/>
          <p14:tracePt t="26745" x="5975350" y="5670550"/>
          <p14:tracePt t="26761" x="5975350" y="5711825"/>
          <p14:tracePt t="26778" x="5975350" y="5734050"/>
          <p14:tracePt t="26795" x="5975350" y="5756275"/>
          <p14:tracePt t="26812" x="5975350" y="5803900"/>
          <p14:tracePt t="26828" x="5975350" y="5838825"/>
          <p14:tracePt t="26844" x="5975350" y="5876925"/>
          <p14:tracePt t="26861" x="5975350" y="5908675"/>
          <p14:tracePt t="26878" x="5975350" y="5937250"/>
          <p14:tracePt t="26894" x="5975350" y="5959475"/>
          <p14:tracePt t="26911" x="5975350" y="6000750"/>
          <p14:tracePt t="26928" x="5975350" y="6010275"/>
          <p14:tracePt t="26945" x="5975350" y="6019800"/>
          <p14:tracePt t="26962" x="5975350" y="6035675"/>
          <p14:tracePt t="26978" x="5975350" y="6051550"/>
          <p14:tracePt t="26994" x="5975350" y="6061075"/>
          <p14:tracePt t="27783" x="5981700" y="6057900"/>
          <p14:tracePt t="27791" x="5984875" y="6054725"/>
          <p14:tracePt t="27798" x="5991225" y="6048375"/>
          <p14:tracePt t="27811" x="6032500" y="6035675"/>
          <p14:tracePt t="27827" x="6140450" y="6013450"/>
          <p14:tracePt t="27844" x="6280150" y="5978525"/>
          <p14:tracePt t="27878" x="6708775" y="5930900"/>
          <p14:tracePt t="27912" x="7188200" y="5924550"/>
          <p14:tracePt t="27929" x="7337425" y="5924550"/>
          <p14:tracePt t="27945" x="7483475" y="5924550"/>
          <p14:tracePt t="27961" x="7683500" y="5905500"/>
          <p14:tracePt t="27977" x="7788275" y="5889625"/>
          <p14:tracePt t="27994" x="7842250" y="5876925"/>
          <p14:tracePt t="28012" x="7969250" y="5835650"/>
          <p14:tracePt t="28028" x="8045450" y="5797550"/>
          <p14:tracePt t="28045" x="8115300" y="5768975"/>
          <p14:tracePt t="28062" x="8188325" y="5727700"/>
          <p14:tracePt t="28078" x="8235950" y="5692775"/>
          <p14:tracePt t="28095" x="8267700" y="5667375"/>
          <p14:tracePt t="28111" x="8312150" y="5645150"/>
          <p14:tracePt t="28128" x="8328025" y="5619750"/>
          <p14:tracePt t="28144" x="8340725" y="5603875"/>
          <p14:tracePt t="28162" x="8359775" y="5588000"/>
          <p14:tracePt t="28178" x="8372475" y="5572125"/>
          <p14:tracePt t="28195" x="8372475" y="5562600"/>
          <p14:tracePt t="28212" x="8372475" y="5549900"/>
          <p14:tracePt t="28228" x="8372475" y="5537200"/>
          <p14:tracePt t="28244" x="8372475" y="5524500"/>
          <p14:tracePt t="28261" x="8372475" y="5508625"/>
          <p14:tracePt t="28278" x="8372475" y="5499100"/>
          <p14:tracePt t="28295" x="8372475" y="5489575"/>
          <p14:tracePt t="28312" x="8372475" y="5470525"/>
          <p14:tracePt t="28328" x="8372475" y="5461000"/>
          <p14:tracePt t="28345" x="8372475" y="5448300"/>
          <p14:tracePt t="28361" x="8372475" y="5438775"/>
          <p14:tracePt t="28378" x="8372475" y="5429250"/>
          <p14:tracePt t="28394" x="8372475" y="5426075"/>
          <p14:tracePt t="28498" x="8369300" y="5426075"/>
          <p14:tracePt t="28511" x="8366125" y="5426075"/>
          <p14:tracePt t="28518" x="8359775" y="5426075"/>
          <p14:tracePt t="28533" x="8356600" y="5426075"/>
          <p14:tracePt t="28555" x="8343900" y="5438775"/>
          <p14:tracePt t="28570" x="8340725" y="5441950"/>
          <p14:tracePt t="28578" x="8334375" y="5448300"/>
          <p14:tracePt t="28595" x="8328025" y="5457825"/>
          <p14:tracePt t="28612" x="8312150" y="5499100"/>
          <p14:tracePt t="28628" x="8299450" y="5537200"/>
          <p14:tracePt t="28645" x="8280400" y="5581650"/>
          <p14:tracePt t="28661" x="8261350" y="5622925"/>
          <p14:tracePt t="28677" x="8255000" y="5648325"/>
          <p14:tracePt t="28694" x="8248650" y="5683250"/>
          <p14:tracePt t="28712" x="8248650" y="5724525"/>
          <p14:tracePt t="28728" x="8248650" y="5762625"/>
          <p14:tracePt t="28744" x="8248650" y="5791200"/>
          <p14:tracePt t="28762" x="8239125" y="5826125"/>
          <p14:tracePt t="28778" x="8226425" y="5854700"/>
          <p14:tracePt t="28794" x="8220075" y="5864225"/>
          <p14:tracePt t="28811" x="8220075" y="5880100"/>
          <p14:tracePt t="28827" x="8216900" y="5889625"/>
          <p14:tracePt t="28844" x="8216900" y="5905500"/>
          <p14:tracePt t="28862" x="8216900" y="5915025"/>
          <p14:tracePt t="28894" x="8216900" y="591820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hevea_recol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71625"/>
            <a:ext cx="4357687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4643438" y="0"/>
            <a:ext cx="450056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Hevea brasiliensis,</a:t>
            </a:r>
          </a:p>
          <a:p>
            <a:pPr eaLnBrk="1" hangingPunct="1"/>
            <a:r>
              <a:rPr lang="fr-FR" altLang="fr-FR" sz="2000" b="0"/>
              <a:t>* arbre originaire  d’Amérique du Sud</a:t>
            </a:r>
          </a:p>
          <a:p>
            <a:pPr eaLnBrk="1" hangingPunct="1"/>
            <a:r>
              <a:rPr lang="fr-FR" altLang="fr-FR" sz="2000"/>
              <a:t>* incisions du tronc : latex abondant = caoutchouc naturel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4610100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45"/>
    </mc:Choice>
    <mc:Fallback>
      <p:transition spd="slow" advTm="4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07" x="8251825" y="5829300"/>
          <p14:tracePt t="3414" x="8359775" y="5626100"/>
          <p14:tracePt t="3430" x="8566150" y="5184775"/>
          <p14:tracePt t="3450" x="8953500" y="4562475"/>
          <p14:tracePt t="3468" x="9109075" y="4343400"/>
          <p14:tracePt t="4208" x="9118600" y="1139825"/>
          <p14:tracePt t="4215" x="9090025" y="1127125"/>
          <p14:tracePt t="4231" x="9042400" y="1111250"/>
          <p14:tracePt t="4572" x="9023350" y="1038225"/>
          <p14:tracePt t="4578" x="8985250" y="933450"/>
          <p14:tracePt t="4586" x="8902700" y="742950"/>
          <p14:tracePt t="4596" x="8823325" y="606425"/>
          <p14:tracePt t="4613" x="8674100" y="409575"/>
          <p14:tracePt t="4630" x="8220075" y="6350"/>
          <p14:tracePt t="4664" x="7305675" y="0"/>
          <p14:tracePt t="4697" x="6816725" y="6350"/>
          <p14:tracePt t="4713" x="6619875" y="34925"/>
          <p14:tracePt t="4716" x="6537325" y="63500"/>
          <p14:tracePt t="4730" x="6416675" y="104775"/>
          <p14:tracePt t="4749" x="6200775" y="196850"/>
          <p14:tracePt t="4762" x="6137275" y="222250"/>
          <p14:tracePt t="4780" x="5984875" y="307975"/>
          <p14:tracePt t="4796" x="5883275" y="368300"/>
          <p14:tracePt t="4813" x="5791200" y="425450"/>
          <p14:tracePt t="4830" x="5657850" y="533400"/>
          <p14:tracePt t="4846" x="5594350" y="606425"/>
          <p14:tracePt t="4862" x="5556250" y="663575"/>
          <p14:tracePt t="4879" x="5508625" y="739775"/>
          <p14:tracePt t="4896" x="5483225" y="777875"/>
          <p14:tracePt t="4913" x="5464175" y="831850"/>
          <p14:tracePt t="4929" x="5445125" y="889000"/>
          <p14:tracePt t="4946" x="5432425" y="920750"/>
          <p14:tracePt t="4962" x="5426075" y="942975"/>
          <p14:tracePt t="4980" x="5426075" y="974725"/>
          <p14:tracePt t="4996" x="5426075" y="990600"/>
          <p14:tracePt t="5013" x="5426075" y="1003300"/>
          <p14:tracePt t="5030" x="5426075" y="1012825"/>
          <p14:tracePt t="5344" x="5435600" y="996950"/>
          <p14:tracePt t="5350" x="5441950" y="977900"/>
          <p14:tracePt t="5362" x="5448300" y="952500"/>
          <p14:tracePt t="5380" x="5454650" y="889000"/>
          <p14:tracePt t="5396" x="5454650" y="854075"/>
          <p14:tracePt t="5413" x="5451475" y="809625"/>
          <p14:tracePt t="5430" x="5432425" y="765175"/>
          <p14:tracePt t="5447" x="5422900" y="749300"/>
          <p14:tracePt t="5463" x="5413375" y="739775"/>
          <p14:tracePt t="5480" x="5397500" y="727075"/>
          <p14:tracePt t="5496" x="5375275" y="708025"/>
          <p14:tracePt t="5512" x="5353050" y="708025"/>
          <p14:tracePt t="5529" x="5321300" y="708025"/>
          <p14:tracePt t="5547" x="5299075" y="708025"/>
          <p14:tracePt t="5563" x="5289550" y="708025"/>
          <p14:tracePt t="5580" x="5267325" y="708025"/>
          <p14:tracePt t="5597" x="5257800" y="708025"/>
          <p14:tracePt t="5613" x="5241925" y="708025"/>
          <p14:tracePt t="5630" x="5216525" y="708025"/>
          <p14:tracePt t="5646" x="5200650" y="711200"/>
          <p14:tracePt t="5662" x="5191125" y="727075"/>
          <p14:tracePt t="5680" x="5175250" y="736600"/>
          <p14:tracePt t="5697" x="5159375" y="742950"/>
          <p14:tracePt t="5713" x="5149850" y="746125"/>
          <p14:tracePt t="5730" x="5137150" y="758825"/>
          <p14:tracePt t="5746" x="5124450" y="762000"/>
          <p14:tracePt t="5763" x="5102225" y="774700"/>
          <p14:tracePt t="5779" x="5067300" y="790575"/>
          <p14:tracePt t="5796" x="5045075" y="796925"/>
          <p14:tracePt t="5813" x="5035550" y="803275"/>
          <p14:tracePt t="5830" x="5022850" y="803275"/>
          <p14:tracePt t="5847" x="5006975" y="803275"/>
          <p14:tracePt t="5863" x="4997450" y="803275"/>
          <p14:tracePt t="5880" x="4981575" y="803275"/>
          <p14:tracePt t="5896" x="4972050" y="803275"/>
          <p14:tracePt t="5950" x="4972050" y="806450"/>
          <p14:tracePt t="7110" x="4978400" y="806450"/>
          <p14:tracePt t="7119" x="4997450" y="806450"/>
          <p14:tracePt t="7129" x="5006975" y="806450"/>
          <p14:tracePt t="7146" x="5016500" y="806450"/>
          <p14:tracePt t="7162" x="5026025" y="806450"/>
          <p14:tracePt t="7179" x="5048250" y="806450"/>
          <p14:tracePt t="7195" x="5057775" y="806450"/>
          <p14:tracePt t="7229" x="5099050" y="806450"/>
          <p14:tracePt t="7263" x="5137150" y="806450"/>
          <p14:tracePt t="7280" x="5168900" y="800100"/>
          <p14:tracePt t="7296" x="5184775" y="793750"/>
          <p14:tracePt t="7312" x="5194300" y="790575"/>
          <p14:tracePt t="7329" x="5216525" y="784225"/>
          <p14:tracePt t="7345" x="5226050" y="781050"/>
          <p14:tracePt t="7363" x="5238750" y="774700"/>
          <p14:tracePt t="7379" x="5270500" y="774700"/>
          <p14:tracePt t="7396" x="5283200" y="765175"/>
          <p14:tracePt t="7413" x="5292725" y="765175"/>
          <p14:tracePt t="7429" x="5311775" y="765175"/>
          <p14:tracePt t="7445" x="5321300" y="765175"/>
          <p14:tracePt t="7462" x="5330825" y="765175"/>
          <p14:tracePt t="7480" x="5346700" y="749300"/>
          <p14:tracePt t="7496" x="5362575" y="749300"/>
          <p14:tracePt t="7513" x="5381625" y="749300"/>
          <p14:tracePt t="7530" x="5432425" y="742950"/>
          <p14:tracePt t="7546" x="5461000" y="742950"/>
          <p14:tracePt t="7563" x="5483225" y="742950"/>
          <p14:tracePt t="7579" x="5514975" y="742950"/>
          <p14:tracePt t="7595" x="5530850" y="742950"/>
          <p14:tracePt t="7613" x="5553075" y="742950"/>
          <p14:tracePt t="7630" x="5594350" y="730250"/>
          <p14:tracePt t="7646" x="5638800" y="723900"/>
          <p14:tracePt t="7663" x="5683250" y="723900"/>
          <p14:tracePt t="7679" x="5768975" y="723900"/>
          <p14:tracePt t="7696" x="5803900" y="723900"/>
          <p14:tracePt t="7712" x="5842000" y="723900"/>
          <p14:tracePt t="7729" x="5873750" y="723900"/>
          <p14:tracePt t="7746" x="5895975" y="723900"/>
          <p14:tracePt t="7763" x="5918200" y="723900"/>
          <p14:tracePt t="7780" x="5965825" y="733425"/>
          <p14:tracePt t="7796" x="6010275" y="739775"/>
          <p14:tracePt t="7813" x="6054725" y="746125"/>
          <p14:tracePt t="7829" x="6134100" y="752475"/>
          <p14:tracePt t="7845" x="6156325" y="758825"/>
          <p14:tracePt t="7862" x="6178550" y="758825"/>
          <p14:tracePt t="7879" x="6213475" y="758825"/>
          <p14:tracePt t="7896" x="6229350" y="758825"/>
          <p14:tracePt t="7913" x="6257925" y="758825"/>
          <p14:tracePt t="7930" x="6311900" y="755650"/>
          <p14:tracePt t="7946" x="6350000" y="755650"/>
          <p14:tracePt t="7962" x="6394450" y="755650"/>
          <p14:tracePt t="7979" x="6454775" y="755650"/>
          <p14:tracePt t="7995" x="6477000" y="755650"/>
          <p14:tracePt t="8012" x="6508750" y="755650"/>
          <p14:tracePt t="8030" x="6540500" y="755650"/>
          <p14:tracePt t="8046" x="6569075" y="755650"/>
          <p14:tracePt t="8063" x="6597650" y="755650"/>
          <p14:tracePt t="8080" x="6661150" y="765175"/>
          <p14:tracePt t="8096" x="6715125" y="784225"/>
          <p14:tracePt t="8112" x="6759575" y="790575"/>
          <p14:tracePt t="8129" x="6800850" y="803275"/>
          <p14:tracePt t="8145" x="6826250" y="815975"/>
          <p14:tracePt t="8162" x="6848475" y="825500"/>
          <p14:tracePt t="8180" x="6892925" y="850900"/>
          <p14:tracePt t="8196" x="6921500" y="863600"/>
          <p14:tracePt t="8213" x="6946900" y="882650"/>
          <p14:tracePt t="8802" x="6972300" y="882650"/>
          <p14:tracePt t="8810" x="6997700" y="882650"/>
          <p14:tracePt t="8817" x="7023100" y="882650"/>
          <p14:tracePt t="8830" x="7083425" y="882650"/>
          <p14:tracePt t="8863" x="7197725" y="869950"/>
          <p14:tracePt t="8896" x="7312025" y="863600"/>
          <p14:tracePt t="8913" x="7340600" y="863600"/>
          <p14:tracePt t="8930" x="7381875" y="863600"/>
          <p14:tracePt t="8946" x="7419975" y="863600"/>
          <p14:tracePt t="8962" x="7454900" y="863600"/>
          <p14:tracePt t="8979" x="7486650" y="863600"/>
          <p14:tracePt t="8996" x="7518400" y="863600"/>
          <p14:tracePt t="9012" x="7527925" y="863600"/>
          <p14:tracePt t="9029" x="7540625" y="860425"/>
          <p14:tracePt t="9045" x="7550150" y="854075"/>
          <p14:tracePt t="9062" x="7566025" y="854075"/>
          <p14:tracePt t="9079" x="7581900" y="854075"/>
          <p14:tracePt t="9096" x="7585075" y="854075"/>
          <p14:tracePt t="9112" x="7591425" y="854075"/>
          <p14:tracePt t="9130" x="7610475" y="854075"/>
          <p14:tracePt t="9146" x="7616825" y="854075"/>
          <p14:tracePt t="9163" x="7626350" y="854075"/>
          <p14:tracePt t="9179" x="7639050" y="850900"/>
          <p14:tracePt t="9196" x="7651750" y="844550"/>
          <p14:tracePt t="9213" x="7670800" y="841375"/>
          <p14:tracePt t="9229" x="7699375" y="828675"/>
          <p14:tracePt t="9245" x="7737475" y="828675"/>
          <p14:tracePt t="9263" x="7772400" y="822325"/>
          <p14:tracePt t="9279" x="7835900" y="809625"/>
          <p14:tracePt t="9295" x="7880350" y="803275"/>
          <p14:tracePt t="9312" x="7918450" y="796925"/>
          <p14:tracePt t="9329" x="7953375" y="790575"/>
          <p14:tracePt t="9346" x="7981950" y="777875"/>
          <p14:tracePt t="9362" x="8007350" y="765175"/>
          <p14:tracePt t="9379" x="8061325" y="752475"/>
          <p14:tracePt t="9396" x="8099425" y="746125"/>
          <p14:tracePt t="9412" x="8128000" y="746125"/>
          <p14:tracePt t="9430" x="8175625" y="739775"/>
          <p14:tracePt t="9446" x="8197850" y="739775"/>
          <p14:tracePt t="9462" x="8223250" y="733425"/>
          <p14:tracePt t="9479" x="8235950" y="723900"/>
          <p14:tracePt t="9495" x="8245475" y="714375"/>
          <p14:tracePt t="9512" x="8258175" y="714375"/>
          <p14:tracePt t="9530" x="8277225" y="704850"/>
          <p14:tracePt t="9546" x="8286750" y="698500"/>
          <p14:tracePt t="9563" x="8296275" y="698500"/>
          <p14:tracePt t="9580" x="8318500" y="695325"/>
          <p14:tracePt t="9596" x="8331200" y="695325"/>
          <p14:tracePt t="9612" x="8347075" y="695325"/>
          <p14:tracePt t="9629" x="8388350" y="695325"/>
          <p14:tracePt t="9645" x="8410575" y="695325"/>
          <p14:tracePt t="9662" x="8439150" y="695325"/>
          <p14:tracePt t="9680" x="8461375" y="695325"/>
          <p14:tracePt t="9696" x="8470900" y="695325"/>
          <p14:tracePt t="9713" x="8483600" y="695325"/>
          <p14:tracePt t="9730" x="8496300" y="695325"/>
          <p14:tracePt t="9746" x="8499475" y="695325"/>
          <p14:tracePt t="9762" x="8505825" y="711200"/>
          <p14:tracePt t="9779" x="8509000" y="727075"/>
          <p14:tracePt t="9795" x="8515350" y="736600"/>
          <p14:tracePt t="9812" x="8518525" y="739775"/>
          <p14:tracePt t="9829" x="8518525" y="749300"/>
          <p14:tracePt t="9845" x="8518525" y="755650"/>
          <p14:tracePt t="9863" x="8518525" y="765175"/>
          <p14:tracePt t="9916" x="8518525" y="771525"/>
          <p14:tracePt t="9923" x="8528050" y="771525"/>
          <p14:tracePt t="9930" x="8528050" y="774700"/>
          <p14:tracePt t="9945" x="8528050" y="781050"/>
          <p14:tracePt t="9962" x="8528050" y="784225"/>
          <p14:tracePt t="9981" x="8528050" y="793750"/>
          <p14:tracePt t="10013" x="8528050" y="800100"/>
          <p14:tracePt t="10030" x="8528050" y="815975"/>
          <p14:tracePt t="10046" x="8528050" y="819150"/>
          <p14:tracePt t="10062" x="8528050" y="828675"/>
          <p14:tracePt t="10079" x="8512175" y="844550"/>
          <p14:tracePt t="10096" x="8502650" y="854075"/>
          <p14:tracePt t="10113" x="8493125" y="863600"/>
          <p14:tracePt t="10130" x="8464550" y="885825"/>
          <p14:tracePt t="10146" x="8439150" y="923925"/>
          <p14:tracePt t="10163" x="8394700" y="993775"/>
          <p14:tracePt t="10180" x="8321675" y="1104900"/>
          <p14:tracePt t="10196" x="8258175" y="1260475"/>
          <p14:tracePt t="10212" x="8150225" y="1463675"/>
          <p14:tracePt t="10229" x="7985125" y="1774825"/>
          <p14:tracePt t="10247" x="7893050" y="1952625"/>
          <p14:tracePt t="10264" x="7807325" y="2111375"/>
          <p14:tracePt t="10267" x="7772400" y="2171700"/>
          <p14:tracePt t="10280" x="7689850" y="2308225"/>
          <p14:tracePt t="10296" x="7604125" y="2413000"/>
          <p14:tracePt t="10313" x="7527925" y="2508250"/>
          <p14:tracePt t="10329" x="7423150" y="2613025"/>
          <p14:tracePt t="10345" x="7350125" y="2676525"/>
          <p14:tracePt t="10362" x="7331075" y="2689225"/>
          <p14:tracePt t="10602" x="7299325" y="2647950"/>
          <p14:tracePt t="10609" x="7245350" y="2571750"/>
          <p14:tracePt t="10616" x="7197725" y="2498725"/>
          <p14:tracePt t="10629" x="7146925" y="2454275"/>
          <p14:tracePt t="10646" x="6975475" y="2320925"/>
          <p14:tracePt t="10662" x="6864350" y="2260600"/>
          <p14:tracePt t="10680" x="6667500" y="2171700"/>
          <p14:tracePt t="10696" x="6515100" y="2136775"/>
          <p14:tracePt t="10713" x="6410325" y="2127250"/>
          <p14:tracePt t="10730" x="6257925" y="2127250"/>
          <p14:tracePt t="10746" x="6178550" y="2127250"/>
          <p14:tracePt t="10762" x="6105525" y="2127250"/>
          <p14:tracePt t="10779" x="6035675" y="2127250"/>
          <p14:tracePt t="10796" x="6013450" y="2120900"/>
          <p14:tracePt t="10812" x="5981700" y="2114550"/>
          <p14:tracePt t="10829" x="5965825" y="2114550"/>
          <p14:tracePt t="10846" x="5946775" y="2105025"/>
          <p14:tracePt t="10862" x="5937250" y="2089150"/>
          <p14:tracePt t="10880" x="5921375" y="2076450"/>
          <p14:tracePt t="10896" x="5921375" y="2066925"/>
          <p14:tracePt t="10912" x="5921375" y="2051050"/>
          <p14:tracePt t="10929" x="5921375" y="2022475"/>
          <p14:tracePt t="10946" x="5921375" y="1974850"/>
          <p14:tracePt t="10962" x="5924550" y="1949450"/>
          <p14:tracePt t="10979" x="5937250" y="1927225"/>
          <p14:tracePt t="10996" x="5959475" y="1892300"/>
          <p14:tracePt t="11013" x="5965825" y="1873250"/>
          <p14:tracePt t="11030" x="5965825" y="1841500"/>
          <p14:tracePt t="11046" x="5965825" y="1825625"/>
          <p14:tracePt t="11062" x="5965825" y="1803400"/>
          <p14:tracePt t="11079" x="5965825" y="1784350"/>
          <p14:tracePt t="11095" x="5965825" y="1774825"/>
          <p14:tracePt t="11112" x="5953125" y="1765300"/>
          <p14:tracePt t="11130" x="5937250" y="1743075"/>
          <p14:tracePt t="11146" x="5927725" y="1733550"/>
          <p14:tracePt t="11163" x="5924550" y="1727200"/>
          <p14:tracePt t="11180" x="5902325" y="1727200"/>
          <p14:tracePt t="11196" x="5892800" y="1727200"/>
          <p14:tracePt t="11212" x="5883275" y="1727200"/>
          <p14:tracePt t="11229" x="5870575" y="1733550"/>
          <p14:tracePt t="11246" x="5870575" y="1739900"/>
          <p14:tracePt t="11262" x="5864225" y="1739900"/>
          <p14:tracePt t="11280" x="5864225" y="1743075"/>
          <p14:tracePt t="11295" x="5864225" y="1749425"/>
          <p14:tracePt t="11313" x="5864225" y="1758950"/>
          <p14:tracePt t="11330" x="5864225" y="1765300"/>
          <p14:tracePt t="11352" x="5864225" y="1768475"/>
          <p14:tracePt t="11366" x="5864225" y="1774825"/>
          <p14:tracePt t="11380" x="5864225" y="1778000"/>
          <p14:tracePt t="11401" x="5867400" y="1784350"/>
          <p14:tracePt t="11412" x="5870575" y="1787525"/>
          <p14:tracePt t="11428" x="5880100" y="1797050"/>
          <p14:tracePt t="11446" x="5895975" y="1819275"/>
          <p14:tracePt t="11463" x="5911850" y="1828800"/>
          <p14:tracePt t="11480" x="5921375" y="1838325"/>
          <p14:tracePt t="11495" x="5924550" y="1844675"/>
          <p14:tracePt t="11512" x="5937250" y="1860550"/>
          <p14:tracePt t="11529" x="5946775" y="1870075"/>
          <p14:tracePt t="11545" x="5965825" y="1885950"/>
          <p14:tracePt t="11563" x="5975350" y="1895475"/>
          <p14:tracePt t="11580" x="5991225" y="1914525"/>
          <p14:tracePt t="11596" x="6003925" y="1936750"/>
          <p14:tracePt t="11613" x="6019800" y="1955800"/>
          <p14:tracePt t="11629" x="6032500" y="1984375"/>
          <p14:tracePt t="11645" x="6061075" y="2022475"/>
          <p14:tracePt t="11662" x="6096000" y="2054225"/>
          <p14:tracePt t="11680" x="6124575" y="2082800"/>
          <p14:tracePt t="11696" x="6146800" y="2105025"/>
          <p14:tracePt t="11712" x="6162675" y="2120900"/>
          <p14:tracePt t="11730" x="6181725" y="2136775"/>
          <p14:tracePt t="11746" x="6203950" y="2152650"/>
          <p14:tracePt t="11762" x="6219825" y="2162175"/>
          <p14:tracePt t="11779" x="6235700" y="2171700"/>
          <p14:tracePt t="11795" x="6280150" y="2203450"/>
          <p14:tracePt t="11811" x="6318250" y="2228850"/>
          <p14:tracePt t="11830" x="6384925" y="2276475"/>
          <p14:tracePt t="11845" x="6423025" y="2301875"/>
          <p14:tracePt t="11862" x="6454775" y="2327275"/>
          <p14:tracePt t="11880" x="6480175" y="2371725"/>
          <p14:tracePt t="11896" x="6492875" y="2400300"/>
          <p14:tracePt t="11912" x="6508750" y="2413000"/>
          <p14:tracePt t="11929" x="6518275" y="2422525"/>
          <p14:tracePt t="11945" x="6534150" y="2435225"/>
          <p14:tracePt t="11963" x="6543675" y="2451100"/>
          <p14:tracePt t="11980" x="6562725" y="2466975"/>
          <p14:tracePt t="11996" x="6575425" y="2482850"/>
          <p14:tracePt t="12013" x="6584950" y="2498725"/>
          <p14:tracePt t="12030" x="6600825" y="2517775"/>
          <p14:tracePt t="12046" x="6616700" y="2527300"/>
          <p14:tracePt t="12063" x="6626225" y="2543175"/>
          <p14:tracePt t="12080" x="6667500" y="2562225"/>
          <p14:tracePt t="12096" x="6689725" y="2574925"/>
          <p14:tracePt t="12112" x="6731000" y="2606675"/>
          <p14:tracePt t="12131" x="6765925" y="2625725"/>
          <p14:tracePt t="12146" x="6797675" y="2638425"/>
          <p14:tracePt t="12163" x="6807200" y="2647950"/>
          <p14:tracePt t="12179" x="6816725" y="2663825"/>
          <p14:tracePt t="12195" x="6851650" y="2679700"/>
          <p14:tracePt t="12212" x="6883400" y="2705100"/>
          <p14:tracePt t="12229" x="6937375" y="2730500"/>
          <p14:tracePt t="12246" x="7010400" y="2765425"/>
          <p14:tracePt t="12263" x="7058025" y="2778125"/>
          <p14:tracePt t="12279" x="7080250" y="2797175"/>
          <p14:tracePt t="12296" x="7102475" y="2813050"/>
          <p14:tracePt t="12312" x="7112000" y="2822575"/>
          <p14:tracePt t="12417" x="7108825" y="2822575"/>
          <p14:tracePt t="12424" x="7105650" y="2822575"/>
          <p14:tracePt t="12431" x="7099300" y="2822575"/>
          <p14:tracePt t="12445" x="7080250" y="2819400"/>
          <p14:tracePt t="12462" x="7048500" y="2806700"/>
          <p14:tracePt t="12479" x="7004050" y="2794000"/>
          <p14:tracePt t="12495" x="6937375" y="2746375"/>
          <p14:tracePt t="12512" x="6870700" y="2701925"/>
          <p14:tracePt t="12529" x="6800850" y="2654300"/>
          <p14:tracePt t="12545" x="6699250" y="2587625"/>
          <p14:tracePt t="12562" x="6651625" y="2552700"/>
          <p14:tracePt t="12579" x="6619875" y="2533650"/>
          <p14:tracePt t="12596" x="6569075" y="2508250"/>
          <p14:tracePt t="12612" x="6537325" y="2482850"/>
          <p14:tracePt t="12629" x="6499225" y="2457450"/>
          <p14:tracePt t="12645" x="6435725" y="2419350"/>
          <p14:tracePt t="12662" x="6388100" y="2384425"/>
          <p14:tracePt t="12679" x="6337300" y="2343150"/>
          <p14:tracePt t="12696" x="6267450" y="2286000"/>
          <p14:tracePt t="12713" x="6238875" y="2260600"/>
          <p14:tracePt t="12729" x="6197600" y="2228850"/>
          <p14:tracePt t="12745" x="6159500" y="2190750"/>
          <p14:tracePt t="12761" x="6121400" y="2149475"/>
          <p14:tracePt t="12779" x="6070600" y="2108200"/>
          <p14:tracePt t="12796" x="5991225" y="1997075"/>
          <p14:tracePt t="12812" x="5943600" y="1917700"/>
          <p14:tracePt t="12830" x="5905500" y="1860550"/>
          <p14:tracePt t="12833" x="5892800" y="1841500"/>
          <p14:tracePt t="12846" x="5883275" y="1816100"/>
          <p14:tracePt t="12863" x="5873750" y="1806575"/>
          <p14:tracePt t="12878" x="5861050" y="1790700"/>
          <p14:tracePt t="12895" x="5842000" y="1774825"/>
          <p14:tracePt t="12912" x="5832475" y="1771650"/>
          <p14:tracePt t="12929" x="5822950" y="1762125"/>
          <p14:tracePt t="12946" x="5800725" y="1739900"/>
          <p14:tracePt t="12962" x="5791200" y="1730375"/>
          <p14:tracePt t="12979" x="5781675" y="1714500"/>
          <p14:tracePt t="12996" x="5762625" y="1682750"/>
          <p14:tracePt t="13012" x="5759450" y="1673225"/>
          <p14:tracePt t="13029" x="5749925" y="1660525"/>
          <p14:tracePt t="13045" x="5749925" y="1641475"/>
          <p14:tracePt t="13062" x="5743575" y="1635125"/>
          <p14:tracePt t="13160" x="5743575" y="1638300"/>
          <p14:tracePt t="13167" x="5743575" y="1647825"/>
          <p14:tracePt t="13178" x="5743575" y="1654175"/>
          <p14:tracePt t="13195" x="5743575" y="1666875"/>
          <p14:tracePt t="13212" x="5743575" y="1676400"/>
          <p14:tracePt t="13229" x="5743575" y="1682750"/>
          <p14:tracePt t="13246" x="5743575" y="1698625"/>
          <p14:tracePt t="13262" x="5743575" y="1708150"/>
          <p14:tracePt t="13279" x="5743575" y="1717675"/>
          <p14:tracePt t="13295" x="5743575" y="1733550"/>
          <p14:tracePt t="13311" x="5743575" y="1746250"/>
          <p14:tracePt t="13329" x="5743575" y="1755775"/>
          <p14:tracePt t="13345" x="5743575" y="1771650"/>
          <p14:tracePt t="13362" x="5743575" y="1781175"/>
          <p14:tracePt t="13379" x="5743575" y="1797050"/>
          <p14:tracePt t="13395" x="5743575" y="1809750"/>
          <p14:tracePt t="13412" x="5746750" y="1825625"/>
          <p14:tracePt t="13429" x="5765800" y="1857375"/>
          <p14:tracePt t="13445" x="5781675" y="1892300"/>
          <p14:tracePt t="13461" x="5794375" y="1924050"/>
          <p14:tracePt t="13478" x="5826125" y="1949450"/>
          <p14:tracePt t="13495" x="5864225" y="1990725"/>
          <p14:tracePt t="13511" x="5892800" y="2016125"/>
          <p14:tracePt t="13529" x="5918200" y="2047875"/>
          <p14:tracePt t="13546" x="5981700" y="2117725"/>
          <p14:tracePt t="13562" x="6032500" y="2162175"/>
          <p14:tracePt t="13579" x="6086475" y="2232025"/>
          <p14:tracePt t="13595" x="6232525" y="2343150"/>
          <p14:tracePt t="13611" x="6324600" y="2400300"/>
          <p14:tracePt t="13628" x="6391275" y="2438400"/>
          <p14:tracePt t="13646" x="6442075" y="2476500"/>
          <p14:tracePt t="13662" x="6461125" y="2501900"/>
          <p14:tracePt t="13679" x="6470650" y="2511425"/>
          <p14:tracePt t="13696" x="6496050" y="2527300"/>
          <p14:tracePt t="13712" x="6521450" y="2546350"/>
          <p14:tracePt t="13729" x="6553200" y="2555875"/>
          <p14:tracePt t="13745" x="6588125" y="2587625"/>
          <p14:tracePt t="13762" x="6619875" y="2619375"/>
          <p14:tracePt t="13779" x="6638925" y="2641600"/>
          <p14:tracePt t="13796" x="6654800" y="2686050"/>
          <p14:tracePt t="13812" x="6673850" y="2717800"/>
          <p14:tracePt t="13829" x="6702425" y="2771775"/>
          <p14:tracePt t="13845" x="6759575" y="2898775"/>
          <p14:tracePt t="13862" x="6781800" y="2997200"/>
          <p14:tracePt t="13879" x="6800850" y="3136900"/>
          <p14:tracePt t="13895" x="6826250" y="3403600"/>
          <p14:tracePt t="13912" x="6826250" y="3467100"/>
          <p14:tracePt t="13930" x="6826250" y="3505200"/>
          <p14:tracePt t="14160" x="6826250" y="3502025"/>
          <p14:tracePt t="14167" x="6826250" y="3498850"/>
          <p14:tracePt t="14203" x="6826250" y="3492500"/>
          <p14:tracePt t="14211" x="6826250" y="3489325"/>
          <p14:tracePt t="14218" x="6826250" y="3482975"/>
          <p14:tracePt t="14229" x="6832600" y="3476625"/>
          <p14:tracePt t="14246" x="6848475" y="3451225"/>
          <p14:tracePt t="14278" x="6870700" y="3384550"/>
          <p14:tracePt t="14311" x="6883400" y="3349625"/>
          <p14:tracePt t="14568" x="6892925" y="3435350"/>
          <p14:tracePt t="14574" x="6902450" y="3517900"/>
          <p14:tracePt t="14581" x="6908800" y="3575050"/>
          <p14:tracePt t="14595" x="6927850" y="3736975"/>
          <p14:tracePt t="14611" x="6946900" y="3876675"/>
          <p14:tracePt t="14629" x="6953250" y="3971925"/>
          <p14:tracePt t="14646" x="6953250" y="4057650"/>
          <p14:tracePt t="14662" x="6953250" y="4137025"/>
          <p14:tracePt t="14678" x="6953250" y="4273550"/>
          <p14:tracePt t="14695" x="6953250" y="4470400"/>
          <p14:tracePt t="14711" x="6950075" y="4489450"/>
          <p14:tracePt t="15204" x="6943725" y="4540250"/>
          <p14:tracePt t="15211" x="6943725" y="4610100"/>
          <p14:tracePt t="15218" x="6943725" y="4667250"/>
          <p14:tracePt t="15228" x="6943725" y="4702175"/>
          <p14:tracePt t="15245" x="6943725" y="4832350"/>
          <p14:tracePt t="15261" x="6943725" y="4914900"/>
          <p14:tracePt t="15295" x="6943725" y="5045075"/>
          <p14:tracePt t="15329" x="6943725" y="5124450"/>
          <p14:tracePt t="15346" x="6943725" y="5203825"/>
          <p14:tracePt t="15362" x="6946900" y="5248275"/>
          <p14:tracePt t="15378" x="6953250" y="5302250"/>
          <p14:tracePt t="15395" x="6953250" y="5365750"/>
          <p14:tracePt t="15411" x="6953250" y="5387975"/>
          <p14:tracePt t="15428" x="6953250" y="5416550"/>
          <p14:tracePt t="15445" x="6953250" y="5438775"/>
          <p14:tracePt t="15461" x="6953250" y="5464175"/>
          <p14:tracePt t="15478" x="6953250" y="5486400"/>
          <p14:tracePt t="15495" x="6959600" y="5549900"/>
          <p14:tracePt t="15512" x="6972300" y="5610225"/>
          <p14:tracePt t="15529" x="6972300" y="5654675"/>
          <p14:tracePt t="15545" x="6972300" y="5695950"/>
          <p14:tracePt t="15561" x="6972300" y="5718175"/>
          <p14:tracePt t="15579" x="6972300" y="5727700"/>
          <p14:tracePt t="15596" x="6972300" y="5759450"/>
          <p14:tracePt t="15612" x="6972300" y="5788025"/>
          <p14:tracePt t="15630" x="6972300" y="5819775"/>
          <p14:tracePt t="15645" x="6972300" y="5835650"/>
          <p14:tracePt t="16169" x="6972300" y="5832475"/>
          <p14:tracePt t="16176" x="6969125" y="5822950"/>
          <p14:tracePt t="16186" x="6969125" y="5810250"/>
          <p14:tracePt t="16212" x="6969125" y="5784850"/>
          <p14:tracePt t="16245" x="6969125" y="5743575"/>
          <p14:tracePt t="16262" x="6969125" y="5727700"/>
          <p14:tracePt t="16278" x="6969125" y="5715000"/>
          <p14:tracePt t="16295" x="6969125" y="5686425"/>
          <p14:tracePt t="16311" x="6969125" y="5664200"/>
          <p14:tracePt t="16328" x="6969125" y="5651500"/>
          <p14:tracePt t="16345" x="6969125" y="5610225"/>
          <p14:tracePt t="16361" x="6969125" y="5581650"/>
          <p14:tracePt t="16378" x="6969125" y="5559425"/>
          <p14:tracePt t="16394" x="6969125" y="5537200"/>
          <p14:tracePt t="16412" x="6969125" y="5502275"/>
          <p14:tracePt t="16428" x="6969125" y="5480050"/>
          <p14:tracePt t="16445" x="6969125" y="5448300"/>
          <p14:tracePt t="16461" x="6969125" y="5426075"/>
          <p14:tracePt t="16478" x="6969125" y="5397500"/>
          <p14:tracePt t="16495" x="6969125" y="5334000"/>
          <p14:tracePt t="16511" x="6975475" y="5264150"/>
          <p14:tracePt t="16529" x="6975475" y="5194300"/>
          <p14:tracePt t="16546" x="6981825" y="5076825"/>
          <p14:tracePt t="16562" x="6981825" y="5016500"/>
          <p14:tracePt t="16579" x="6981825" y="4946650"/>
          <p14:tracePt t="16596" x="6981825" y="4784725"/>
          <p14:tracePt t="16612" x="6981825" y="4679950"/>
          <p14:tracePt t="16628" x="6975475" y="4575175"/>
          <p14:tracePt t="16645" x="6950075" y="4352925"/>
          <p14:tracePt t="16662" x="6934200" y="4257675"/>
          <p14:tracePt t="16679" x="6918325" y="4181475"/>
          <p14:tracePt t="16696" x="6896100" y="4060825"/>
          <p14:tracePt t="16712" x="6873875" y="3994150"/>
          <p14:tracePt t="16729" x="6861175" y="3949700"/>
          <p14:tracePt t="16746" x="6845300" y="3914775"/>
          <p14:tracePt t="16762" x="6838950" y="3889375"/>
          <p14:tracePt t="16778" x="6835775" y="3876675"/>
          <p14:tracePt t="16795" x="6813550" y="3848100"/>
          <p14:tracePt t="16811" x="6800850" y="3832225"/>
          <p14:tracePt t="16828" x="6791325" y="3810000"/>
          <p14:tracePt t="16844" x="6778625" y="3778250"/>
          <p14:tracePt t="16861" x="6746875" y="3721100"/>
          <p14:tracePt t="16878" x="6721475" y="3683000"/>
          <p14:tracePt t="16896" x="6689725" y="3616325"/>
          <p14:tracePt t="16912" x="6673850" y="3571875"/>
          <p14:tracePt t="16928" x="6664325" y="3533775"/>
          <p14:tracePt t="16945" x="6651625" y="3511550"/>
          <p14:tracePt t="16961" x="6626225" y="3467100"/>
          <p14:tracePt t="16978" x="6613525" y="3444875"/>
          <p14:tracePt t="16996" x="6604000" y="3403600"/>
          <p14:tracePt t="17012" x="6604000" y="3387725"/>
          <p14:tracePt t="17029" x="6604000" y="3378200"/>
          <p14:tracePt t="17046" x="6604000" y="3359150"/>
          <p14:tracePt t="17162" x="6610350" y="3359150"/>
          <p14:tracePt t="17168" x="6613525" y="3359150"/>
          <p14:tracePt t="17178" x="6619875" y="3359150"/>
          <p14:tracePt t="17195" x="6635750" y="3359150"/>
          <p14:tracePt t="17211" x="6667500" y="3359150"/>
          <p14:tracePt t="17228" x="6696075" y="3359150"/>
          <p14:tracePt t="17246" x="6724650" y="3362325"/>
          <p14:tracePt t="17262" x="6746875" y="3371850"/>
          <p14:tracePt t="17279" x="6756400" y="3371850"/>
          <p14:tracePt t="17296" x="6765925" y="3371850"/>
          <p14:tracePt t="17312" x="6778625" y="3375025"/>
          <p14:tracePt t="17329" x="6781800" y="3381375"/>
          <p14:tracePt t="17345" x="6797675" y="3387725"/>
          <p14:tracePt t="17361" x="6807200" y="3390900"/>
          <p14:tracePt t="17378" x="6816725" y="3397250"/>
          <p14:tracePt t="17396" x="6823075" y="3397250"/>
          <p14:tracePt t="17691" x="6823075" y="3406775"/>
          <p14:tracePt t="17697" x="6823075" y="3432175"/>
          <p14:tracePt t="17712" x="6823075" y="3502025"/>
          <p14:tracePt t="17729" x="6823075" y="3562350"/>
          <p14:tracePt t="17746" x="6819900" y="3638550"/>
          <p14:tracePt t="17762" x="6819900" y="3676650"/>
          <p14:tracePt t="17778" x="6813550" y="3721100"/>
          <p14:tracePt t="17794" x="6813550" y="3781425"/>
          <p14:tracePt t="17811" x="6813550" y="3867150"/>
          <p14:tracePt t="17829" x="6816725" y="3917950"/>
          <p14:tracePt t="17846" x="6829425" y="4000500"/>
          <p14:tracePt t="17862" x="6842125" y="4070350"/>
          <p14:tracePt t="17878" x="6867525" y="4159250"/>
          <p14:tracePt t="17895" x="6873875" y="4241800"/>
          <p14:tracePt t="17911" x="6889750" y="4352925"/>
          <p14:tracePt t="17928" x="6902450" y="4425950"/>
          <p14:tracePt t="17945" x="6918325" y="4502150"/>
          <p14:tracePt t="17947" x="6927850" y="4549775"/>
          <p14:tracePt t="17962" x="6943725" y="4635500"/>
          <p14:tracePt t="17979" x="6950075" y="4718050"/>
          <p14:tracePt t="17995" x="6950075" y="4800600"/>
          <p14:tracePt t="18012" x="6950075" y="4895850"/>
          <p14:tracePt t="18028" x="6950075" y="4953000"/>
          <p14:tracePt t="18045" x="6950075" y="5026025"/>
          <p14:tracePt t="18061" x="6950075" y="5060950"/>
          <p14:tracePt t="18078" x="6956425" y="5083175"/>
          <p14:tracePt t="18096" x="6962775" y="5133975"/>
          <p14:tracePt t="18112" x="6962775" y="5175250"/>
          <p14:tracePt t="18129" x="6969125" y="5207000"/>
          <p14:tracePt t="18146" x="6988175" y="5264150"/>
          <p14:tracePt t="18162" x="6988175" y="5292725"/>
          <p14:tracePt t="18178" x="6988175" y="5314950"/>
          <p14:tracePt t="18194" x="6988175" y="5337175"/>
          <p14:tracePt t="18211" x="6988175" y="5356225"/>
          <p14:tracePt t="18229" x="6988175" y="5365750"/>
          <p14:tracePt t="18246" x="6988175" y="5381625"/>
          <p14:tracePt t="18262" x="6988175" y="5397500"/>
          <p14:tracePt t="18279" x="6988175" y="5407025"/>
          <p14:tracePt t="18296" x="6988175" y="5419725"/>
          <p14:tracePt t="18311" x="6988175" y="5429250"/>
          <p14:tracePt t="18328" x="6988175" y="5445125"/>
          <p14:tracePt t="18345" x="6988175" y="5461000"/>
          <p14:tracePt t="18362" x="6988175" y="5470525"/>
          <p14:tracePt t="18378" x="6988175" y="5480050"/>
          <p14:tracePt t="18395" x="6988175" y="5495925"/>
          <p14:tracePt t="18412" x="6988175" y="5527675"/>
          <p14:tracePt t="18428" x="6988175" y="5556250"/>
          <p14:tracePt t="18446" x="6994525" y="5591175"/>
          <p14:tracePt t="18461" x="6994525" y="5619750"/>
          <p14:tracePt t="18478" x="6994525" y="5635625"/>
          <p14:tracePt t="18494" x="6994525" y="5645150"/>
          <p14:tracePt t="18512" x="6994525" y="5667375"/>
          <p14:tracePt t="18528" x="6994525" y="5676900"/>
          <p14:tracePt t="18546" x="6994525" y="5689600"/>
          <p14:tracePt t="18562" x="6994525" y="5699125"/>
          <p14:tracePt t="27679" x="6950075" y="5705475"/>
          <p14:tracePt t="27686" x="6880225" y="5715000"/>
          <p14:tracePt t="27694" x="6819900" y="5724525"/>
          <p14:tracePt t="27710" x="6702425" y="5740400"/>
          <p14:tracePt t="27728" x="6562725" y="5759450"/>
          <p14:tracePt t="27744" x="6394450" y="5800725"/>
          <p14:tracePt t="27778" x="6194425" y="5845175"/>
          <p14:tracePt t="27811" x="6092825" y="5873750"/>
          <p14:tracePt t="27827" x="6070600" y="5880100"/>
          <p14:tracePt t="27844" x="6029325" y="5892800"/>
          <p14:tracePt t="27860" x="6013450" y="5902325"/>
          <p14:tracePt t="27878" x="5991225" y="5930900"/>
          <p14:tracePt t="27894" x="5978525" y="5953125"/>
          <p14:tracePt t="27911" x="5965825" y="5991225"/>
          <p14:tracePt t="27929" x="5965825" y="6038850"/>
          <p14:tracePt t="27944" x="5959475" y="6061075"/>
          <p14:tracePt t="27960" x="5956300" y="6076950"/>
          <p14:tracePt t="27977" x="5940425" y="6092825"/>
          <p14:tracePt t="27993" x="5924550" y="6108700"/>
          <p14:tracePt t="28010" x="5902325" y="6108700"/>
          <p14:tracePt t="28029" x="5784850" y="6102350"/>
          <p14:tracePt t="28044" x="5651500" y="6057900"/>
          <p14:tracePt t="28061" x="5464175" y="5994400"/>
          <p14:tracePt t="28079" x="5114925" y="5807075"/>
          <p14:tracePt t="28096" x="4879975" y="5695950"/>
          <p14:tracePt t="28116" x="4556125" y="5524500"/>
          <p14:tracePt t="28128" x="4337050" y="5403850"/>
          <p14:tracePt t="28145" x="4124325" y="5273675"/>
          <p14:tracePt t="28161" x="3908425" y="5184775"/>
          <p14:tracePt t="28179" x="3619500" y="5108575"/>
          <p14:tracePt t="28195" x="3467100" y="5083175"/>
          <p14:tracePt t="28211" x="3314700" y="5073650"/>
          <p14:tracePt t="28228" x="3165475" y="5073650"/>
          <p14:tracePt t="28244" x="3114675" y="5073650"/>
          <p14:tracePt t="28260" x="3076575" y="5073650"/>
          <p14:tracePt t="28278" x="3038475" y="5073650"/>
          <p14:tracePt t="28293" x="3006725" y="5073650"/>
          <p14:tracePt t="28310" x="2984500" y="5073650"/>
          <p14:tracePt t="28328" x="2952750" y="5092700"/>
          <p14:tracePt t="28344" x="2943225" y="5102225"/>
          <p14:tracePt t="28361" x="2933700" y="5111750"/>
          <p14:tracePt t="28378" x="2927350" y="5146675"/>
          <p14:tracePt t="28394" x="2936875" y="5168900"/>
          <p14:tracePt t="28410" x="3009900" y="5232400"/>
          <p14:tracePt t="28427" x="3197225" y="5308600"/>
          <p14:tracePt t="28443" x="3476625" y="5372100"/>
          <p14:tracePt t="28461" x="3613150" y="5416550"/>
          <p14:tracePt t="28680" x="3556000" y="5400675"/>
          <p14:tracePt t="28686" x="3473450" y="5372100"/>
          <p14:tracePt t="28694" x="3378200" y="5346700"/>
          <p14:tracePt t="28710" x="3213100" y="5280025"/>
          <p14:tracePt t="28727" x="3057525" y="5216525"/>
          <p14:tracePt t="28744" x="2854325" y="5162550"/>
          <p14:tracePt t="28760" x="2765425" y="5130800"/>
          <p14:tracePt t="28777" x="2714625" y="5118100"/>
          <p14:tracePt t="28794" x="2686050" y="5118100"/>
          <p14:tracePt t="28810" x="2670175" y="5118100"/>
          <p14:tracePt t="28827" x="2660650" y="5118100"/>
          <p14:tracePt t="28844" x="2651125" y="5118100"/>
          <p14:tracePt t="28878" x="2651125" y="5114925"/>
          <p14:tracePt t="28894" x="2657475" y="5086350"/>
          <p14:tracePt t="28911" x="2670175" y="5048250"/>
          <p14:tracePt t="28927" x="2692400" y="5003800"/>
          <p14:tracePt t="28944" x="2711450" y="4940300"/>
          <p14:tracePt t="28960" x="2717800" y="4895850"/>
          <p14:tracePt t="28978" x="2717800" y="4857750"/>
          <p14:tracePt t="28994" x="2708275" y="4794250"/>
          <p14:tracePt t="29011" x="2695575" y="4749800"/>
          <p14:tracePt t="29028" x="2676525" y="4718050"/>
          <p14:tracePt t="29044" x="2657475" y="4683125"/>
          <p14:tracePt t="29060" x="2647950" y="4673600"/>
          <p14:tracePt t="29077" x="2638425" y="4664075"/>
          <p14:tracePt t="29094" x="2619375" y="4664075"/>
          <p14:tracePt t="29110" x="2609850" y="4664075"/>
          <p14:tracePt t="29127" x="2600325" y="4664075"/>
          <p14:tracePt t="29143" x="2584450" y="4679950"/>
          <p14:tracePt t="29160" x="2568575" y="4695825"/>
          <p14:tracePt t="29177" x="2543175" y="4743450"/>
          <p14:tracePt t="29194" x="2486025" y="4883150"/>
          <p14:tracePt t="29210" x="2451100" y="5013325"/>
          <p14:tracePt t="29227" x="2416175" y="5156200"/>
          <p14:tracePt t="29243" x="2371725" y="5365750"/>
          <p14:tracePt t="29260" x="2346325" y="5495925"/>
          <p14:tracePt t="29277" x="2320925" y="5572125"/>
          <p14:tracePt t="29294" x="2320925" y="5651500"/>
          <p14:tracePt t="29310" x="2320925" y="5680075"/>
          <p14:tracePt t="29327" x="2320925" y="5695950"/>
          <p14:tracePt t="29344" x="2333625" y="5711825"/>
          <p14:tracePt t="29360" x="2343150" y="5711825"/>
          <p14:tracePt t="29377" x="2343150" y="5708650"/>
          <p14:tracePt t="29394" x="2355850" y="5654675"/>
          <p14:tracePt t="29410" x="2355850" y="5549900"/>
          <p14:tracePt t="29427" x="2343150" y="5476875"/>
          <p14:tracePt t="29444" x="2320925" y="5375275"/>
          <p14:tracePt t="29461" x="2298700" y="5299075"/>
          <p14:tracePt t="29477" x="2286000" y="5222875"/>
          <p14:tracePt t="29493" x="2263775" y="5133975"/>
          <p14:tracePt t="29510" x="2251075" y="5089525"/>
          <p14:tracePt t="29528" x="2232025" y="5051425"/>
          <p14:tracePt t="29544" x="2193925" y="4994275"/>
          <p14:tracePt t="29560" x="2152650" y="4943475"/>
          <p14:tracePt t="29577" x="2098675" y="4873625"/>
          <p14:tracePt t="29594" x="2019300" y="4772025"/>
          <p14:tracePt t="29611" x="1984375" y="4714875"/>
          <p14:tracePt t="29626" x="1952625" y="4683125"/>
          <p14:tracePt t="29628" x="1946275" y="4664075"/>
          <p14:tracePt t="29644" x="1936750" y="4654550"/>
          <p14:tracePt t="29660" x="1930400" y="4645025"/>
          <p14:tracePt t="29677" x="1930400" y="4638675"/>
          <p14:tracePt t="29711" x="1933575" y="4638675"/>
          <p14:tracePt t="29727" x="1943100" y="4641850"/>
          <p14:tracePt t="29744" x="1962150" y="4657725"/>
          <p14:tracePt t="29760" x="1971675" y="4660900"/>
          <p14:tracePt t="30110" x="2009775" y="4625975"/>
          <p14:tracePt t="30116" x="2076450" y="4562475"/>
          <p14:tracePt t="30127" x="2162175" y="4486275"/>
          <p14:tracePt t="30144" x="2387600" y="4267200"/>
          <p14:tracePt t="30161" x="2540000" y="4137025"/>
          <p14:tracePt t="30181" x="2755900" y="3911600"/>
          <p14:tracePt t="30201" x="2917825" y="3749675"/>
          <p14:tracePt t="30229" x="3111500" y="3527425"/>
          <p14:tracePt t="30262" x="3295650" y="3336925"/>
          <p14:tracePt t="30279" x="3390900" y="3232150"/>
          <p14:tracePt t="30294" x="3451225" y="3140075"/>
          <p14:tracePt t="30311" x="3482975" y="3041650"/>
          <p14:tracePt t="30327" x="3521075" y="2984500"/>
          <p14:tracePt t="30343" x="3540125" y="2917825"/>
          <p14:tracePt t="30360" x="3552825" y="2879725"/>
          <p14:tracePt t="30377" x="3575050" y="2863850"/>
          <p14:tracePt t="30394" x="3619500" y="2819400"/>
          <p14:tracePt t="30410" x="3651250" y="2806700"/>
          <p14:tracePt t="30428" x="3673475" y="2794000"/>
          <p14:tracePt t="30444" x="3717925" y="2765425"/>
          <p14:tracePt t="30460" x="3740150" y="2740025"/>
          <p14:tracePt t="30477" x="3771900" y="2708275"/>
          <p14:tracePt t="30493" x="3819525" y="2647950"/>
          <p14:tracePt t="30510" x="3844925" y="2622550"/>
          <p14:tracePt t="30527" x="3870325" y="2590800"/>
          <p14:tracePt t="30543" x="3911600" y="2568575"/>
          <p14:tracePt t="30560" x="3943350" y="2549525"/>
          <p14:tracePt t="30577" x="3959225" y="2530475"/>
          <p14:tracePt t="30594" x="3975100" y="2517775"/>
          <p14:tracePt t="30610" x="3984625" y="2508250"/>
          <p14:tracePt t="30627" x="4000500" y="2495550"/>
          <p14:tracePt t="30643" x="4016375" y="2476500"/>
          <p14:tracePt t="30660" x="4025900" y="2466975"/>
          <p14:tracePt t="30677" x="4025900" y="2457450"/>
          <p14:tracePt t="30694" x="4029075" y="2447925"/>
          <p14:tracePt t="30710" x="4035425" y="2441575"/>
          <p14:tracePt t="30727" x="4044950" y="2432050"/>
          <p14:tracePt t="30744" x="4044950" y="2416175"/>
          <p14:tracePt t="30760" x="4044950" y="2406650"/>
          <p14:tracePt t="30852" x="4044950" y="2409825"/>
          <p14:tracePt t="30859" x="4044950" y="2413000"/>
          <p14:tracePt t="30867" x="4038600" y="2419350"/>
          <p14:tracePt t="30877" x="4032250" y="2422525"/>
          <p14:tracePt t="30893" x="4019550" y="2444750"/>
          <p14:tracePt t="30910" x="3997325" y="2454275"/>
          <p14:tracePt t="30927" x="3949700" y="2482850"/>
          <p14:tracePt t="30943" x="3889375" y="2527300"/>
          <p14:tracePt t="30960" x="3835400" y="2587625"/>
          <p14:tracePt t="30977" x="3790950" y="2657475"/>
          <p14:tracePt t="30994" x="3711575" y="2759075"/>
          <p14:tracePt t="31011" x="3657600" y="2841625"/>
          <p14:tracePt t="31027" x="3597275" y="2933700"/>
          <p14:tracePt t="31043" x="3540125" y="3070225"/>
          <p14:tracePt t="31060" x="3502025" y="3140075"/>
          <p14:tracePt t="31077" x="3476625" y="3178175"/>
          <p14:tracePt t="31094" x="3444875" y="3244850"/>
          <p14:tracePt t="31110" x="3422650" y="3298825"/>
          <p14:tracePt t="31128" x="3409950" y="3343275"/>
          <p14:tracePt t="31144" x="3384550" y="3400425"/>
          <p14:tracePt t="31161" x="3375025" y="3425825"/>
          <p14:tracePt t="31177" x="3355975" y="3454400"/>
          <p14:tracePt t="31193" x="3311525" y="3492500"/>
          <p14:tracePt t="31210" x="3279775" y="3524250"/>
          <p14:tracePt t="31227" x="3232150" y="3552825"/>
          <p14:tracePt t="31244" x="3165475" y="3613150"/>
          <p14:tracePt t="31261" x="3114675" y="3663950"/>
          <p14:tracePt t="31277" x="3067050" y="3733800"/>
          <p14:tracePt t="31294" x="2987675" y="3844925"/>
          <p14:tracePt t="31311" x="2930525" y="3937000"/>
          <p14:tracePt t="31327" x="2863850" y="4029075"/>
          <p14:tracePt t="31343" x="2759075" y="4184650"/>
          <p14:tracePt t="31360" x="2701925" y="4276725"/>
          <p14:tracePt t="31377" x="2654300" y="4346575"/>
          <p14:tracePt t="31394" x="2587625" y="4435475"/>
          <p14:tracePt t="31410" x="2555875" y="4460875"/>
          <p14:tracePt t="31427" x="2530475" y="4486275"/>
          <p14:tracePt t="31444" x="2489200" y="4505325"/>
          <p14:tracePt t="31460" x="2466975" y="4511675"/>
          <p14:tracePt t="31477" x="2457450" y="4511675"/>
          <p14:tracePt t="31494" x="2435225" y="4502150"/>
          <p14:tracePt t="31510" x="2432050" y="4489450"/>
          <p14:tracePt t="31528" x="2432050" y="4451350"/>
          <p14:tracePt t="31544" x="2447925" y="4387850"/>
          <p14:tracePt t="31561" x="2476500" y="4333875"/>
          <p14:tracePt t="31577" x="2495550" y="4286250"/>
          <p14:tracePt t="31593" x="2527300" y="4219575"/>
          <p14:tracePt t="31609" x="2540000" y="4181475"/>
          <p14:tracePt t="31626" x="2546350" y="4152900"/>
          <p14:tracePt t="31643" x="2546350" y="4098925"/>
          <p14:tracePt t="31660" x="2546350" y="4054475"/>
          <p14:tracePt t="31677" x="2546350" y="4000500"/>
          <p14:tracePt t="31694" x="2546350" y="3940175"/>
          <p14:tracePt t="31711" x="2546350" y="3902075"/>
          <p14:tracePt t="31727" x="2546350" y="3873500"/>
          <p14:tracePt t="31743" x="2546350" y="3841750"/>
          <p14:tracePt t="31760" x="2546350" y="3825875"/>
          <p14:tracePt t="31777" x="2546350" y="3816350"/>
          <p14:tracePt t="31794" x="2546350" y="3803650"/>
          <p14:tracePt t="31827" x="2546350" y="3800475"/>
          <p14:tracePt t="31845" x="2540000" y="3800475"/>
          <p14:tracePt t="31860" x="2524125" y="3790950"/>
          <p14:tracePt t="31877" x="2514600" y="3771900"/>
          <p14:tracePt t="31893" x="2498725" y="3746500"/>
          <p14:tracePt t="31910" x="2486025" y="3702050"/>
          <p14:tracePt t="31927" x="2463800" y="3654425"/>
          <p14:tracePt t="31944" x="2463800" y="3584575"/>
          <p14:tracePt t="31960" x="2463800" y="3549650"/>
          <p14:tracePt t="31977" x="2463800" y="3505200"/>
          <p14:tracePt t="31994" x="2463800" y="3451225"/>
          <p14:tracePt t="32010" x="2463800" y="3429000"/>
          <p14:tracePt t="32027" x="2463800" y="3413125"/>
          <p14:tracePt t="32043" x="2463800" y="3397250"/>
          <p14:tracePt t="32076" x="2463800" y="3394075"/>
          <p14:tracePt t="32452" x="2517775" y="3378200"/>
          <p14:tracePt t="32459" x="2562225" y="3378200"/>
          <p14:tracePt t="32466" x="2622550" y="3378200"/>
          <p14:tracePt t="32476" x="2679700" y="3378200"/>
          <p14:tracePt t="32510" x="2921000" y="3378200"/>
          <p14:tracePt t="32544" x="3098800" y="3378200"/>
          <p14:tracePt t="32560" x="3181350" y="3378200"/>
          <p14:tracePt t="32577" x="3263900" y="3378200"/>
          <p14:tracePt t="32593" x="3368675" y="3378200"/>
          <p14:tracePt t="32610" x="3432175" y="3390900"/>
          <p14:tracePt t="32626" x="3476625" y="3397250"/>
          <p14:tracePt t="32644" x="3533775" y="3416300"/>
          <p14:tracePt t="32660" x="3562350" y="3422650"/>
          <p14:tracePt t="32677" x="3578225" y="3425825"/>
          <p14:tracePt t="32680" x="3584575" y="3432175"/>
          <p14:tracePt t="32694" x="3594100" y="3438525"/>
          <p14:tracePt t="32710" x="3609975" y="3438525"/>
          <p14:tracePt t="32726" x="3613150" y="3438525"/>
          <p14:tracePt t="32743" x="3619500" y="3438525"/>
          <p14:tracePt t="32760" x="3629025" y="3438525"/>
          <p14:tracePt t="32777" x="3638550" y="3448050"/>
          <p14:tracePt t="32794" x="3676650" y="3448050"/>
          <p14:tracePt t="32810" x="3698875" y="3448050"/>
          <p14:tracePt t="32827" x="3727450" y="3448050"/>
          <p14:tracePt t="32844" x="3762375" y="3432175"/>
          <p14:tracePt t="32860" x="3794125" y="3400425"/>
          <p14:tracePt t="32876" x="3822700" y="3336925"/>
          <p14:tracePt t="32893" x="3854450" y="3270250"/>
          <p14:tracePt t="32911" x="3863975" y="3105150"/>
          <p14:tracePt t="32927" x="3863975" y="2990850"/>
          <p14:tracePt t="32944" x="3863975" y="2851150"/>
          <p14:tracePt t="32961" x="3857625" y="2778125"/>
          <p14:tracePt t="32977" x="3851275" y="2695575"/>
          <p14:tracePt t="32993" x="3825875" y="2587625"/>
          <p14:tracePt t="33010" x="3825875" y="2492375"/>
          <p14:tracePt t="33027" x="3819525" y="2438400"/>
          <p14:tracePt t="33044" x="3819525" y="2400300"/>
          <p14:tracePt t="33060" x="3819525" y="2368550"/>
          <p14:tracePt t="33077" x="3813175" y="2359025"/>
          <p14:tracePt t="33094" x="3813175" y="2346325"/>
          <p14:tracePt t="33110" x="3813175" y="2333625"/>
          <p14:tracePt t="33143" x="3803650" y="2333625"/>
          <p14:tracePt t="33161" x="3794125" y="2333625"/>
          <p14:tracePt t="33177" x="3778250" y="2349500"/>
          <p14:tracePt t="33180" x="3771900" y="2352675"/>
          <p14:tracePt t="33194" x="3762375" y="2368550"/>
          <p14:tracePt t="33211" x="3749675" y="2422525"/>
          <p14:tracePt t="33227" x="3724275" y="2508250"/>
          <p14:tracePt t="33244" x="3648075" y="2660650"/>
          <p14:tracePt t="33260" x="3587750" y="2794000"/>
          <p14:tracePt t="33277" x="3514725" y="2952750"/>
          <p14:tracePt t="33294" x="3429000" y="3105150"/>
          <p14:tracePt t="33311" x="3378200" y="3194050"/>
          <p14:tracePt t="33327" x="3321050" y="3276600"/>
          <p14:tracePt t="33344" x="3254375" y="3365500"/>
          <p14:tracePt t="33360" x="3219450" y="3422650"/>
          <p14:tracePt t="33376" x="3187700" y="3448050"/>
          <p14:tracePt t="33394" x="3143250" y="3492500"/>
          <p14:tracePt t="33410" x="3121025" y="3505200"/>
          <p14:tracePt t="33427" x="3095625" y="3514725"/>
          <p14:tracePt t="33444" x="3054350" y="3521075"/>
          <p14:tracePt t="33460" x="3032125" y="3521075"/>
          <p14:tracePt t="33477" x="3003550" y="3521075"/>
          <p14:tracePt t="33494" x="2962275" y="3517900"/>
          <p14:tracePt t="33510" x="2952750" y="3514725"/>
          <p14:tracePt t="33527" x="2936875" y="3508375"/>
          <p14:tracePt t="33544" x="2924175" y="3505200"/>
          <p14:tracePt t="33560" x="2908300" y="3505200"/>
          <p14:tracePt t="33576" x="2898775" y="3505200"/>
          <p14:tracePt t="33595" x="2882900" y="3505200"/>
          <p14:tracePt t="33611" x="2873375" y="3505200"/>
          <p14:tracePt t="33627" x="2857500" y="3505200"/>
          <p14:tracePt t="33660" x="2857500" y="3514725"/>
          <p14:tracePt t="33677" x="2857500" y="3530600"/>
          <p14:tracePt t="33679" x="2857500" y="3536950"/>
          <p14:tracePt t="33693" x="2860675" y="3540125"/>
          <p14:tracePt t="33710" x="2901950" y="3559175"/>
          <p14:tracePt t="33727" x="2955925" y="3578225"/>
          <p14:tracePt t="33745" x="3175000" y="3657600"/>
          <p14:tracePt t="33760" x="3362325" y="3724275"/>
          <p14:tracePt t="33778" x="3549650" y="3790950"/>
          <p14:tracePt t="33795" x="3797300" y="3854450"/>
          <p14:tracePt t="33810" x="3908425" y="3895725"/>
          <p14:tracePt t="33826" x="3994150" y="3911600"/>
          <p14:tracePt t="33843" x="4079875" y="3937000"/>
          <p14:tracePt t="33860" x="4191000" y="3968750"/>
          <p14:tracePt t="33876" x="4254500" y="3981450"/>
          <p14:tracePt t="33894" x="4311650" y="3981450"/>
          <p14:tracePt t="33910" x="4340225" y="3981450"/>
          <p14:tracePt t="33927" x="4368800" y="3981450"/>
          <p14:tracePt t="33944" x="4384675" y="3981450"/>
          <p14:tracePt t="33960" x="4394200" y="3981450"/>
          <p14:tracePt t="33976" x="4403725" y="3981450"/>
          <p14:tracePt t="34011" x="4403725" y="3978275"/>
          <p14:tracePt t="34027" x="4403725" y="3968750"/>
          <p14:tracePt t="34044" x="4403725" y="3949700"/>
          <p14:tracePt t="34060" x="4419600" y="3940175"/>
          <p14:tracePt t="34076" x="4419600" y="3930650"/>
          <p14:tracePt t="34094" x="4419600" y="3902075"/>
          <p14:tracePt t="34110" x="4419600" y="3886200"/>
          <p14:tracePt t="34126" x="4419600" y="3867150"/>
          <p14:tracePt t="34145" x="4403725" y="3844925"/>
          <p14:tracePt t="34161" x="4394200" y="3835400"/>
          <p14:tracePt t="34177" x="4394200" y="3829050"/>
          <p14:tracePt t="34194" x="4391025" y="3829050"/>
          <p14:tracePt t="34689" x="4384675" y="3829050"/>
          <p14:tracePt t="34694" x="4381500" y="3829050"/>
          <p14:tracePt t="34710" x="4371975" y="3829050"/>
          <p14:tracePt t="34727" x="4356100" y="3835400"/>
          <p14:tracePt t="34744" x="4324350" y="3876675"/>
          <p14:tracePt t="34761" x="4187825" y="3984625"/>
          <p14:tracePt t="34794" x="3867150" y="4289425"/>
          <p14:tracePt t="34828" x="3470275" y="4575175"/>
          <p14:tracePt t="34845" x="3063875" y="4813300"/>
          <p14:tracePt t="34862" x="2794000" y="4959350"/>
          <p14:tracePt t="34878" x="2520950" y="5070475"/>
          <p14:tracePt t="34895" x="2184400" y="5197475"/>
          <p14:tracePt t="34911" x="2006600" y="5245100"/>
          <p14:tracePt t="34928" x="1844675" y="5292725"/>
          <p14:tracePt t="34944" x="1631950" y="5327650"/>
          <p14:tracePt t="34959" x="1539875" y="5327650"/>
          <p14:tracePt t="34976" x="1457325" y="5327650"/>
          <p14:tracePt t="34993" x="1349375" y="5311775"/>
          <p14:tracePt t="35011" x="1238250" y="5289550"/>
          <p14:tracePt t="35027" x="1181100" y="5270500"/>
          <p14:tracePt t="35044" x="1139825" y="5264150"/>
          <p14:tracePt t="35060" x="1123950" y="5264150"/>
          <p14:tracePt t="35077" x="1114425" y="5264150"/>
          <p14:tracePt t="35093" x="1098550" y="5264150"/>
          <p14:tracePt t="35109" x="1085850" y="5264150"/>
          <p14:tracePt t="35126" x="1076325" y="5264150"/>
          <p14:tracePt t="35145" x="1054100" y="5264150"/>
          <p14:tracePt t="35160" x="1044575" y="5264150"/>
          <p14:tracePt t="35177" x="1035050" y="5264150"/>
          <p14:tracePt t="35194" x="1019175" y="5264150"/>
          <p14:tracePt t="35210" x="1016000" y="5264150"/>
          <p14:tracePt t="35252" x="1016000" y="5257800"/>
          <p14:tracePt t="35260" x="1016000" y="5254625"/>
          <p14:tracePt t="35267" x="1016000" y="5241925"/>
          <p14:tracePt t="35277" x="1016000" y="5232400"/>
          <p14:tracePt t="35294" x="1031875" y="5143500"/>
          <p14:tracePt t="35310" x="1054100" y="5076825"/>
          <p14:tracePt t="35327" x="1092200" y="5006975"/>
          <p14:tracePt t="35343" x="1108075" y="4943475"/>
          <p14:tracePt t="35360" x="1120775" y="4870450"/>
          <p14:tracePt t="35376" x="1120775" y="4832350"/>
          <p14:tracePt t="35392" x="1111250" y="4810125"/>
          <p14:tracePt t="35410" x="1085850" y="4787900"/>
          <p14:tracePt t="35427" x="1069975" y="4784725"/>
          <p14:tracePt t="35444" x="1012825" y="4765675"/>
          <p14:tracePt t="35460" x="968375" y="4765675"/>
          <p14:tracePt t="35476" x="908050" y="4765675"/>
          <p14:tracePt t="35493" x="857250" y="4765675"/>
          <p14:tracePt t="35509" x="822325" y="4765675"/>
          <p14:tracePt t="35880" x="784225" y="4775200"/>
          <p14:tracePt t="35888" x="723900" y="4791075"/>
          <p14:tracePt t="35895" x="682625" y="4806950"/>
          <p14:tracePt t="35909" x="606425" y="4845050"/>
          <p14:tracePt t="35926" x="546100" y="4867275"/>
          <p14:tracePt t="35943" x="501650" y="4879975"/>
          <p14:tracePt t="35977" x="438150" y="4892675"/>
          <p14:tracePt t="36010" x="403225" y="4908550"/>
          <p14:tracePt t="36026" x="393700" y="4918075"/>
          <p14:tracePt t="36042" x="384175" y="4927600"/>
          <p14:tracePt t="36059" x="368300" y="4943475"/>
          <p14:tracePt t="36076" x="368300" y="4959350"/>
          <p14:tracePt t="36092" x="368300" y="4968875"/>
          <p14:tracePt t="36109" x="358775" y="4984750"/>
          <p14:tracePt t="36126" x="352425" y="5013325"/>
          <p14:tracePt t="36144" x="339725" y="5048250"/>
          <p14:tracePt t="36160" x="339725" y="5083175"/>
          <p14:tracePt t="36176" x="333375" y="5121275"/>
          <p14:tracePt t="36192" x="333375" y="5165725"/>
          <p14:tracePt t="36209" x="333375" y="5241925"/>
          <p14:tracePt t="36226" x="336550" y="5302250"/>
          <p14:tracePt t="36243" x="349250" y="5346700"/>
          <p14:tracePt t="36260" x="374650" y="5403850"/>
          <p14:tracePt t="36277" x="387350" y="5429250"/>
          <p14:tracePt t="36293" x="406400" y="5461000"/>
          <p14:tracePt t="36309" x="463550" y="5499100"/>
          <p14:tracePt t="36326" x="530225" y="5534025"/>
          <p14:tracePt t="36343" x="596900" y="5556250"/>
          <p14:tracePt t="36360" x="669925" y="5575300"/>
          <p14:tracePt t="36377" x="723900" y="5597525"/>
          <p14:tracePt t="36394" x="777875" y="5610225"/>
          <p14:tracePt t="36410" x="847725" y="5629275"/>
          <p14:tracePt t="36427" x="917575" y="5635625"/>
          <p14:tracePt t="36443" x="981075" y="5645150"/>
          <p14:tracePt t="36460" x="1069975" y="5664200"/>
          <p14:tracePt t="36476" x="1114425" y="5670550"/>
          <p14:tracePt t="36493" x="1152525" y="5676900"/>
          <p14:tracePt t="36510" x="1190625" y="5676900"/>
          <p14:tracePt t="36526" x="1228725" y="5676900"/>
          <p14:tracePt t="36544" x="1250950" y="5673725"/>
          <p14:tracePt t="36560" x="1266825" y="5654675"/>
          <p14:tracePt t="36576" x="1289050" y="5632450"/>
          <p14:tracePt t="36592" x="1314450" y="5584825"/>
          <p14:tracePt t="36609" x="1336675" y="5505450"/>
          <p14:tracePt t="36626" x="1355725" y="5438775"/>
          <p14:tracePt t="36644" x="1371600" y="5384800"/>
          <p14:tracePt t="36660" x="1393825" y="5273675"/>
          <p14:tracePt t="36676" x="1406525" y="5187950"/>
          <p14:tracePt t="36693" x="1431925" y="5111750"/>
          <p14:tracePt t="36710" x="1444625" y="5032375"/>
          <p14:tracePt t="36726" x="1444625" y="4987925"/>
          <p14:tracePt t="36743" x="1444625" y="4943475"/>
          <p14:tracePt t="36759" x="1441450" y="4895850"/>
          <p14:tracePt t="36776" x="1428750" y="4857750"/>
          <p14:tracePt t="36793" x="1393825" y="4816475"/>
          <p14:tracePt t="36810" x="1352550" y="4781550"/>
          <p14:tracePt t="36827" x="1327150" y="4749800"/>
          <p14:tracePt t="36843" x="1301750" y="4730750"/>
          <p14:tracePt t="36860" x="1238250" y="4705350"/>
          <p14:tracePt t="36876" x="1181100" y="4683125"/>
          <p14:tracePt t="36892" x="1104900" y="4654550"/>
          <p14:tracePt t="36910" x="971550" y="4622800"/>
          <p14:tracePt t="36927" x="908050" y="4606925"/>
          <p14:tracePt t="36943" x="869950" y="4594225"/>
          <p14:tracePt t="36961" x="796925" y="4581525"/>
          <p14:tracePt t="36977" x="755650" y="4581525"/>
          <p14:tracePt t="36993" x="701675" y="4581525"/>
          <p14:tracePt t="37009" x="631825" y="4581525"/>
          <p14:tracePt t="37026" x="587375" y="4581525"/>
          <p14:tracePt t="37042" x="565150" y="4581525"/>
          <p14:tracePt t="37061" x="523875" y="4584700"/>
          <p14:tracePt t="37077" x="501650" y="4597400"/>
          <p14:tracePt t="37093" x="469900" y="4606925"/>
          <p14:tracePt t="37110" x="428625" y="4625975"/>
          <p14:tracePt t="37126" x="396875" y="4651375"/>
          <p14:tracePt t="37142" x="349250" y="4676775"/>
          <p14:tracePt t="37159" x="298450" y="4730750"/>
          <p14:tracePt t="37177" x="269875" y="4778375"/>
          <p14:tracePt t="37193" x="244475" y="4816475"/>
          <p14:tracePt t="37210" x="206375" y="4883150"/>
          <p14:tracePt t="37227" x="190500" y="4933950"/>
          <p14:tracePt t="37243" x="177800" y="4997450"/>
          <p14:tracePt t="37260" x="161925" y="5089525"/>
          <p14:tracePt t="37276" x="161925" y="5130800"/>
          <p14:tracePt t="37292" x="161925" y="5191125"/>
          <p14:tracePt t="37309" x="180975" y="5280025"/>
          <p14:tracePt t="37327" x="193675" y="5343525"/>
          <p14:tracePt t="37343" x="209550" y="5407025"/>
          <p14:tracePt t="37360" x="247650" y="5473700"/>
          <p14:tracePt t="37377" x="288925" y="5524500"/>
          <p14:tracePt t="37393" x="358775" y="5568950"/>
          <p14:tracePt t="37409" x="447675" y="5629275"/>
          <p14:tracePt t="37426" x="511175" y="5651500"/>
          <p14:tracePt t="37442" x="577850" y="5673725"/>
          <p14:tracePt t="37460" x="660400" y="5692775"/>
          <p14:tracePt t="37477" x="711200" y="5692775"/>
          <p14:tracePt t="37493" x="755650" y="5692775"/>
          <p14:tracePt t="37510" x="828675" y="5699125"/>
          <p14:tracePt t="37526" x="866775" y="5705475"/>
          <p14:tracePt t="37543" x="901700" y="5711825"/>
          <p14:tracePt t="37559" x="942975" y="5718175"/>
          <p14:tracePt t="37576" x="971550" y="5718175"/>
          <p14:tracePt t="37592" x="993775" y="5718175"/>
          <p14:tracePt t="37611" x="1016000" y="5718175"/>
          <p14:tracePt t="37627" x="1035050" y="5718175"/>
          <p14:tracePt t="37643" x="1044575" y="5711825"/>
          <p14:tracePt t="37660" x="1066800" y="5692775"/>
          <p14:tracePt t="37676" x="1101725" y="5645150"/>
          <p14:tracePt t="37692" x="1120775" y="5588000"/>
          <p14:tracePt t="37709" x="1165225" y="5492750"/>
          <p14:tracePt t="37726" x="1177925" y="5448300"/>
          <p14:tracePt t="37743" x="1196975" y="5410200"/>
          <p14:tracePt t="37759" x="1235075" y="5318125"/>
          <p14:tracePt t="37777" x="1247775" y="5264150"/>
          <p14:tracePt t="37793" x="1254125" y="5200650"/>
          <p14:tracePt t="37810" x="1254125" y="5130800"/>
          <p14:tracePt t="37826" x="1254125" y="5095875"/>
          <p14:tracePt t="37842" x="1254125" y="5073650"/>
          <p14:tracePt t="37859" x="1241425" y="5045075"/>
          <p14:tracePt t="37876" x="1231900" y="5022850"/>
          <p14:tracePt t="37893" x="1216025" y="5010150"/>
          <p14:tracePt t="37910" x="1200150" y="4991100"/>
          <p14:tracePt t="37927" x="1190625" y="4981575"/>
          <p14:tracePt t="37943" x="1181100" y="4975225"/>
          <p14:tracePt t="37960" x="1168400" y="4975225"/>
          <p14:tracePt t="40197" x="1228725" y="4968875"/>
          <p14:tracePt t="40203" x="1311275" y="4949825"/>
          <p14:tracePt t="40210" x="1416050" y="4930775"/>
          <p14:tracePt t="40226" x="1657350" y="4892675"/>
          <p14:tracePt t="40242" x="1866900" y="4845050"/>
          <p14:tracePt t="40260" x="2178050" y="4797425"/>
          <p14:tracePt t="40293" x="2489200" y="4778375"/>
          <p14:tracePt t="40326" x="2794000" y="4819650"/>
          <p14:tracePt t="40342" x="2911475" y="4835525"/>
          <p14:tracePt t="40360" x="3114675" y="4879975"/>
          <p14:tracePt t="40376" x="3200400" y="4902200"/>
          <p14:tracePt t="40393" x="3276600" y="4918075"/>
          <p14:tracePt t="40410" x="3375025" y="4937125"/>
          <p14:tracePt t="40426" x="3429000" y="4946650"/>
          <p14:tracePt t="40443" x="3473450" y="4946650"/>
          <p14:tracePt t="40459" x="3511550" y="4946650"/>
          <p14:tracePt t="40476" x="3527425" y="4943475"/>
          <p14:tracePt t="40492" x="3543300" y="4927600"/>
          <p14:tracePt t="40510" x="3587750" y="4883150"/>
          <p14:tracePt t="40525" x="3613150" y="4845050"/>
          <p14:tracePt t="40542" x="3648075" y="4797425"/>
          <p14:tracePt t="40560" x="3683000" y="4714875"/>
          <p14:tracePt t="40576" x="3705225" y="4651375"/>
          <p14:tracePt t="40592" x="3717925" y="4597400"/>
          <p14:tracePt t="40610" x="3724275" y="4540250"/>
          <p14:tracePt t="40627" x="3724275" y="4518025"/>
          <p14:tracePt t="40643" x="3727450" y="4502150"/>
          <p14:tracePt t="40660" x="3733800" y="4470400"/>
          <p14:tracePt t="40676" x="3733800" y="4454525"/>
          <p14:tracePt t="40693" x="3733800" y="4425950"/>
          <p14:tracePt t="40710" x="3733800" y="4394200"/>
          <p14:tracePt t="40726" x="3733800" y="4365625"/>
          <p14:tracePt t="40742" x="3733800" y="4349750"/>
          <p14:tracePt t="40759" x="3730625" y="4340225"/>
          <p14:tracePt t="40776" x="3727450" y="4311650"/>
          <p14:tracePt t="40792" x="3727450" y="4298950"/>
          <p14:tracePt t="40810" x="3721100" y="4270375"/>
          <p14:tracePt t="40827" x="3721100" y="4260850"/>
          <p14:tracePt t="40843" x="3714750" y="4251325"/>
          <p14:tracePt t="40860" x="3714750" y="4238625"/>
          <p14:tracePt t="40918" x="3711575" y="4238625"/>
          <p14:tracePt t="40976" x="3705225" y="4238625"/>
          <p14:tracePt t="40983" x="3705225" y="4232275"/>
          <p14:tracePt t="40993" x="3695700" y="4222750"/>
          <p14:tracePt t="41009" x="3689350" y="4222750"/>
          <p14:tracePt t="41026" x="3686175" y="4210050"/>
          <p14:tracePt t="41043" x="3679825" y="4206875"/>
          <p14:tracePt t="41060" x="3676650" y="4197350"/>
          <p14:tracePt t="41076" x="3676650" y="4187825"/>
          <p14:tracePt t="41093" x="3676650" y="4171950"/>
          <p14:tracePt t="41111" x="3676650" y="4146550"/>
          <p14:tracePt t="41126" x="3676650" y="4117975"/>
          <p14:tracePt t="41142" x="3676650" y="4105275"/>
          <p14:tracePt t="41160" x="3676650" y="4092575"/>
          <p14:tracePt t="41176" x="3676650" y="4086225"/>
          <p14:tracePt t="41268" x="3676650" y="4089400"/>
          <p14:tracePt t="41276" x="3676650" y="4092575"/>
          <p14:tracePt t="41283" x="3676650" y="4098925"/>
          <p14:tracePt t="41296" x="3676650" y="4102100"/>
          <p14:tracePt t="41310" x="3676650" y="4114800"/>
          <p14:tracePt t="41325" x="3676650" y="4127500"/>
          <p14:tracePt t="41342" x="3683000" y="4127500"/>
          <p14:tracePt t="41361" x="3689350" y="4133850"/>
          <p14:tracePt t="41376" x="3692525" y="4140200"/>
          <p14:tracePt t="41393" x="3702050" y="4143375"/>
          <p14:tracePt t="41410" x="3711575" y="4149725"/>
          <p14:tracePt t="41426" x="3717925" y="4152900"/>
          <p14:tracePt t="41442" x="3727450" y="4152900"/>
          <p14:tracePt t="41460" x="3736975" y="4159250"/>
          <p14:tracePt t="41861" x="3749675" y="4175125"/>
          <p14:tracePt t="41868" x="3756025" y="4194175"/>
          <p14:tracePt t="41876" x="3768725" y="4222750"/>
          <p14:tracePt t="41910" x="3841750" y="4327525"/>
          <p14:tracePt t="41943" x="3902075" y="4413250"/>
          <p14:tracePt t="41960" x="3924300" y="4457700"/>
          <p14:tracePt t="41976" x="3943350" y="4495800"/>
          <p14:tracePt t="41993" x="3956050" y="4518025"/>
          <p14:tracePt t="42009" x="3968750" y="4549775"/>
          <p14:tracePt t="42025" x="3978275" y="4568825"/>
          <p14:tracePt t="42042" x="3978275" y="4578350"/>
          <p14:tracePt t="42060" x="3978275" y="4600575"/>
          <p14:tracePt t="42076" x="3978275" y="4610100"/>
          <p14:tracePt t="42093" x="3978275" y="4613275"/>
          <p14:tracePt t="42126" x="3978275" y="4600575"/>
          <p14:tracePt t="42142" x="3962400" y="4549775"/>
          <p14:tracePt t="42159" x="3924300" y="4479925"/>
          <p14:tracePt t="42176" x="3863975" y="4381500"/>
          <p14:tracePt t="42193" x="3810000" y="4311650"/>
          <p14:tracePt t="42211" x="3736975" y="4181475"/>
          <p14:tracePt t="42226" x="3708400" y="4124325"/>
          <p14:tracePt t="42243" x="3673475" y="4076700"/>
          <p14:tracePt t="42260" x="3648075" y="4044950"/>
          <p14:tracePt t="42276" x="3619500" y="4029075"/>
          <p14:tracePt t="42292" x="3609975" y="4019550"/>
          <p14:tracePt t="42309" x="3600450" y="4013200"/>
          <p14:tracePt t="42343" x="3606800" y="4016375"/>
          <p14:tracePt t="42360" x="3673475" y="4048125"/>
          <p14:tracePt t="42376" x="3775075" y="4117975"/>
          <p14:tracePt t="42393" x="3879850" y="4194175"/>
          <p14:tracePt t="42409" x="3984625" y="4273550"/>
          <p14:tracePt t="42425" x="4130675" y="4384675"/>
          <p14:tracePt t="42442" x="4225925" y="4479925"/>
          <p14:tracePt t="42459" x="4302125" y="4584700"/>
          <p14:tracePt t="42476" x="4381500" y="4673600"/>
          <p14:tracePt t="42493" x="4413250" y="4714875"/>
          <p14:tracePt t="42511" x="4432300" y="4756150"/>
          <p14:tracePt t="42526" x="4432300" y="4765675"/>
          <p14:tracePt t="42542" x="4432300" y="4775200"/>
          <p14:tracePt t="42559" x="4429125" y="4775200"/>
          <p14:tracePt t="42576" x="4410075" y="4772025"/>
          <p14:tracePt t="42593" x="4352925" y="4752975"/>
          <p14:tracePt t="42611" x="4213225" y="4676775"/>
          <p14:tracePt t="42626" x="4121150" y="4619625"/>
          <p14:tracePt t="42643" x="4010025" y="4559300"/>
          <p14:tracePt t="42660" x="3854450" y="4473575"/>
          <p14:tracePt t="42676" x="3775075" y="4425950"/>
          <p14:tracePt t="42692" x="3708400" y="4394200"/>
          <p14:tracePt t="42709" x="3641725" y="4356100"/>
          <p14:tracePt t="42726" x="3565525" y="4318000"/>
          <p14:tracePt t="42742" x="3527425" y="4298950"/>
          <p14:tracePt t="42760" x="3492500" y="4279900"/>
          <p14:tracePt t="42776" x="3482975" y="4279900"/>
          <p14:tracePt t="42792" x="3470275" y="4279900"/>
          <p14:tracePt t="42818" x="3479800" y="4279900"/>
          <p14:tracePt t="42826" x="3482975" y="4279900"/>
          <p14:tracePt t="42842" x="3505200" y="4279900"/>
          <p14:tracePt t="42859" x="3533775" y="4279900"/>
          <p14:tracePt t="42875" x="3549650" y="4273550"/>
          <p14:tracePt t="42892" x="3559175" y="4270375"/>
          <p14:tracePt t="42910" x="3568700" y="4264025"/>
          <p14:tracePt t="42926" x="3575050" y="4254500"/>
          <p14:tracePt t="42942" x="3575050" y="4229100"/>
          <p14:tracePt t="42959" x="3565525" y="4197350"/>
          <p14:tracePt t="42976" x="3511550" y="4137025"/>
          <p14:tracePt t="42992" x="3470275" y="4089400"/>
          <p14:tracePt t="43009" x="3406775" y="4035425"/>
          <p14:tracePt t="43026" x="3308350" y="3956050"/>
          <p14:tracePt t="43043" x="3238500" y="3911600"/>
          <p14:tracePt t="43060" x="3184525" y="3857625"/>
          <p14:tracePt t="43076" x="3133725" y="3822700"/>
          <p14:tracePt t="43093" x="3117850" y="3810000"/>
          <p14:tracePt t="43109" x="3108325" y="3806825"/>
          <p14:tracePt t="43126" x="3092450" y="3806825"/>
          <p14:tracePt t="43142" x="3082925" y="3806825"/>
          <p14:tracePt t="43247" x="3089275" y="3813175"/>
          <p14:tracePt t="43254" x="3089275" y="3816350"/>
          <p14:tracePt t="43268" x="3089275" y="3829050"/>
          <p14:tracePt t="43276" x="3095625" y="3832225"/>
          <p14:tracePt t="43292" x="3101975" y="3838575"/>
          <p14:tracePt t="43309" x="3101975" y="3848100"/>
          <p14:tracePt t="43326" x="3111500" y="3860800"/>
          <p14:tracePt t="43343" x="3114675" y="3876675"/>
          <p14:tracePt t="43360" x="3121025" y="3886200"/>
          <p14:tracePt t="43376" x="3124200" y="3895725"/>
          <p14:tracePt t="43411" x="3130550" y="3902075"/>
          <p14:tracePt t="43425" x="3140075" y="3908425"/>
          <p14:tracePt t="43442" x="3146425" y="3911600"/>
          <p14:tracePt t="43459" x="3146425" y="3917950"/>
          <p14:tracePt t="43475" x="3149600" y="3937000"/>
          <p14:tracePt t="43492" x="3155950" y="3943350"/>
          <p14:tracePt t="43509" x="3159125" y="3946525"/>
          <p14:tracePt t="43526" x="3165475" y="3962400"/>
          <p14:tracePt t="43542" x="3175000" y="3978275"/>
          <p14:tracePt t="43559" x="3194050" y="4000500"/>
          <p14:tracePt t="43575" x="3282950" y="4133850"/>
          <p14:tracePt t="43593" x="3352800" y="4235450"/>
          <p14:tracePt t="43610" x="3463925" y="4384675"/>
          <p14:tracePt t="43626" x="3594100" y="4603750"/>
          <p14:tracePt t="43643" x="3651250" y="4695825"/>
          <p14:tracePt t="43659" x="3702050" y="4787900"/>
          <p14:tracePt t="43676" x="3765550" y="4927600"/>
          <p14:tracePt t="43692" x="3790950" y="5013325"/>
          <p14:tracePt t="43709" x="3813175" y="5080000"/>
          <p14:tracePt t="43726" x="3835400" y="5213350"/>
          <p14:tracePt t="43742" x="3835400" y="5305425"/>
          <p14:tracePt t="43759" x="3835400" y="5387975"/>
          <p14:tracePt t="43776" x="3835400" y="5483225"/>
          <p14:tracePt t="43793" x="3825875" y="5537200"/>
          <p14:tracePt t="43809" x="3813175" y="5562600"/>
          <p14:tracePt t="43811" x="3800475" y="5581650"/>
          <p14:tracePt t="43825" x="3790950" y="5591175"/>
          <p14:tracePt t="43842" x="3781425" y="5600700"/>
          <p14:tracePt t="43859" x="3771900" y="5600700"/>
          <p14:tracePt t="43876" x="3749675" y="5600700"/>
          <p14:tracePt t="43892" x="3740150" y="5600700"/>
          <p14:tracePt t="43909" x="3730625" y="5600700"/>
          <p14:tracePt t="43926" x="3717925" y="5600700"/>
          <p14:tracePt t="44170" x="3730625" y="5603875"/>
          <p14:tracePt t="44176" x="3756025" y="5613400"/>
          <p14:tracePt t="44192" x="3810000" y="5626100"/>
          <p14:tracePt t="44209" x="3854450" y="5638800"/>
          <p14:tracePt t="44226" x="3905250" y="5664200"/>
          <p14:tracePt t="44242" x="3943350" y="5676900"/>
          <p14:tracePt t="44260" x="3975100" y="569277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100_EUP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5354638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4675" name="Group 19"/>
          <p:cNvGraphicFramePr>
            <a:graphicFrameLocks noGrp="1"/>
          </p:cNvGraphicFramePr>
          <p:nvPr/>
        </p:nvGraphicFramePr>
        <p:xfrm>
          <a:off x="4298950" y="2693988"/>
          <a:ext cx="625476" cy="1371600"/>
        </p:xfrm>
        <a:graphic>
          <a:graphicData uri="http://schemas.openxmlformats.org/drawingml/2006/table">
            <a:tbl>
              <a:tblPr/>
              <a:tblGrid>
                <a:gridCol w="208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Manioc, tapioca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533" marR="9153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Euphorbiaceae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533" marR="91533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rhizome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533" marR="9153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4689" name="Group 33"/>
          <p:cNvGraphicFramePr>
            <a:graphicFrameLocks noGrp="1"/>
          </p:cNvGraphicFramePr>
          <p:nvPr/>
        </p:nvGraphicFramePr>
        <p:xfrm>
          <a:off x="4298950" y="2601913"/>
          <a:ext cx="625476" cy="1554462"/>
        </p:xfrm>
        <a:graphic>
          <a:graphicData uri="http://schemas.openxmlformats.org/drawingml/2006/table">
            <a:tbl>
              <a:tblPr/>
              <a:tblGrid>
                <a:gridCol w="208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54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"/>
                        </a:rPr>
                        <a:t>Manihot esculenta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533" marR="91533" marT="45711" marB="45711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Manioc, tapioca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533" marR="91533" marT="45711" marB="45711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Euphorbiaceae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533" marR="91533" marT="45711" marB="45711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091" name="Text Box 34"/>
          <p:cNvSpPr txBox="1">
            <a:spLocks noChangeArrowheads="1"/>
          </p:cNvSpPr>
          <p:nvPr/>
        </p:nvSpPr>
        <p:spPr bwMode="auto">
          <a:xfrm>
            <a:off x="6046788" y="1341438"/>
            <a:ext cx="3097212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Manihot  esculenta</a:t>
            </a:r>
            <a:r>
              <a:rPr lang="fr-FR" altLang="fr-FR" i="1"/>
              <a:t>,</a:t>
            </a:r>
          </a:p>
          <a:p>
            <a:pPr eaLnBrk="1" hangingPunct="1"/>
            <a:r>
              <a:rPr lang="fr-FR" altLang="fr-FR" i="1"/>
              <a:t> </a:t>
            </a:r>
            <a:r>
              <a:rPr lang="fr-FR" altLang="fr-FR"/>
              <a:t>dont les rhizomes </a:t>
            </a:r>
          </a:p>
          <a:p>
            <a:pPr eaLnBrk="1" hangingPunct="1"/>
            <a:r>
              <a:rPr lang="fr-FR" altLang="fr-FR"/>
              <a:t>sont commestibles </a:t>
            </a:r>
          </a:p>
          <a:p>
            <a:pPr eaLnBrk="1" hangingPunct="1"/>
            <a:r>
              <a:rPr lang="fr-FR" altLang="fr-FR"/>
              <a:t>(comme farine: </a:t>
            </a:r>
          </a:p>
          <a:p>
            <a:pPr eaLnBrk="1" hangingPunct="1"/>
            <a:r>
              <a:rPr lang="fr-FR" altLang="fr-FR"/>
              <a:t>tapioca)</a:t>
            </a:r>
          </a:p>
          <a:p>
            <a:pPr eaLnBrk="1" hangingPunct="1"/>
            <a:r>
              <a:rPr lang="fr-FR" altLang="fr-FR"/>
              <a:t> dans </a:t>
            </a:r>
          </a:p>
          <a:p>
            <a:pPr eaLnBrk="1" hangingPunct="1"/>
            <a:r>
              <a:rPr lang="fr-FR" altLang="fr-FR"/>
              <a:t>certains pays </a:t>
            </a:r>
          </a:p>
          <a:p>
            <a:pPr eaLnBrk="1" hangingPunct="1"/>
            <a:r>
              <a:rPr lang="fr-FR" altLang="fr-FR"/>
              <a:t>tropocaux </a:t>
            </a:r>
          </a:p>
          <a:p>
            <a:pPr eaLnBrk="1" hangingPunct="1"/>
            <a:r>
              <a:rPr lang="fr-FR" altLang="fr-FR"/>
              <a:t>d’Amérique</a:t>
            </a:r>
          </a:p>
          <a:p>
            <a:pPr eaLnBrk="1" hangingPunct="1"/>
            <a:r>
              <a:rPr lang="fr-FR" altLang="fr-FR"/>
              <a:t> et d’Afrique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5"/>
    </mc:Choice>
    <mc:Fallback>
      <p:transition spd="slow" advTm="3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90" x="3984625" y="5705475"/>
          <p14:tracePt t="4797" x="3997325" y="5724525"/>
          <p14:tracePt t="4813" x="4019550" y="5772150"/>
          <p14:tracePt t="4830" x="4038600" y="5810250"/>
          <p14:tracePt t="4847" x="4054475" y="5851525"/>
          <p14:tracePt t="4863" x="4067175" y="5883275"/>
          <p14:tracePt t="4896" x="4073525" y="5918200"/>
          <p14:tracePt t="4928" x="4073525" y="5956300"/>
          <p14:tracePt t="4946" x="4073525" y="5994400"/>
          <p14:tracePt t="4963" x="4073525" y="6016625"/>
          <p14:tracePt t="4980" x="4073525" y="6061075"/>
          <p14:tracePt t="4997" x="4073525" y="6118225"/>
          <p14:tracePt t="5013" x="4070350" y="6140450"/>
          <p14:tracePt t="5029" x="4064000" y="6162675"/>
          <p14:tracePt t="5046" x="4057650" y="6203950"/>
          <p14:tracePt t="5062" x="4044950" y="6232525"/>
          <p14:tracePt t="5079" x="4041775" y="6264275"/>
          <p14:tracePt t="5082" x="4041775" y="6283325"/>
          <p14:tracePt t="5096" x="4041775" y="6318250"/>
          <p14:tracePt t="5112" x="4041775" y="6356350"/>
          <p14:tracePt t="5129" x="4041775" y="6378575"/>
          <p14:tracePt t="5146" x="4041775" y="6426200"/>
          <p14:tracePt t="5162" x="4041775" y="6448425"/>
          <p14:tracePt t="5179" x="4060825" y="6477000"/>
          <p14:tracePt t="5196" x="4149725" y="6537325"/>
          <p14:tracePt t="5212" x="4219575" y="6575425"/>
          <p14:tracePt t="5228" x="4286250" y="6604000"/>
          <p14:tracePt t="5246" x="4359275" y="6632575"/>
          <p14:tracePt t="5262" x="4413250" y="6645275"/>
          <p14:tracePt t="5278" x="4457700" y="6657975"/>
          <p14:tracePt t="5295" x="4521200" y="6657975"/>
          <p14:tracePt t="5312" x="4543425" y="6657975"/>
          <p14:tracePt t="5329" x="4565650" y="6657975"/>
          <p14:tracePt t="5346" x="4584700" y="6657975"/>
          <p14:tracePt t="5363" x="4594225" y="6657975"/>
          <p14:tracePt t="5379" x="4594225" y="6654800"/>
          <p14:tracePt t="5396" x="4581525" y="6635750"/>
          <p14:tracePt t="5413" x="4543425" y="6594475"/>
          <p14:tracePt t="5429" x="4460875" y="6527800"/>
          <p14:tracePt t="5445" x="4273550" y="6413500"/>
          <p14:tracePt t="5462" x="4159250" y="6334125"/>
          <p14:tracePt t="5479" x="4067175" y="6276975"/>
          <p14:tracePt t="5495" x="4000500" y="6245225"/>
          <p14:tracePt t="5934" x="3978275" y="6216650"/>
          <p14:tracePt t="5940" x="3956050" y="6188075"/>
          <p14:tracePt t="5947" x="3921125" y="6134100"/>
          <p14:tracePt t="5963" x="3870325" y="6022975"/>
          <p14:tracePt t="5979" x="3797300" y="5899150"/>
          <p14:tracePt t="5996" x="3717925" y="5788025"/>
          <p14:tracePt t="6028" x="3629025" y="5597525"/>
          <p14:tracePt t="6063" x="3527425" y="5359400"/>
          <p14:tracePt t="6079" x="3489325" y="5289550"/>
          <p14:tracePt t="6096" x="3454400" y="5197475"/>
          <p14:tracePt t="6112" x="3435350" y="5140325"/>
          <p14:tracePt t="6129" x="3422650" y="5095875"/>
          <p14:tracePt t="6146" x="3403600" y="5067300"/>
          <p14:tracePt t="6162" x="3400425" y="5051425"/>
          <p14:tracePt t="7198" x="3409950" y="5026025"/>
          <p14:tracePt t="7205" x="3429000" y="5006975"/>
          <p14:tracePt t="7212" x="3470275" y="4965700"/>
          <p14:tracePt t="7245" x="3676650" y="4829175"/>
          <p14:tracePt t="7278" x="3813175" y="4733925"/>
          <p14:tracePt t="7295" x="3860800" y="4708525"/>
          <p14:tracePt t="7312" x="3937000" y="4660900"/>
          <p14:tracePt t="7329" x="4003675" y="4638675"/>
          <p14:tracePt t="7347" x="4149725" y="4597400"/>
          <p14:tracePt t="7362" x="4302125" y="4562475"/>
          <p14:tracePt t="7379" x="4410075" y="4546600"/>
          <p14:tracePt t="7395" x="4473575" y="4530725"/>
          <p14:tracePt t="7412" x="4524375" y="4518025"/>
          <p14:tracePt t="7428" x="4552950" y="4518025"/>
          <p14:tracePt t="7446" x="4575175" y="4518025"/>
          <p14:tracePt t="7463" x="4638675" y="4527550"/>
          <p14:tracePt t="7479" x="4692650" y="4540250"/>
          <p14:tracePt t="7497" x="4756150" y="4559300"/>
          <p14:tracePt t="7512" x="4778375" y="4572000"/>
          <p14:tracePt t="7528" x="4810125" y="4591050"/>
          <p14:tracePt t="7546" x="4819650" y="4600575"/>
          <p14:tracePt t="7562" x="4829175" y="4613275"/>
          <p14:tracePt t="7579" x="4829175" y="4622800"/>
          <p14:tracePt t="7596" x="4829175" y="4638675"/>
          <p14:tracePt t="7612" x="4829175" y="4657725"/>
          <p14:tracePt t="7629" x="4829175" y="4679950"/>
          <p14:tracePt t="7645" x="4829175" y="4702175"/>
          <p14:tracePt t="7662" x="4829175" y="4737100"/>
          <p14:tracePt t="7678" x="4829175" y="4765675"/>
          <p14:tracePt t="7695" x="4829175" y="4794250"/>
          <p14:tracePt t="7713" x="4829175" y="4879975"/>
          <p14:tracePt t="7729" x="4819650" y="4924425"/>
          <p14:tracePt t="7747" x="4800600" y="4997450"/>
          <p14:tracePt t="7762" x="4781550" y="5035550"/>
          <p14:tracePt t="7778" x="4768850" y="5086350"/>
          <p14:tracePt t="7795" x="4749800" y="5133975"/>
          <p14:tracePt t="7811" x="4699000" y="5219700"/>
          <p14:tracePt t="7829" x="4670425" y="5276850"/>
          <p14:tracePt t="7845" x="4635500" y="5324475"/>
          <p14:tracePt t="7863" x="4613275" y="5416550"/>
          <p14:tracePt t="7879" x="4600575" y="5480050"/>
          <p14:tracePt t="7897" x="4594225" y="5565775"/>
          <p14:tracePt t="7912" x="4594225" y="5626100"/>
          <p14:tracePt t="7928" x="4597400" y="5664200"/>
          <p14:tracePt t="7945" x="4610100" y="5718175"/>
          <p14:tracePt t="7962" x="4622800" y="5797550"/>
          <p14:tracePt t="8377" x="4606925" y="5788025"/>
          <p14:tracePt t="8383" x="4594225" y="5781675"/>
          <p14:tracePt t="8395" x="4575175" y="5775325"/>
          <p14:tracePt t="8413" x="4533900" y="5756275"/>
          <p14:tracePt t="8429" x="4502150" y="5730875"/>
          <p14:tracePt t="8447" x="4467225" y="5692775"/>
          <p14:tracePt t="8478" x="4416425" y="5645150"/>
          <p14:tracePt t="8511" x="4359275" y="5603875"/>
          <p14:tracePt t="8529" x="4333875" y="5591175"/>
          <p14:tracePt t="8546" x="4311650" y="5581650"/>
          <p14:tracePt t="8563" x="4289425" y="5559425"/>
          <p14:tracePt t="8579" x="4279900" y="5549900"/>
          <p14:tracePt t="8595" x="4264025" y="5540375"/>
          <p14:tracePt t="8612" x="4251325" y="5540375"/>
          <p14:tracePt t="8628" x="4238625" y="5540375"/>
          <p14:tracePt t="8645" x="4210050" y="5540375"/>
          <p14:tracePt t="8648" x="4206875" y="5540375"/>
          <p14:tracePt t="8661" x="4184650" y="5540375"/>
          <p14:tracePt t="8678" x="4156075" y="5540375"/>
          <p14:tracePt t="8696" x="4133850" y="5540375"/>
          <p14:tracePt t="8712" x="4079875" y="5540375"/>
          <p14:tracePt t="8729" x="4025900" y="5540375"/>
          <p14:tracePt t="8745" x="3975100" y="5540375"/>
          <p14:tracePt t="8761" x="3911600" y="5540375"/>
          <p14:tracePt t="8778" x="3876675" y="5540375"/>
          <p14:tracePt t="8796" x="3838575" y="5540375"/>
          <p14:tracePt t="8812" x="3775075" y="5540375"/>
          <p14:tracePt t="8829" x="3708400" y="5540375"/>
          <p14:tracePt t="8846" x="3625850" y="5540375"/>
          <p14:tracePt t="8862" x="3495675" y="5540375"/>
          <p14:tracePt t="8878" x="3429000" y="5540375"/>
          <p14:tracePt t="8895" x="3343275" y="5543550"/>
          <p14:tracePt t="8911" x="3257550" y="5543550"/>
          <p14:tracePt t="8929" x="3206750" y="5543550"/>
          <p14:tracePt t="8945" x="3171825" y="5543550"/>
          <p14:tracePt t="8962" x="3108325" y="5543550"/>
          <p14:tracePt t="8978" x="3063875" y="5543550"/>
          <p14:tracePt t="8995" x="3019425" y="5543550"/>
          <p14:tracePt t="9012" x="2965450" y="5534025"/>
          <p14:tracePt t="9028" x="2943225" y="5534025"/>
          <p14:tracePt t="9045" x="2921000" y="5527675"/>
          <p14:tracePt t="9062" x="2879725" y="5527675"/>
          <p14:tracePt t="9079" x="2851150" y="5521325"/>
          <p14:tracePt t="9096" x="2835275" y="5518150"/>
          <p14:tracePt t="9112" x="2794000" y="5505450"/>
          <p14:tracePt t="9129" x="2771775" y="5499100"/>
          <p14:tracePt t="9145" x="2746375" y="5492750"/>
          <p14:tracePt t="9148" x="2730500" y="5492750"/>
          <p14:tracePt t="9162" x="2692400" y="5492750"/>
          <p14:tracePt t="9178" x="2663825" y="5492750"/>
          <p14:tracePt t="9196" x="2641600" y="5492750"/>
          <p14:tracePt t="9212" x="2600325" y="5502275"/>
          <p14:tracePt t="9229" x="2574925" y="5521325"/>
          <p14:tracePt t="9245" x="2546350" y="5530850"/>
          <p14:tracePt t="9262" x="2524125" y="5546725"/>
          <p14:tracePt t="9278" x="2514600" y="5556250"/>
          <p14:tracePt t="9295" x="2498725" y="5575300"/>
          <p14:tracePt t="9311" x="2479675" y="5610225"/>
          <p14:tracePt t="9328" x="2473325" y="5654675"/>
          <p14:tracePt t="9346" x="2473325" y="5699125"/>
          <p14:tracePt t="9362" x="2473325" y="5730875"/>
          <p14:tracePt t="9379" x="2473325" y="5759450"/>
          <p14:tracePt t="9395" x="2473325" y="5781675"/>
          <p14:tracePt t="9412" x="2473325" y="5797550"/>
          <p14:tracePt t="9428" x="2479675" y="5807075"/>
          <p14:tracePt t="9445" x="2486025" y="5816600"/>
          <p14:tracePt t="9461" x="2505075" y="5832475"/>
          <p14:tracePt t="9478" x="2505075" y="5845175"/>
          <p14:tracePt t="9496" x="2514600" y="5857875"/>
          <p14:tracePt t="9512" x="2520950" y="5870575"/>
          <p14:tracePt t="9529" x="2524125" y="5880100"/>
          <p14:tracePt t="9545" x="2524125" y="5895975"/>
          <p14:tracePt t="9562" x="2530475" y="5911850"/>
          <p14:tracePt t="9578" x="2533650" y="5921375"/>
          <p14:tracePt t="9595" x="2533650" y="5930900"/>
          <p14:tracePt t="9612" x="2540000" y="5949950"/>
          <p14:tracePt t="9629" x="2549525" y="5959475"/>
          <p14:tracePt t="9646" x="2559050" y="5969000"/>
          <p14:tracePt t="9662" x="2568575" y="5975350"/>
          <p14:tracePt t="9678" x="2578100" y="5978525"/>
          <p14:tracePt t="9695" x="2587625" y="5978525"/>
          <p14:tracePt t="9712" x="2609850" y="5984875"/>
          <p14:tracePt t="9728" x="2619375" y="5997575"/>
          <p14:tracePt t="9745" x="2628900" y="6000750"/>
          <p14:tracePt t="9762" x="2651125" y="6010275"/>
          <p14:tracePt t="9779" x="2660650" y="6019800"/>
          <p14:tracePt t="9796" x="2670175" y="6029325"/>
          <p14:tracePt t="9812" x="2679700" y="6045200"/>
          <p14:tracePt t="9829" x="2689225" y="6054725"/>
          <p14:tracePt t="9845" x="2695575" y="6054725"/>
          <p14:tracePt t="9861" x="2708275" y="6061075"/>
          <p14:tracePt t="9878" x="2714625" y="6067425"/>
          <p14:tracePt t="9895" x="2717800" y="6076950"/>
          <p14:tracePt t="9912" x="2733675" y="6080125"/>
          <p14:tracePt t="9929" x="2743200" y="6096000"/>
          <p14:tracePt t="9946" x="2759075" y="6102350"/>
          <p14:tracePt t="9962" x="2781300" y="6115050"/>
          <p14:tracePt t="9979" x="2809875" y="6115050"/>
          <p14:tracePt t="9995" x="2832100" y="6121400"/>
          <p14:tracePt t="10011" x="2873375" y="6121400"/>
          <p14:tracePt t="10028" x="2886075" y="6121400"/>
          <p14:tracePt t="10045" x="2908300" y="6121400"/>
          <p14:tracePt t="10063" x="2952750" y="6140450"/>
          <p14:tracePt t="10079" x="3006725" y="6159500"/>
          <p14:tracePt t="10096" x="3070225" y="6175375"/>
          <p14:tracePt t="10112" x="3171825" y="6203950"/>
          <p14:tracePt t="10128" x="3238500" y="6226175"/>
          <p14:tracePt t="10145" x="3289300" y="6238875"/>
          <p14:tracePt t="10161" x="3352800" y="6251575"/>
          <p14:tracePt t="10178" x="3416300" y="6257925"/>
          <p14:tracePt t="10195" x="3451225" y="6257925"/>
          <p14:tracePt t="10212" x="3524250" y="6270625"/>
          <p14:tracePt t="10228" x="3575050" y="6270625"/>
          <p14:tracePt t="10245" x="3619500" y="6283325"/>
          <p14:tracePt t="10262" x="3683000" y="6283325"/>
          <p14:tracePt t="10278" x="3724275" y="6283325"/>
          <p14:tracePt t="10295" x="3762375" y="6283325"/>
          <p14:tracePt t="10312" x="3803650" y="6273800"/>
          <p14:tracePt t="10328" x="3825875" y="6264275"/>
          <p14:tracePt t="10345" x="3857625" y="6251575"/>
          <p14:tracePt t="10362" x="3892550" y="6232525"/>
          <p14:tracePt t="10379" x="3924300" y="6213475"/>
          <p14:tracePt t="10395" x="3940175" y="6203950"/>
          <p14:tracePt t="10412" x="3975100" y="6188075"/>
          <p14:tracePt t="10428" x="3984625" y="6175375"/>
          <p14:tracePt t="10445" x="4000500" y="6159500"/>
          <p14:tracePt t="10462" x="4035425" y="6137275"/>
          <p14:tracePt t="10479" x="4051300" y="6108700"/>
          <p14:tracePt t="10496" x="4076700" y="6083300"/>
          <p14:tracePt t="10512" x="4092575" y="6042025"/>
          <p14:tracePt t="10529" x="4105275" y="6019800"/>
          <p14:tracePt t="10545" x="4117975" y="5988050"/>
          <p14:tracePt t="10561" x="4140200" y="5959475"/>
          <p14:tracePt t="10578" x="4140200" y="5937250"/>
          <p14:tracePt t="10595" x="4140200" y="5915025"/>
          <p14:tracePt t="10612" x="4140200" y="5886450"/>
          <p14:tracePt t="10628" x="4140200" y="5873750"/>
          <p14:tracePt t="10646" x="4140200" y="5857875"/>
          <p14:tracePt t="10662" x="4140200" y="5835650"/>
          <p14:tracePt t="10679" x="4124325" y="5813425"/>
          <p14:tracePt t="10695" x="4114800" y="5803900"/>
          <p14:tracePt t="10711" x="4102100" y="5784850"/>
          <p14:tracePt t="10728" x="4092575" y="5768975"/>
          <p14:tracePt t="10746" x="4076700" y="5759450"/>
          <p14:tracePt t="10763" x="4060825" y="5737225"/>
          <p14:tracePt t="10778" x="4051300" y="5708650"/>
          <p14:tracePt t="10796" x="4041775" y="5692775"/>
          <p14:tracePt t="10812" x="4019550" y="5673725"/>
          <p14:tracePt t="10828" x="4006850" y="5654675"/>
          <p14:tracePt t="10845" x="3990975" y="5638800"/>
          <p14:tracePt t="10862" x="3949700" y="5616575"/>
          <p14:tracePt t="10878" x="3927475" y="5603875"/>
          <p14:tracePt t="10895" x="3889375" y="5584825"/>
          <p14:tracePt t="10912" x="3838575" y="5565775"/>
          <p14:tracePt t="10929" x="3816350" y="5546725"/>
          <p14:tracePt t="10945" x="3784600" y="5537200"/>
          <p14:tracePt t="10962" x="3749675" y="5518150"/>
          <p14:tracePt t="10978" x="3717925" y="5505450"/>
          <p14:tracePt t="10994" x="3702050" y="5489575"/>
          <p14:tracePt t="11012" x="3686175" y="5473700"/>
          <p14:tracePt t="11028" x="3670300" y="5467350"/>
          <p14:tracePt t="11045" x="3660775" y="5464175"/>
          <p14:tracePt t="11062" x="3648075" y="5457825"/>
          <p14:tracePt t="11079" x="3635375" y="5457825"/>
          <p14:tracePt t="11095" x="3622675" y="5454650"/>
          <p14:tracePt t="11112" x="3600450" y="5441950"/>
          <p14:tracePt t="11129" x="3578225" y="5432425"/>
          <p14:tracePt t="11146" x="3540125" y="5419725"/>
          <p14:tracePt t="11162" x="3476625" y="5400675"/>
          <p14:tracePt t="11178" x="3429000" y="5378450"/>
          <p14:tracePt t="11195" x="3368675" y="5372100"/>
          <p14:tracePt t="11212" x="3276600" y="5353050"/>
          <p14:tracePt t="11229" x="3206750" y="5353050"/>
          <p14:tracePt t="11245" x="3136900" y="5353050"/>
          <p14:tracePt t="11261" x="3019425" y="5353050"/>
          <p14:tracePt t="11278" x="2924175" y="5353050"/>
          <p14:tracePt t="11294" x="2854325" y="5353050"/>
          <p14:tracePt t="11312" x="2765425" y="5362575"/>
          <p14:tracePt t="11329" x="2711450" y="5375275"/>
          <p14:tracePt t="11345" x="2667000" y="5394325"/>
          <p14:tracePt t="11363" x="2565400" y="5416550"/>
          <p14:tracePt t="11379" x="2501900" y="5432425"/>
          <p14:tracePt t="11395" x="2463800" y="5445125"/>
          <p14:tracePt t="11412" x="2406650" y="5470525"/>
          <p14:tracePt t="11428" x="2378075" y="5480050"/>
          <p14:tracePt t="11445" x="2352675" y="5492750"/>
          <p14:tracePt t="11462" x="2311400" y="5518150"/>
          <p14:tracePt t="11478" x="2292350" y="5527675"/>
          <p14:tracePt t="11495" x="2282825" y="5537200"/>
          <p14:tracePt t="11512" x="2263775" y="5553075"/>
          <p14:tracePt t="11528" x="2254250" y="5568950"/>
          <p14:tracePt t="11545" x="2244725" y="5578475"/>
          <p14:tracePt t="11562" x="2228850" y="5594350"/>
          <p14:tracePt t="11578" x="2225675" y="5603875"/>
          <p14:tracePt t="11596" x="2225675" y="5619750"/>
          <p14:tracePt t="11613" x="2225675" y="5632450"/>
          <p14:tracePt t="11628" x="2225675" y="5641975"/>
          <p14:tracePt t="11645" x="2225675" y="5657850"/>
          <p14:tracePt t="11662" x="2225675" y="5699125"/>
          <p14:tracePt t="11678" x="2225675" y="5727700"/>
          <p14:tracePt t="11695" x="2225675" y="5749925"/>
          <p14:tracePt t="11711" x="2225675" y="5781675"/>
          <p14:tracePt t="11728" x="2225675" y="5797550"/>
          <p14:tracePt t="11745" x="2225675" y="5826125"/>
          <p14:tracePt t="11762" x="2244725" y="5861050"/>
          <p14:tracePt t="11778" x="2257425" y="5892800"/>
          <p14:tracePt t="11795" x="2289175" y="5918200"/>
          <p14:tracePt t="11811" x="2349500" y="5972175"/>
          <p14:tracePt t="11828" x="2387600" y="5997575"/>
          <p14:tracePt t="11845" x="2438400" y="6048375"/>
          <p14:tracePt t="11862" x="2511425" y="6092825"/>
          <p14:tracePt t="11878" x="2559050" y="6121400"/>
          <p14:tracePt t="11895" x="2584450" y="6143625"/>
          <p14:tracePt t="11912" x="2635250" y="6184900"/>
          <p14:tracePt t="11928" x="2657475" y="6194425"/>
          <p14:tracePt t="11945" x="2670175" y="6203950"/>
          <p14:tracePt t="11962" x="2689225" y="6226175"/>
          <p14:tracePt t="11978" x="2698750" y="6235700"/>
          <p14:tracePt t="11994" x="2708275" y="6245225"/>
          <p14:tracePt t="12012" x="2717800" y="6264275"/>
          <p14:tracePt t="12028" x="2733675" y="6276975"/>
          <p14:tracePt t="12046" x="2746375" y="6286500"/>
          <p14:tracePt t="12062" x="2759075" y="6299200"/>
          <p14:tracePt t="12078" x="2768600" y="6311900"/>
          <p14:tracePt t="12095" x="2784475" y="6327775"/>
          <p14:tracePt t="12112" x="2800350" y="6340475"/>
          <p14:tracePt t="12128" x="2809875" y="6350000"/>
          <p14:tracePt t="12145" x="2819400" y="6356350"/>
          <p14:tracePt t="12162" x="2860675" y="6372225"/>
          <p14:tracePt t="12178" x="2889250" y="6372225"/>
          <p14:tracePt t="12196" x="2911475" y="6378575"/>
          <p14:tracePt t="12200" x="2930525" y="6384925"/>
          <p14:tracePt t="12212" x="2974975" y="6391275"/>
          <p14:tracePt t="12228" x="3019425" y="6397625"/>
          <p14:tracePt t="12244" x="3057525" y="6403975"/>
          <p14:tracePt t="12262" x="3117850" y="6410325"/>
          <p14:tracePt t="12278" x="3155950" y="6410325"/>
          <p14:tracePt t="12295" x="3184525" y="6410325"/>
          <p14:tracePt t="12312" x="3225800" y="6410325"/>
          <p14:tracePt t="12329" x="3260725" y="6410325"/>
          <p14:tracePt t="12345" x="3282950" y="6410325"/>
          <p14:tracePt t="12362" x="3317875" y="6410325"/>
          <p14:tracePt t="12378" x="3333750" y="6410325"/>
          <p14:tracePt t="12394" x="3343275" y="6410325"/>
          <p14:tracePt t="12412" x="3355975" y="6410325"/>
          <p14:tracePt t="12428" x="3355975" y="6403975"/>
          <p14:tracePt t="12445" x="3355975" y="6400800"/>
          <p14:tracePt t="12462" x="3368675" y="6391275"/>
          <p14:tracePt t="12478" x="3368675" y="6384925"/>
          <p14:tracePt t="12495" x="3368675" y="6369050"/>
          <p14:tracePt t="12512" x="3368675" y="6365875"/>
          <p14:tracePt t="12527" x="3368675" y="6359525"/>
          <p14:tracePt t="12620" x="3368675" y="6356350"/>
          <p14:tracePt t="12627" x="3368675" y="6350000"/>
          <p14:tracePt t="12634" x="3368675" y="6346825"/>
          <p14:tracePt t="12645" x="3368675" y="6340475"/>
          <p14:tracePt t="12662" x="3378200" y="6321425"/>
          <p14:tracePt t="12678" x="3387725" y="6308725"/>
          <p14:tracePt t="12694" x="3397250" y="6296025"/>
          <p14:tracePt t="12712" x="3422650" y="6251575"/>
          <p14:tracePt t="12728" x="3432175" y="6235700"/>
          <p14:tracePt t="12745" x="3441700" y="6219825"/>
          <p14:tracePt t="12762" x="3454400" y="6200775"/>
          <p14:tracePt t="12778" x="3454400" y="6188075"/>
          <p14:tracePt t="12795" x="3457575" y="6178550"/>
          <p14:tracePt t="12811" x="3463925" y="6159500"/>
          <p14:tracePt t="12827" x="3473450" y="6149975"/>
          <p14:tracePt t="12844" x="3479800" y="6140450"/>
          <p14:tracePt t="12862" x="3492500" y="6124575"/>
          <p14:tracePt t="12878" x="3505200" y="6096000"/>
          <p14:tracePt t="12895" x="3508375" y="6086475"/>
          <p14:tracePt t="12912" x="3514725" y="6054725"/>
          <p14:tracePt t="12928" x="3514725" y="6045200"/>
          <p14:tracePt t="12945" x="3514725" y="6035675"/>
          <p14:tracePt t="12961" x="3514725" y="6019800"/>
          <p14:tracePt t="12978" x="3514725" y="6010275"/>
          <p14:tracePt t="13727" x="3533775" y="5994400"/>
          <p14:tracePt t="13735" x="3562350" y="5962650"/>
          <p14:tracePt t="13744" x="3606800" y="5908675"/>
          <p14:tracePt t="13762" x="3740150" y="5753100"/>
          <p14:tracePt t="13777" x="3835400" y="5645150"/>
          <p14:tracePt t="13794" x="3968750" y="5486400"/>
          <p14:tracePt t="13828" x="4400550" y="4864100"/>
          <p14:tracePt t="13863" x="4841875" y="4111625"/>
          <p14:tracePt t="13880" x="5019675" y="3816350"/>
          <p14:tracePt t="13898" x="5241925" y="3425825"/>
          <p14:tracePt t="13912" x="5391150" y="3130550"/>
          <p14:tracePt t="13929" x="5553075" y="2892425"/>
          <p14:tracePt t="13946" x="5711825" y="2651125"/>
          <p14:tracePt t="13963" x="5927725" y="2282825"/>
          <p14:tracePt t="13979" x="6067425" y="2076450"/>
          <p14:tracePt t="13996" x="6200775" y="1905000"/>
          <p14:tracePt t="14012" x="6315075" y="1778000"/>
          <p14:tracePt t="14028" x="6397625" y="1720850"/>
          <p14:tracePt t="14045" x="6486525" y="1673225"/>
          <p14:tracePt t="14061" x="6600825" y="1619250"/>
          <p14:tracePt t="14078" x="6705600" y="1565275"/>
          <p14:tracePt t="14094" x="6762750" y="1536700"/>
          <p14:tracePt t="14112" x="6829425" y="1492250"/>
          <p14:tracePt t="14128" x="6867525" y="1473200"/>
          <p14:tracePt t="14145" x="6899275" y="1460500"/>
          <p14:tracePt t="14162" x="6911975" y="1450975"/>
          <p14:tracePt t="14178" x="6924675" y="1438275"/>
          <p14:tracePt t="14249" x="6921500" y="1447800"/>
          <p14:tracePt t="14257" x="6915150" y="1450975"/>
          <p14:tracePt t="14266" x="6911975" y="1457325"/>
          <p14:tracePt t="14279" x="6902450" y="1473200"/>
          <p14:tracePt t="14294" x="6870700" y="1504950"/>
          <p14:tracePt t="14311" x="6838950" y="1536700"/>
          <p14:tracePt t="14327" x="6756400" y="1609725"/>
          <p14:tracePt t="14344" x="6705600" y="1660525"/>
          <p14:tracePt t="14362" x="6642100" y="1724025"/>
          <p14:tracePt t="14378" x="6616700" y="1755775"/>
          <p14:tracePt t="14395" x="6584950" y="1787525"/>
          <p14:tracePt t="14412" x="6550025" y="1822450"/>
          <p14:tracePt t="14428" x="6530975" y="1847850"/>
          <p14:tracePt t="14445" x="6521450" y="1857375"/>
          <p14:tracePt t="14461" x="6511925" y="1866900"/>
          <p14:tracePt t="14477" x="6496050" y="1879600"/>
          <p14:tracePt t="14494" x="6480175" y="1895475"/>
          <p14:tracePt t="14512" x="6467475" y="1911350"/>
          <p14:tracePt t="14528" x="6457950" y="1911350"/>
          <p14:tracePt t="14545" x="6445250" y="1911350"/>
          <p14:tracePt t="14562" x="6426200" y="1911350"/>
          <p14:tracePt t="14577" x="6416675" y="1905000"/>
          <p14:tracePt t="14594" x="6400800" y="1889125"/>
          <p14:tracePt t="14611" x="6391275" y="1873250"/>
          <p14:tracePt t="14628" x="6365875" y="1841500"/>
          <p14:tracePt t="14645" x="6359525" y="1825625"/>
          <p14:tracePt t="14663" x="6359525" y="1806575"/>
          <p14:tracePt t="14678" x="6362700" y="1797050"/>
          <p14:tracePt t="14695" x="6372225" y="1787525"/>
          <p14:tracePt t="14712" x="6394450" y="1765300"/>
          <p14:tracePt t="14727" x="6407150" y="1755775"/>
          <p14:tracePt t="14744" x="6438900" y="1755775"/>
          <p14:tracePt t="14762" x="6461125" y="1755775"/>
          <p14:tracePt t="14778" x="6499225" y="1755775"/>
          <p14:tracePt t="14795" x="6515100" y="1755775"/>
          <p14:tracePt t="14813" x="6550025" y="1758950"/>
          <p14:tracePt t="14828" x="6572250" y="1758950"/>
          <p14:tracePt t="14844" x="6594475" y="1765300"/>
          <p14:tracePt t="14861" x="6623050" y="1771650"/>
          <p14:tracePt t="14877" x="6664325" y="1771650"/>
          <p14:tracePt t="14894" x="6686550" y="1778000"/>
          <p14:tracePt t="14911" x="6724650" y="1790700"/>
          <p14:tracePt t="14928" x="6772275" y="1797050"/>
          <p14:tracePt t="14945" x="6816725" y="1797050"/>
          <p14:tracePt t="14963" x="6880225" y="1797050"/>
          <p14:tracePt t="14978" x="6921500" y="1797050"/>
          <p14:tracePt t="14995" x="6943725" y="1797050"/>
          <p14:tracePt t="15011" x="6965950" y="1797050"/>
          <p14:tracePt t="15028" x="6988175" y="1797050"/>
          <p14:tracePt t="15045" x="6997700" y="1797050"/>
          <p14:tracePt t="15062" x="7000875" y="1797050"/>
          <p14:tracePt t="15371" x="7032625" y="1787525"/>
          <p14:tracePt t="15378" x="7061200" y="1781175"/>
          <p14:tracePt t="15395" x="7121525" y="1774825"/>
          <p14:tracePt t="15411" x="7181850" y="1774825"/>
          <p14:tracePt t="15428" x="7267575" y="1774825"/>
          <p14:tracePt t="15444" x="7318375" y="1774825"/>
          <p14:tracePt t="15461" x="7381875" y="1784350"/>
          <p14:tracePt t="15477" x="7470775" y="1797050"/>
          <p14:tracePt t="15495" x="7534275" y="1806575"/>
          <p14:tracePt t="15511" x="7578725" y="1819275"/>
          <p14:tracePt t="15528" x="7613650" y="1825625"/>
          <p14:tracePt t="15545" x="7642225" y="1825625"/>
          <p14:tracePt t="15561" x="7664450" y="1825625"/>
          <p14:tracePt t="15577" x="7702550" y="1825625"/>
          <p14:tracePt t="15594" x="7724775" y="1825625"/>
          <p14:tracePt t="15611" x="7750175" y="1825625"/>
          <p14:tracePt t="15628" x="7775575" y="1825625"/>
          <p14:tracePt t="15644" x="7804150" y="1825625"/>
          <p14:tracePt t="15661" x="7820025" y="1825625"/>
          <p14:tracePt t="15678" x="7858125" y="1825625"/>
          <p14:tracePt t="15695" x="7874000" y="1825625"/>
          <p14:tracePt t="15711" x="7889875" y="1822450"/>
          <p14:tracePt t="15727" x="7931150" y="1812925"/>
          <p14:tracePt t="15745" x="7953375" y="1793875"/>
          <p14:tracePt t="15761" x="7985125" y="1781175"/>
          <p14:tracePt t="15778" x="8048625" y="1768475"/>
          <p14:tracePt t="15794" x="8086725" y="1755775"/>
          <p14:tracePt t="15811" x="8131175" y="1743075"/>
          <p14:tracePt t="15828" x="8188325" y="1730375"/>
          <p14:tracePt t="15844" x="8223250" y="1730375"/>
          <p14:tracePt t="15861" x="8255000" y="1717675"/>
          <p14:tracePt t="15877" x="8308975" y="1717675"/>
          <p14:tracePt t="15894" x="8353425" y="1717675"/>
          <p14:tracePt t="15911" x="8404225" y="1717675"/>
          <p14:tracePt t="15927" x="8499475" y="1717675"/>
          <p14:tracePt t="15944" x="8537575" y="1717675"/>
          <p14:tracePt t="15961" x="8582025" y="1720850"/>
          <p14:tracePt t="15977" x="8629650" y="1720850"/>
          <p14:tracePt t="15995" x="8670925" y="1720850"/>
          <p14:tracePt t="16011" x="8693150" y="1720850"/>
          <p14:tracePt t="16027" x="8734425" y="1720850"/>
          <p14:tracePt t="16045" x="8756650" y="1727200"/>
          <p14:tracePt t="16061" x="8766175" y="1727200"/>
          <p14:tracePt t="16078" x="8788400" y="1727200"/>
          <p14:tracePt t="16094" x="8797925" y="1727200"/>
          <p14:tracePt t="16193" x="8801100" y="1727200"/>
          <p14:tracePt t="16207" x="8807450" y="1736725"/>
          <p14:tracePt t="16217" x="8810625" y="1743075"/>
          <p14:tracePt t="16227" x="8820150" y="1752600"/>
          <p14:tracePt t="16244" x="8832850" y="1762125"/>
          <p14:tracePt t="16263" x="8832850" y="1765300"/>
          <p14:tracePt t="16278" x="8836025" y="1778000"/>
          <p14:tracePt t="16311" x="8836025" y="1787525"/>
          <p14:tracePt t="16328" x="8836025" y="1790700"/>
          <p14:tracePt t="16344" x="8836025" y="1797050"/>
          <p14:tracePt t="16360" x="8836025" y="1806575"/>
          <p14:tracePt t="16377" x="8836025" y="1816100"/>
          <p14:tracePt t="16394" x="8836025" y="1825625"/>
          <p14:tracePt t="16411" x="8823325" y="1841500"/>
          <p14:tracePt t="16428" x="8813800" y="1857375"/>
          <p14:tracePt t="16445" x="8810625" y="1866900"/>
          <p14:tracePt t="16461" x="8804275" y="1876425"/>
          <p14:tracePt t="16478" x="8794750" y="1895475"/>
          <p14:tracePt t="16495" x="8785225" y="1905000"/>
          <p14:tracePt t="16510" x="8766175" y="1930400"/>
          <p14:tracePt t="16527" x="8750300" y="1955800"/>
          <p14:tracePt t="16544" x="8740775" y="1971675"/>
          <p14:tracePt t="16561" x="8728075" y="2003425"/>
          <p14:tracePt t="16578" x="8705850" y="2038350"/>
          <p14:tracePt t="16595" x="8693150" y="2082800"/>
          <p14:tracePt t="16611" x="8664575" y="2130425"/>
          <p14:tracePt t="16628" x="8623300" y="2212975"/>
          <p14:tracePt t="16644" x="8597900" y="2254250"/>
          <p14:tracePt t="16661" x="8562975" y="2301875"/>
          <p14:tracePt t="16678" x="8496300" y="2387600"/>
          <p14:tracePt t="16695" x="8448675" y="2466975"/>
          <p14:tracePt t="16711" x="8394700" y="2540000"/>
          <p14:tracePt t="16728" x="8308975" y="2628900"/>
          <p14:tracePt t="16744" x="8245475" y="2701925"/>
          <p14:tracePt t="16761" x="8169275" y="2778125"/>
          <p14:tracePt t="16777" x="8029575" y="2927350"/>
          <p14:tracePt t="16794" x="7924800" y="3022600"/>
          <p14:tracePt t="16811" x="7797800" y="3124200"/>
          <p14:tracePt t="16828" x="7540625" y="3302000"/>
          <p14:tracePt t="16845" x="7391400" y="3422650"/>
          <p14:tracePt t="16863" x="7115175" y="3606800"/>
          <p14:tracePt t="16878" x="6946900" y="3698875"/>
          <p14:tracePt t="16896" x="6756400" y="3803650"/>
          <p14:tracePt t="16910" x="6562725" y="3917950"/>
          <p14:tracePt t="16927" x="6299200" y="4079875"/>
          <p14:tracePt t="16945" x="6108700" y="4175125"/>
          <p14:tracePt t="16963" x="5867400" y="4286250"/>
          <p14:tracePt t="16978" x="5680075" y="4371975"/>
          <p14:tracePt t="16995" x="5511800" y="4454525"/>
          <p14:tracePt t="17011" x="5365750" y="4518025"/>
          <p14:tracePt t="17028" x="5137150" y="4610100"/>
          <p14:tracePt t="17044" x="5006975" y="4645025"/>
          <p14:tracePt t="17061" x="4876800" y="4679950"/>
          <p14:tracePt t="17077" x="4638675" y="4743450"/>
          <p14:tracePt t="17094" x="4533900" y="4759325"/>
          <p14:tracePt t="17111" x="4422775" y="4784725"/>
          <p14:tracePt t="17128" x="4257675" y="4810125"/>
          <p14:tracePt t="17145" x="4149725" y="4826000"/>
          <p14:tracePt t="17161" x="4067175" y="4841875"/>
          <p14:tracePt t="17178" x="3940175" y="4879975"/>
          <p14:tracePt t="17194" x="3819525" y="4914900"/>
          <p14:tracePt t="17211" x="3730625" y="4946650"/>
          <p14:tracePt t="17227" x="3603625" y="4994275"/>
          <p14:tracePt t="17244" x="3530600" y="5010150"/>
          <p14:tracePt t="17261" x="3463925" y="5032375"/>
          <p14:tracePt t="17277" x="3390900" y="5051425"/>
          <p14:tracePt t="17294" x="3352800" y="5064125"/>
          <p14:tracePt t="17310" x="3327400" y="5076825"/>
          <p14:tracePt t="17327" x="3286125" y="5092700"/>
          <p14:tracePt t="17344" x="3263900" y="5105400"/>
          <p14:tracePt t="17361" x="3248025" y="5114925"/>
          <p14:tracePt t="17378" x="3232150" y="5121275"/>
          <p14:tracePt t="17394" x="3222625" y="5121275"/>
          <p14:tracePt t="17411" x="3213100" y="5121275"/>
          <p14:tracePt t="17428" x="3175000" y="5086350"/>
          <p14:tracePt t="17445" x="3149600" y="4921250"/>
          <p14:tracePt t="17460" x="3149600" y="4749800"/>
          <p14:tracePt t="17477" x="3121025" y="4391025"/>
          <p14:tracePt t="17494" x="3092450" y="4159250"/>
          <p14:tracePt t="17510" x="3025775" y="3863975"/>
          <p14:tracePt t="17527" x="2930525" y="3559175"/>
          <p14:tracePt t="17545" x="2886075" y="3384550"/>
          <p14:tracePt t="17561" x="2841625" y="3273425"/>
          <p14:tracePt t="17577" x="2809875" y="3127375"/>
          <p14:tracePt t="17594" x="2803525" y="3044825"/>
          <p14:tracePt t="17611" x="2803525" y="2949575"/>
          <p14:tracePt t="17627" x="2822575" y="2828925"/>
          <p14:tracePt t="17645" x="2838450" y="2720975"/>
          <p14:tracePt t="17662" x="2867025" y="2578100"/>
          <p14:tracePt t="17678" x="2889250" y="2413000"/>
          <p14:tracePt t="17695" x="2905125" y="2327275"/>
          <p14:tracePt t="17711" x="2930525" y="2219325"/>
          <p14:tracePt t="17728" x="2962275" y="2073275"/>
          <p14:tracePt t="17744" x="2984500" y="2009775"/>
          <p14:tracePt t="17760" x="3006725" y="1943100"/>
          <p14:tracePt t="17777" x="3054350" y="1793875"/>
          <p14:tracePt t="17794" x="3089275" y="1685925"/>
          <p14:tracePt t="17812" x="3105150" y="1609725"/>
          <p14:tracePt t="17828" x="3149600" y="1504950"/>
          <p14:tracePt t="17845" x="3187700" y="1425575"/>
          <p14:tracePt t="17861" x="3228975" y="1336675"/>
          <p14:tracePt t="17877" x="3308350" y="1216025"/>
          <p14:tracePt t="17894" x="3362325" y="1152525"/>
          <p14:tracePt t="17910" x="3419475" y="1073150"/>
          <p14:tracePt t="17928" x="3495675" y="911225"/>
          <p14:tracePt t="17945" x="3527425" y="844550"/>
          <p14:tracePt t="17961" x="3540125" y="787400"/>
          <p14:tracePt t="17978" x="3571875" y="723900"/>
          <p14:tracePt t="17994" x="3590925" y="698500"/>
          <p14:tracePt t="18010" x="3609975" y="660400"/>
          <p14:tracePt t="18028" x="3635375" y="615950"/>
          <p14:tracePt t="18044" x="3644900" y="593725"/>
          <p14:tracePt t="18061" x="3651250" y="584200"/>
          <p14:tracePt t="18078" x="3651250" y="561975"/>
          <p14:tracePt t="18094" x="3651250" y="552450"/>
          <p14:tracePt t="18128" x="3651250" y="549275"/>
          <p14:tracePt t="18178" x="3651250" y="542925"/>
          <p14:tracePt t="18193" x="3651250" y="539750"/>
          <p14:tracePt t="18207" x="3651250" y="533400"/>
          <p14:tracePt t="18314" x="3651250" y="536575"/>
          <p14:tracePt t="18320" x="3651250" y="539750"/>
          <p14:tracePt t="18328" x="3651250" y="546100"/>
          <p14:tracePt t="18344" x="3651250" y="568325"/>
          <p14:tracePt t="18361" x="3648075" y="628650"/>
          <p14:tracePt t="18378" x="3629025" y="914400"/>
          <p14:tracePt t="18394" x="3606800" y="1181100"/>
          <p14:tracePt t="18411" x="3587750" y="1546225"/>
          <p14:tracePt t="18427" x="3549650" y="2168525"/>
          <p14:tracePt t="18444" x="3521075" y="2692400"/>
          <p14:tracePt t="18462" x="3495675" y="3124200"/>
          <p14:tracePt t="18478" x="3448050" y="3778250"/>
          <p14:tracePt t="18496" x="3422650" y="4210050"/>
          <p14:tracePt t="18513" x="3371850" y="4651375"/>
          <p14:tracePt t="18528" x="3305175" y="5111750"/>
          <p14:tracePt t="18546" x="3260725" y="5435600"/>
          <p14:tracePt t="18562" x="3200400" y="5705475"/>
          <p14:tracePt t="18577" x="3124200" y="6007100"/>
          <p14:tracePt t="18595" x="3086100" y="6181725"/>
          <p14:tracePt t="18610" x="3041650" y="6337300"/>
          <p14:tracePt t="18628" x="3009900" y="6483350"/>
          <p14:tracePt t="18644" x="2994025" y="6546850"/>
          <p14:tracePt t="18661" x="2987675" y="6607175"/>
          <p14:tracePt t="18678" x="2987675" y="6715125"/>
          <p14:tracePt t="18694" x="2987675" y="6765925"/>
          <p14:tracePt t="18710" x="2987675" y="6810375"/>
          <p14:tracePt t="18727" x="2987675" y="6848475"/>
          <p14:tracePt t="18744" x="2987675" y="6854825"/>
          <p14:tracePt t="18786" x="2984500" y="6854825"/>
          <p14:tracePt t="18793" x="2971800" y="6854825"/>
          <p14:tracePt t="18811" x="2959100" y="6823075"/>
          <p14:tracePt t="18827" x="2940050" y="6724650"/>
          <p14:tracePt t="18844" x="2927350" y="6680200"/>
          <p14:tracePt t="18860" x="2898775" y="6632575"/>
          <p14:tracePt t="18878" x="2863850" y="6540500"/>
          <p14:tracePt t="18895" x="2832100" y="6451600"/>
          <p14:tracePt t="18912" x="2816225" y="6365875"/>
          <p14:tracePt t="18928" x="2797175" y="6276975"/>
          <p14:tracePt t="18945" x="2797175" y="6216650"/>
          <p14:tracePt t="18961" x="2797175" y="6165850"/>
          <p14:tracePt t="18977" x="2797175" y="6102350"/>
          <p14:tracePt t="18993" x="2797175" y="6080125"/>
          <p14:tracePt t="19010" x="2797175" y="6064250"/>
          <p14:tracePt t="19027" x="2797175" y="6038850"/>
          <p14:tracePt t="19045" x="2803525" y="6029325"/>
          <p14:tracePt t="19061" x="2806700" y="6019800"/>
          <p14:tracePt t="19078" x="2816225" y="5997575"/>
          <p14:tracePt t="19094" x="2825750" y="5988050"/>
          <p14:tracePt t="19111" x="2838450" y="5978525"/>
          <p14:tracePt t="19128" x="2851150" y="5965825"/>
          <p14:tracePt t="19144" x="2860675" y="5949950"/>
          <p14:tracePt t="19161" x="2876550" y="5937250"/>
          <p14:tracePt t="19178" x="2892425" y="5924550"/>
          <p14:tracePt t="19195" x="2905125" y="5892800"/>
          <p14:tracePt t="19211" x="2914650" y="5870575"/>
          <p14:tracePt t="19228" x="2940050" y="5829300"/>
          <p14:tracePt t="19245" x="2952750" y="5803900"/>
          <p14:tracePt t="19249" x="2955925" y="5800725"/>
          <p14:tracePt t="19260" x="2962275" y="5788025"/>
          <p14:tracePt t="19277" x="2990850" y="5753100"/>
          <p14:tracePt t="19294" x="3000375" y="5743575"/>
          <p14:tracePt t="19310" x="3009900" y="5727700"/>
          <p14:tracePt t="19328" x="3025775" y="5708650"/>
          <p14:tracePt t="19344" x="3028950" y="5695950"/>
          <p14:tracePt t="19378" x="3028950" y="5692775"/>
          <p14:tracePt t="19493" x="3041650" y="5692775"/>
          <p14:tracePt t="19521" x="3044825" y="5692775"/>
          <p14:tracePt t="19529" x="3051175" y="5692775"/>
          <p14:tracePt t="19544" x="3060700" y="5692775"/>
          <p14:tracePt t="19560" x="3076575" y="5692775"/>
          <p14:tracePt t="19578" x="3108325" y="5692775"/>
          <p14:tracePt t="19594" x="3130550" y="5702300"/>
          <p14:tracePt t="19611" x="3162300" y="5711825"/>
          <p14:tracePt t="19628" x="3219450" y="5737225"/>
          <p14:tracePt t="19644" x="3257550" y="5749925"/>
          <p14:tracePt t="19661" x="3302000" y="5772150"/>
          <p14:tracePt t="19678" x="3365500" y="5791200"/>
          <p14:tracePt t="19694" x="3413125" y="5810250"/>
          <p14:tracePt t="19710" x="3435350" y="5826125"/>
          <p14:tracePt t="19728" x="3486150" y="5845175"/>
          <p14:tracePt t="19745" x="3508375" y="5864225"/>
          <p14:tracePt t="19761" x="3546475" y="5876925"/>
          <p14:tracePt t="19778" x="3581400" y="5892800"/>
          <p14:tracePt t="19795" x="3619500" y="5905500"/>
          <p14:tracePt t="19811" x="3641725" y="5911850"/>
          <p14:tracePt t="19827" x="3683000" y="5924550"/>
          <p14:tracePt t="19844" x="3714750" y="5930900"/>
          <p14:tracePt t="19861" x="3736975" y="5937250"/>
          <p14:tracePt t="19878" x="3778250" y="5943600"/>
          <p14:tracePt t="19894" x="3794125" y="5953125"/>
          <p14:tracePt t="19911" x="3816350" y="5953125"/>
          <p14:tracePt t="19928" x="3848100" y="5953125"/>
          <p14:tracePt t="19944" x="3870325" y="5959475"/>
          <p14:tracePt t="19961" x="3898900" y="5959475"/>
          <p14:tracePt t="19977" x="3962400" y="5972175"/>
          <p14:tracePt t="19993" x="4006850" y="5972175"/>
          <p14:tracePt t="20010" x="4044950" y="5991225"/>
          <p14:tracePt t="20028" x="4102100" y="6010275"/>
          <p14:tracePt t="20044" x="4124325" y="6016625"/>
          <p14:tracePt t="20061" x="4156075" y="6016625"/>
          <p14:tracePt t="20078" x="4194175" y="6016625"/>
          <p14:tracePt t="20094" x="4216400" y="6016625"/>
          <p14:tracePt t="20111" x="4238625" y="6016625"/>
          <p14:tracePt t="20128" x="4279900" y="6016625"/>
          <p14:tracePt t="20143" x="4295775" y="6016625"/>
          <p14:tracePt t="20161" x="4314825" y="6016625"/>
          <p14:tracePt t="20178" x="4330700" y="6016625"/>
          <p14:tracePt t="20194" x="4340225" y="6016625"/>
          <p14:tracePt t="20211" x="4356100" y="6016625"/>
          <p14:tracePt t="20228" x="4365625" y="6016625"/>
          <p14:tracePt t="20245" x="4368800" y="6010275"/>
          <p14:tracePt t="20261" x="4368800" y="6000750"/>
          <p14:tracePt t="20277" x="4368800" y="5994400"/>
          <p14:tracePt t="20293" x="4375150" y="5984875"/>
          <p14:tracePt t="20310" x="4381500" y="5978525"/>
          <p14:tracePt t="20327" x="4384675" y="5975350"/>
          <p14:tracePt t="20344" x="4384675" y="5969000"/>
          <p14:tracePt t="20361" x="4391025" y="5965825"/>
          <p14:tracePt t="22767" x="4362450" y="5965825"/>
          <p14:tracePt t="22773" x="4318000" y="5965825"/>
          <p14:tracePt t="22781" x="4279900" y="5965825"/>
          <p14:tracePt t="22794" x="4197350" y="5956300"/>
          <p14:tracePt t="22810" x="4092575" y="5949950"/>
          <p14:tracePt t="22827" x="4010025" y="5949950"/>
          <p14:tracePt t="22860" x="3835400" y="5949950"/>
          <p14:tracePt t="22894" x="3635375" y="5949950"/>
          <p14:tracePt t="22911" x="3584575" y="5949950"/>
          <p14:tracePt t="22928" x="3514725" y="5949950"/>
          <p14:tracePt t="22944" x="3492500" y="5949950"/>
          <p14:tracePt t="22960" x="3463925" y="5949950"/>
          <p14:tracePt t="22977" x="3441700" y="5937250"/>
          <p14:tracePt t="22993" x="3400425" y="5924550"/>
          <p14:tracePt t="23010" x="3375025" y="5911850"/>
          <p14:tracePt t="23029" x="3340100" y="5889625"/>
          <p14:tracePt t="23044" x="3321050" y="5876925"/>
          <p14:tracePt t="23061" x="3311525" y="5854700"/>
          <p14:tracePt t="23077" x="3298825" y="5826125"/>
          <p14:tracePt t="23094" x="3273425" y="5768975"/>
          <p14:tracePt t="23110" x="3260725" y="5743575"/>
          <p14:tracePt t="23127" x="3254375" y="5715000"/>
          <p14:tracePt t="23143" x="3244850" y="5692775"/>
          <p14:tracePt t="23161" x="3235325" y="5683250"/>
          <p14:tracePt t="23178" x="3219450" y="5654675"/>
          <p14:tracePt t="23194" x="3203575" y="5638800"/>
          <p14:tracePt t="23210" x="3194050" y="5629275"/>
          <p14:tracePt t="23227" x="3184525" y="5619750"/>
          <p14:tracePt t="23243" x="3162300" y="5600700"/>
          <p14:tracePt t="23260" x="3152775" y="5594350"/>
          <p14:tracePt t="23277" x="3143250" y="5594350"/>
          <p14:tracePt t="25396" x="3225800" y="5597525"/>
          <p14:tracePt t="25403" x="3352800" y="5607050"/>
          <p14:tracePt t="25410" x="3527425" y="5619750"/>
          <p14:tracePt t="25427" x="3886200" y="5629275"/>
          <p14:tracePt t="25444" x="4549775" y="5607050"/>
          <p14:tracePt t="25467" x="5267325" y="5502275"/>
          <p14:tracePt t="25495" x="6223000" y="5153025"/>
          <p14:tracePt t="25530" x="7302500" y="4584700"/>
          <p14:tracePt t="25546" x="7654925" y="4352925"/>
          <p14:tracePt t="25565" x="8077200" y="4073525"/>
          <p14:tracePt t="25581" x="8264525" y="3917950"/>
          <p14:tracePt t="25594" x="8391525" y="3806825"/>
          <p14:tracePt t="25609" x="8477250" y="3724275"/>
          <p14:tracePt t="25626" x="8543925" y="3638550"/>
          <p14:tracePt t="25644" x="8585200" y="3565525"/>
          <p14:tracePt t="25660" x="8591550" y="3533775"/>
          <p14:tracePt t="25677" x="8591550" y="3505200"/>
          <p14:tracePt t="25694" x="8575675" y="3476625"/>
          <p14:tracePt t="25710" x="8566150" y="3467100"/>
          <p14:tracePt t="25727" x="8543925" y="3451225"/>
          <p14:tracePt t="25744" x="8470900" y="3409950"/>
          <p14:tracePt t="25760" x="8404225" y="3387725"/>
          <p14:tracePt t="25777" x="8328025" y="3365500"/>
          <p14:tracePt t="25795" x="8159750" y="3324225"/>
          <p14:tracePt t="25811" x="8048625" y="3289300"/>
          <p14:tracePt t="25828" x="7931150" y="3273425"/>
          <p14:tracePt t="25832" x="7861300" y="3263900"/>
          <p14:tracePt t="25844" x="7712075" y="3248025"/>
          <p14:tracePt t="25861" x="7572375" y="3248025"/>
          <p14:tracePt t="25877" x="7423150" y="3251200"/>
          <p14:tracePt t="25894" x="7204075" y="3279775"/>
          <p14:tracePt t="25910" x="7096125" y="3295650"/>
          <p14:tracePt t="25926" x="6956425" y="3305175"/>
          <p14:tracePt t="25944" x="6769100" y="3336925"/>
          <p14:tracePt t="25961" x="6673850" y="3336925"/>
          <p14:tracePt t="25978" x="6559550" y="3346450"/>
          <p14:tracePt t="25994" x="6375400" y="3346450"/>
          <p14:tracePt t="26009" x="6280150" y="3346450"/>
          <p14:tracePt t="26026" x="6197600" y="3346450"/>
          <p14:tracePt t="26044" x="6061075" y="3346450"/>
          <p14:tracePt t="26059" x="5988050" y="3346450"/>
          <p14:tracePt t="26077" x="5943600" y="3346450"/>
          <p14:tracePt t="26094" x="5911850" y="3346450"/>
          <p14:tracePt t="26111" x="5895975" y="3346450"/>
          <p14:tracePt t="26127" x="5886450" y="3346450"/>
          <p14:tracePt t="26144" x="5870575" y="3346450"/>
          <p14:tracePt t="26160" x="5861050" y="3355975"/>
          <p14:tracePt t="26176" x="5845175" y="3365500"/>
          <p14:tracePt t="26194" x="5835650" y="3387725"/>
          <p14:tracePt t="26210" x="5835650" y="3397250"/>
          <p14:tracePt t="26227" x="5835650" y="3406775"/>
          <p14:tracePt t="26244" x="5864225" y="3448050"/>
          <p14:tracePt t="26260" x="5911850" y="3482975"/>
          <p14:tracePt t="26277" x="5988050" y="3521075"/>
          <p14:tracePt t="26293" x="6092825" y="3559175"/>
          <p14:tracePt t="26309" x="6178550" y="3575050"/>
          <p14:tracePt t="26326" x="6273800" y="3590925"/>
          <p14:tracePt t="26344" x="6413500" y="3590925"/>
          <p14:tracePt t="26360" x="6508750" y="3590925"/>
          <p14:tracePt t="26376" x="6645275" y="3590925"/>
          <p14:tracePt t="26394" x="6842125" y="3590925"/>
          <p14:tracePt t="26410" x="6943725" y="3590925"/>
          <p14:tracePt t="26427" x="7061200" y="3590925"/>
          <p14:tracePt t="26444" x="7194550" y="3562350"/>
          <p14:tracePt t="26460" x="7258050" y="3556000"/>
          <p14:tracePt t="26477" x="7296150" y="3546475"/>
          <p14:tracePt t="26494" x="7327900" y="3536950"/>
          <p14:tracePt t="26510" x="7353300" y="3524250"/>
          <p14:tracePt t="26526" x="7362825" y="3514725"/>
          <p14:tracePt t="26544" x="7378700" y="3498850"/>
          <p14:tracePt t="26560" x="7381875" y="3489325"/>
          <p14:tracePt t="26576" x="7394575" y="3479800"/>
          <p14:tracePt t="26594" x="7394575" y="3460750"/>
          <p14:tracePt t="26610" x="7394575" y="3451225"/>
          <p14:tracePt t="26626" x="7381875" y="3438525"/>
          <p14:tracePt t="26644" x="7366000" y="3435350"/>
          <p14:tracePt t="26660" x="7356475" y="3429000"/>
          <p14:tracePt t="26677" x="7334250" y="3429000"/>
          <p14:tracePt t="26694" x="7292975" y="3406775"/>
          <p14:tracePt t="26710" x="7248525" y="3390900"/>
          <p14:tracePt t="26726" x="7185025" y="3378200"/>
          <p14:tracePt t="26744" x="7092950" y="3359150"/>
          <p14:tracePt t="26760" x="7007225" y="3333750"/>
          <p14:tracePt t="26776" x="6918325" y="3302000"/>
          <p14:tracePt t="26794" x="6784975" y="3279775"/>
          <p14:tracePt t="26810" x="6721475" y="3257550"/>
          <p14:tracePt t="26827" x="6635750" y="3248025"/>
          <p14:tracePt t="26843" x="6505575" y="3241675"/>
          <p14:tracePt t="26859" x="6435725" y="3241675"/>
          <p14:tracePt t="26881" x="6356350" y="3241675"/>
          <p14:tracePt t="26895" x="6315075" y="3241675"/>
          <p14:tracePt t="26911" x="6292850" y="3241675"/>
          <p14:tracePt t="26927" x="6261100" y="3241675"/>
          <p14:tracePt t="26944" x="6248400" y="3241675"/>
          <p14:tracePt t="26960" x="6238875" y="3241675"/>
          <p14:tracePt t="26976" x="6229350" y="3241675"/>
          <p14:tracePt t="26993" x="6213475" y="3241675"/>
          <p14:tracePt t="27046" x="6213475" y="3244850"/>
          <p14:tracePt t="27053" x="6213475" y="3248025"/>
          <p14:tracePt t="27059" x="6219825" y="3260725"/>
          <p14:tracePt t="27077" x="6229350" y="3270250"/>
          <p14:tracePt t="27094" x="6264275" y="3286125"/>
          <p14:tracePt t="27110" x="6296025" y="3298825"/>
          <p14:tracePt t="27126" x="6327775" y="3317875"/>
          <p14:tracePt t="27144" x="6381750" y="3336925"/>
          <p14:tracePt t="27160" x="6419850" y="3346450"/>
          <p14:tracePt t="27177" x="6451600" y="3359150"/>
          <p14:tracePt t="27194" x="6515100" y="3384550"/>
          <p14:tracePt t="27210" x="6559550" y="3397250"/>
          <p14:tracePt t="27227" x="6623050" y="3406775"/>
          <p14:tracePt t="27243" x="6683375" y="3413125"/>
          <p14:tracePt t="27260" x="6762750" y="3413125"/>
          <p14:tracePt t="27276" x="6804025" y="3413125"/>
          <p14:tracePt t="27294" x="6851650" y="3413125"/>
          <p14:tracePt t="27309" x="6873875" y="3413125"/>
          <p14:tracePt t="27326" x="6883400" y="3413125"/>
          <p14:tracePt t="27344" x="6905625" y="3413125"/>
          <p14:tracePt t="27360" x="6908800" y="3413125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6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</a:rPr>
              <a:t>Acalypha sp., </a:t>
            </a:r>
            <a:r>
              <a:rPr lang="fr-FR" altLang="fr-FR" sz="2400"/>
              <a:t>Arbuste ornemental par ses feuilles rougeâtres</a:t>
            </a:r>
          </a:p>
        </p:txBody>
      </p:sp>
      <p:pic>
        <p:nvPicPr>
          <p:cNvPr id="47107" name="Picture 7" descr="File:Pájara Costa Calma - FV-2 - Carretera a Morro Jable - Acalypha wilkesiana 05 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1"/>
    </mc:Choice>
    <mc:Fallback>
      <p:transition spd="slow" advTm="2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85" x="6896100" y="3429000"/>
          <p14:tracePt t="2991" x="6877050" y="3448050"/>
          <p14:tracePt t="3008" x="6826250" y="3482975"/>
          <p14:tracePt t="3026" x="6743700" y="3524250"/>
          <p14:tracePt t="3041" x="6664325" y="3565525"/>
          <p14:tracePt t="3057" x="6575425" y="3597275"/>
          <p14:tracePt t="3074" x="6489700" y="3629025"/>
          <p14:tracePt t="3108" x="6080125" y="3702050"/>
          <p14:tracePt t="3143" x="5562600" y="3775075"/>
          <p14:tracePt t="3160" x="5286375" y="3816350"/>
          <p14:tracePt t="3176" x="4892675" y="3876675"/>
          <p14:tracePt t="3192" x="4635500" y="3949700"/>
          <p14:tracePt t="3208" x="4387850" y="4010025"/>
          <p14:tracePt t="3224" x="4162425" y="4067175"/>
          <p14:tracePt t="3241" x="3946525" y="4149725"/>
          <p14:tracePt t="3257" x="3835400" y="4191000"/>
          <p14:tracePt t="3274" x="3756025" y="4238625"/>
          <p14:tracePt t="3291" x="3698875" y="4286250"/>
          <p14:tracePt t="3308" x="3673475" y="4308475"/>
          <p14:tracePt t="3324" x="3663950" y="4327525"/>
          <p14:tracePt t="3341" x="3638550" y="4359275"/>
          <p14:tracePt t="3357" x="3629025" y="4384675"/>
          <p14:tracePt t="3375" x="3616325" y="4413250"/>
          <p14:tracePt t="3392" x="3594100" y="4441825"/>
          <p14:tracePt t="3408" x="3562350" y="4473575"/>
          <p14:tracePt t="3425" x="3536950" y="4498975"/>
          <p14:tracePt t="3441" x="3492500" y="4543425"/>
          <p14:tracePt t="3458" x="3470275" y="4568825"/>
          <p14:tracePt t="3474" x="3438525" y="4600575"/>
          <p14:tracePt t="3491" x="3394075" y="4622800"/>
          <p14:tracePt t="3508" x="3384550" y="4632325"/>
          <p14:tracePt t="3525" x="3375025" y="4648200"/>
          <p14:tracePt t="3542" x="3365500" y="4664075"/>
          <p14:tracePt t="3558" x="3365500" y="4667250"/>
          <p14:tracePt t="3813" x="3327400" y="4664075"/>
          <p14:tracePt t="3820" x="3254375" y="4657725"/>
          <p14:tracePt t="3828" x="3184525" y="4648200"/>
          <p14:tracePt t="3841" x="3003550" y="4638675"/>
          <p14:tracePt t="3858" x="2841625" y="4638675"/>
          <p14:tracePt t="3874" x="2625725" y="4654550"/>
          <p14:tracePt t="3892" x="2336800" y="4711700"/>
          <p14:tracePt t="3907" x="2127250" y="4768850"/>
          <p14:tracePt t="3925" x="1962150" y="4822825"/>
          <p14:tracePt t="3942" x="1720850" y="4914900"/>
          <p14:tracePt t="3958" x="1577975" y="4978400"/>
          <p14:tracePt t="3975" x="1444625" y="5038725"/>
          <p14:tracePt t="3991" x="1266825" y="5146675"/>
          <p14:tracePt t="4007" x="1152525" y="5226050"/>
          <p14:tracePt t="4024" x="1060450" y="5302250"/>
          <p14:tracePt t="4041" x="946150" y="5391150"/>
          <p14:tracePt t="4057" x="898525" y="5432425"/>
          <p14:tracePt t="4074" x="844550" y="5492750"/>
          <p14:tracePt t="4091" x="771525" y="5575300"/>
          <p14:tracePt t="4108" x="717550" y="5638800"/>
          <p14:tracePt t="4126" x="663575" y="5699125"/>
          <p14:tracePt t="4128" x="644525" y="5718175"/>
          <p14:tracePt t="4141" x="609600" y="5765800"/>
          <p14:tracePt t="4157" x="584200" y="5797550"/>
          <p14:tracePt t="4174" x="552450" y="5838825"/>
          <p14:tracePt t="4190" x="533400" y="5873750"/>
          <p14:tracePt t="4207" x="520700" y="5902325"/>
          <p14:tracePt t="4224" x="517525" y="5918200"/>
          <p14:tracePt t="4241" x="517525" y="5934075"/>
          <p14:tracePt t="4258" x="504825" y="5949950"/>
          <p14:tracePt t="4274" x="501650" y="5959475"/>
          <p14:tracePt t="4291" x="488950" y="5978525"/>
          <p14:tracePt t="4307" x="479425" y="6003925"/>
          <p14:tracePt t="4324" x="473075" y="6013450"/>
          <p14:tracePt t="4341" x="469900" y="6026150"/>
          <p14:tracePt t="4357" x="469900" y="6038850"/>
          <p14:tracePt t="4375" x="469900" y="6051550"/>
          <p14:tracePt t="4742" x="473075" y="6076950"/>
          <p14:tracePt t="4749" x="479425" y="6102350"/>
          <p14:tracePt t="4758" x="485775" y="6140450"/>
          <p14:tracePt t="4775" x="508000" y="6216650"/>
          <p14:tracePt t="4792" x="561975" y="6321425"/>
          <p14:tracePt t="4808" x="593725" y="6400800"/>
          <p14:tracePt t="4840" x="682625" y="6616700"/>
          <p14:tracePt t="5848" x="1282700" y="6397625"/>
          <p14:tracePt t="5858" x="1457325" y="6321425"/>
          <p14:tracePt t="5891" x="2381250" y="5886450"/>
          <p14:tracePt t="5926" x="3035300" y="5597525"/>
          <p14:tracePt t="5943" x="3244850" y="5511800"/>
          <p14:tracePt t="5958" x="3489325" y="5410200"/>
          <p14:tracePt t="5975" x="3781425" y="5308600"/>
          <p14:tracePt t="5991" x="4244975" y="5137150"/>
          <p14:tracePt t="6008" x="4470400" y="5048250"/>
          <p14:tracePt t="6026" x="4772025" y="4937125"/>
          <p14:tracePt t="6042" x="5045075" y="4841875"/>
          <p14:tracePt t="6059" x="5210175" y="4787900"/>
          <p14:tracePt t="6075" x="5321300" y="4743450"/>
          <p14:tracePt t="6090" x="5422900" y="4676775"/>
          <p14:tracePt t="6107" x="5473700" y="4622800"/>
          <p14:tracePt t="6124" x="5502275" y="4565650"/>
          <p14:tracePt t="6127" x="5521325" y="4546600"/>
          <p14:tracePt t="6141" x="5543550" y="4505325"/>
          <p14:tracePt t="6158" x="5556250" y="4467225"/>
          <p14:tracePt t="6175" x="5565775" y="4445000"/>
          <p14:tracePt t="6191" x="5591175" y="4400550"/>
          <p14:tracePt t="6207" x="5603875" y="4371975"/>
          <p14:tracePt t="6224" x="5616575" y="4327525"/>
          <p14:tracePt t="6240" x="5635625" y="4244975"/>
          <p14:tracePt t="6257" x="5648325" y="4200525"/>
          <p14:tracePt t="6274" x="5648325" y="4168775"/>
          <p14:tracePt t="6291" x="5648325" y="4130675"/>
          <p14:tracePt t="6307" x="5641975" y="4111625"/>
          <p14:tracePt t="6324" x="5629275" y="4092575"/>
          <p14:tracePt t="6341" x="5600700" y="4054475"/>
          <p14:tracePt t="6357" x="5559425" y="4006850"/>
          <p14:tracePt t="6374" x="5499100" y="3952875"/>
          <p14:tracePt t="6390" x="5330825" y="3851275"/>
          <p14:tracePt t="6407" x="5241925" y="3790950"/>
          <p14:tracePt t="6424" x="5130800" y="3759200"/>
          <p14:tracePt t="6441" x="4962525" y="3708400"/>
          <p14:tracePt t="6458" x="4876800" y="3692525"/>
          <p14:tracePt t="6474" x="4791075" y="3683000"/>
          <p14:tracePt t="6491" x="4638675" y="3667125"/>
          <p14:tracePt t="6508" x="4543425" y="3660775"/>
          <p14:tracePt t="6525" x="4470400" y="3654425"/>
          <p14:tracePt t="6541" x="4406900" y="3648075"/>
          <p14:tracePt t="6558" x="4378325" y="3635375"/>
          <p14:tracePt t="6574" x="4356100" y="3635375"/>
          <p14:tracePt t="6591" x="4337050" y="3635375"/>
          <p14:tracePt t="6607" x="4327525" y="3635375"/>
          <p14:tracePt t="6624" x="4314825" y="3629025"/>
          <p14:tracePt t="6629" x="4311650" y="3625850"/>
          <p14:tracePt t="6640" x="4311650" y="3616325"/>
          <p14:tracePt t="6657" x="4311650" y="3606800"/>
          <p14:tracePt t="6673" x="4318000" y="3584575"/>
          <p14:tracePt t="6690" x="4337050" y="3549650"/>
          <p14:tracePt t="6707" x="4356100" y="3517900"/>
          <p14:tracePt t="6725" x="4365625" y="3502025"/>
          <p14:tracePt t="6741" x="4381500" y="3486150"/>
          <p14:tracePt t="6758" x="4391025" y="3476625"/>
          <p14:tracePt t="6774" x="4406900" y="3460750"/>
          <p14:tracePt t="6790" x="4419600" y="3454400"/>
          <p14:tracePt t="6807" x="4429125" y="3451225"/>
          <p14:tracePt t="6824" x="4435475" y="3451225"/>
          <p14:tracePt t="6841" x="4435475" y="3435350"/>
          <p14:tracePt t="6857" x="4429125" y="3425825"/>
          <p14:tracePt t="6874" x="4419600" y="3409950"/>
          <p14:tracePt t="6891" x="4378325" y="3394075"/>
          <p14:tracePt t="6907" x="4352925" y="3375025"/>
          <p14:tracePt t="6924" x="4321175" y="3355975"/>
          <p14:tracePt t="6941" x="4279900" y="3333750"/>
          <p14:tracePt t="6958" x="4225925" y="3311525"/>
          <p14:tracePt t="6975" x="4146550" y="3279775"/>
          <p14:tracePt t="6992" x="4044950" y="3241675"/>
          <p14:tracePt t="7008" x="3997325" y="3228975"/>
          <p14:tracePt t="7024" x="3965575" y="3209925"/>
          <p14:tracePt t="7041" x="3946525" y="3209925"/>
          <p14:tracePt t="7057" x="3937000" y="3209925"/>
          <p14:tracePt t="7100" x="3943350" y="3209925"/>
          <p14:tracePt t="7107" x="3946525" y="3209925"/>
          <p14:tracePt t="7124" x="3959225" y="3222625"/>
          <p14:tracePt t="7128" x="3962400" y="3228975"/>
          <p14:tracePt t="7141" x="3984625" y="3238500"/>
          <p14:tracePt t="7158" x="4006850" y="3251200"/>
          <p14:tracePt t="7174" x="4044950" y="3257550"/>
          <p14:tracePt t="7190" x="4095750" y="3279775"/>
          <p14:tracePt t="7207" x="4133850" y="3292475"/>
          <p14:tracePt t="7224" x="4156075" y="3305175"/>
          <p14:tracePt t="7241" x="4178300" y="3321050"/>
          <p14:tracePt t="7258" x="4187825" y="3336925"/>
          <p14:tracePt t="7274" x="4194175" y="3340100"/>
          <p14:tracePt t="7291" x="4197350" y="3349625"/>
          <p14:tracePt t="7308" x="4203700" y="3362325"/>
          <p14:tracePt t="7421" x="4203700" y="3365500"/>
          <p14:tracePt t="7442" x="4203700" y="3371850"/>
          <p14:tracePt t="7457" x="4203700" y="3375025"/>
          <p14:tracePt t="7463" x="4203700" y="3384550"/>
          <p14:tracePt t="7474" x="4206875" y="3390900"/>
          <p14:tracePt t="7491" x="4229100" y="3406775"/>
          <p14:tracePt t="7507" x="4244975" y="3416300"/>
          <p14:tracePt t="7525" x="4276725" y="3441700"/>
          <p14:tracePt t="7541" x="4327525" y="3479800"/>
          <p14:tracePt t="7558" x="4371975" y="3511550"/>
          <p14:tracePt t="7574" x="4429125" y="3546475"/>
          <p14:tracePt t="7591" x="4495800" y="3594100"/>
          <p14:tracePt t="7607" x="4543425" y="3622675"/>
          <p14:tracePt t="7624" x="4581525" y="3654425"/>
          <p14:tracePt t="7626" x="4610100" y="3676650"/>
          <p14:tracePt t="7641" x="4651375" y="3714750"/>
          <p14:tracePt t="7657" x="4702175" y="3759200"/>
          <p14:tracePt t="7674" x="4733925" y="3806825"/>
          <p14:tracePt t="7691" x="4787900" y="3867150"/>
          <p14:tracePt t="7707" x="4829175" y="3908425"/>
          <p14:tracePt t="7724" x="4864100" y="3956050"/>
          <p14:tracePt t="7741" x="4927600" y="4025900"/>
          <p14:tracePt t="7757" x="4968875" y="4083050"/>
          <p14:tracePt t="7774" x="5016500" y="4162425"/>
          <p14:tracePt t="7791" x="5086350" y="4264025"/>
          <p14:tracePt t="7807" x="5121275" y="4311650"/>
          <p14:tracePt t="7824" x="5146675" y="4359275"/>
          <p14:tracePt t="7841" x="5187950" y="4441825"/>
          <p14:tracePt t="7858" x="5200650" y="4479925"/>
          <p14:tracePt t="7874" x="5213350" y="4524375"/>
          <p14:tracePt t="7891" x="5219700" y="4559300"/>
          <p14:tracePt t="7907" x="5219700" y="4568825"/>
          <p14:tracePt t="7924" x="5219700" y="4578350"/>
          <p14:tracePt t="7957" x="5213350" y="4556125"/>
          <p14:tracePt t="7974" x="5184775" y="4508500"/>
          <p14:tracePt t="7992" x="5133975" y="4416425"/>
          <p14:tracePt t="8008" x="5070475" y="4270375"/>
          <p14:tracePt t="8024" x="5038725" y="4149725"/>
          <p14:tracePt t="8041" x="4972050" y="4000500"/>
          <p14:tracePt t="8057" x="4905375" y="3832225"/>
          <p14:tracePt t="8074" x="4851400" y="3689350"/>
          <p14:tracePt t="8091" x="4797425" y="3581400"/>
          <p14:tracePt t="8108" x="4768850" y="3524250"/>
          <p14:tracePt t="8124" x="4737100" y="3486150"/>
          <p14:tracePt t="8126" x="4724400" y="3467100"/>
          <p14:tracePt t="8141" x="4708525" y="3451225"/>
          <p14:tracePt t="8157" x="4686300" y="3435350"/>
          <p14:tracePt t="8174" x="4670425" y="3416300"/>
          <p14:tracePt t="8191" x="4654550" y="3406775"/>
          <p14:tracePt t="8207" x="4638675" y="3406775"/>
          <p14:tracePt t="8224" x="4629150" y="3406775"/>
          <p14:tracePt t="8241" x="4616450" y="3406775"/>
          <p14:tracePt t="8258" x="4610100" y="3406775"/>
          <p14:tracePt t="8274" x="4603750" y="3409950"/>
          <p14:tracePt t="8291" x="4587875" y="3429000"/>
          <p14:tracePt t="8307" x="4587875" y="3438525"/>
          <p14:tracePt t="8323" x="4584700" y="3451225"/>
          <p14:tracePt t="8341" x="4584700" y="3463925"/>
          <p14:tracePt t="8357" x="4584700" y="3479800"/>
          <p14:tracePt t="8373" x="4584700" y="3489325"/>
          <p14:tracePt t="8391" x="4587875" y="3536950"/>
          <p14:tracePt t="8407" x="4610100" y="3622675"/>
          <p14:tracePt t="8424" x="4641850" y="3711575"/>
          <p14:tracePt t="8441" x="4695825" y="3819525"/>
          <p14:tracePt t="8457" x="4737100" y="3930650"/>
          <p14:tracePt t="8474" x="4800600" y="4041775"/>
          <p14:tracePt t="8491" x="4879975" y="4165600"/>
          <p14:tracePt t="8507" x="4937125" y="4244975"/>
          <p14:tracePt t="8523" x="5016500" y="4371975"/>
          <p14:tracePt t="8541" x="5121275" y="4537075"/>
          <p14:tracePt t="8558" x="5162550" y="4613275"/>
          <p14:tracePt t="8574" x="5194300" y="4654550"/>
          <p14:tracePt t="8591" x="5210175" y="4689475"/>
          <p14:tracePt t="8608" x="5216525" y="4699000"/>
          <p14:tracePt t="8624" x="5216525" y="4708525"/>
          <p14:tracePt t="8629" x="5216525" y="4714875"/>
          <p14:tracePt t="8641" x="5216525" y="4724400"/>
          <p14:tracePt t="8658" x="5219700" y="4724400"/>
          <p14:tracePt t="8674" x="5226050" y="4724400"/>
          <p14:tracePt t="9229" x="5264150" y="4714875"/>
          <p14:tracePt t="9235" x="5337175" y="4695825"/>
          <p14:tracePt t="9242" x="5397500" y="4670425"/>
          <p14:tracePt t="9258" x="5508625" y="4619625"/>
          <p14:tracePt t="9274" x="5622925" y="4559300"/>
          <p14:tracePt t="9291" x="5807075" y="4470400"/>
          <p14:tracePt t="9307" x="5905500" y="4429125"/>
          <p14:tracePt t="9341" x="6051550" y="4349750"/>
          <p14:tracePt t="9373" x="6111875" y="4311650"/>
          <p14:tracePt t="9391" x="6127750" y="4298950"/>
          <p14:tracePt t="9407" x="6137275" y="4267200"/>
          <p14:tracePt t="9424" x="6137275" y="4238625"/>
          <p14:tracePt t="9440" x="6137275" y="4194175"/>
          <p14:tracePt t="9457" x="6121400" y="4130675"/>
          <p14:tracePt t="9474" x="6089650" y="4098925"/>
          <p14:tracePt t="9491" x="6051550" y="4048125"/>
          <p14:tracePt t="9508" x="6019800" y="4016375"/>
          <p14:tracePt t="9524" x="5994400" y="3990975"/>
          <p14:tracePt t="9542" x="5937250" y="3946525"/>
          <p14:tracePt t="9557" x="5889625" y="3917950"/>
          <p14:tracePt t="9574" x="5851525" y="3886200"/>
          <p14:tracePt t="9590" x="5781675" y="3838575"/>
          <p14:tracePt t="9607" x="5657850" y="3759200"/>
          <p14:tracePt t="9624" x="5568950" y="3702050"/>
          <p14:tracePt t="9641" x="5464175" y="3606800"/>
          <p14:tracePt t="9658" x="5400675" y="3543300"/>
          <p14:tracePt t="9674" x="5353050" y="3502025"/>
          <p14:tracePt t="9691" x="5292725" y="3413125"/>
          <p14:tracePt t="9707" x="5260975" y="3387725"/>
          <p14:tracePt t="9723" x="5222875" y="3362325"/>
          <p14:tracePt t="9742" x="5156200" y="3314700"/>
          <p14:tracePt t="9758" x="5118100" y="3295650"/>
          <p14:tracePt t="9774" x="5070475" y="3267075"/>
          <p14:tracePt t="9791" x="5029200" y="3251200"/>
          <p14:tracePt t="9808" x="5003800" y="3238500"/>
          <p14:tracePt t="9824" x="4975225" y="3225800"/>
          <p14:tracePt t="9840" x="4949825" y="3209925"/>
          <p14:tracePt t="9857" x="4876800" y="3181350"/>
          <p14:tracePt t="9874" x="4813300" y="3168650"/>
          <p14:tracePt t="9890" x="4759325" y="3140075"/>
          <p14:tracePt t="9907" x="4692650" y="3121025"/>
          <p14:tracePt t="9924" x="4670425" y="3108325"/>
          <p14:tracePt t="9942" x="4629150" y="3082925"/>
          <p14:tracePt t="9958" x="4603750" y="3073400"/>
          <p14:tracePt t="9974" x="4559300" y="3060700"/>
          <p14:tracePt t="9990" x="4514850" y="3048000"/>
          <p14:tracePt t="10007" x="4448175" y="3019425"/>
          <p14:tracePt t="10024" x="4425950" y="3009900"/>
          <p14:tracePt t="10041" x="4403725" y="3009900"/>
          <p14:tracePt t="10057" x="4391025" y="3009900"/>
          <p14:tracePt t="10074" x="4381500" y="3009900"/>
          <p14:tracePt t="10091" x="4368800" y="3009900"/>
          <p14:tracePt t="10134" x="4371975" y="3009900"/>
          <p14:tracePt t="10141" x="4378325" y="3009900"/>
          <p14:tracePt t="10157" x="4394200" y="3025775"/>
          <p14:tracePt t="10173" x="4422775" y="3038475"/>
          <p14:tracePt t="10192" x="4486275" y="3063875"/>
          <p14:tracePt t="10208" x="4533900" y="3098800"/>
          <p14:tracePt t="10224" x="4575175" y="3124200"/>
          <p14:tracePt t="10240" x="4619625" y="3155950"/>
          <p14:tracePt t="10257" x="4708525" y="3206750"/>
          <p14:tracePt t="10273" x="4756150" y="3241675"/>
          <p14:tracePt t="10290" x="4787900" y="3267075"/>
          <p14:tracePt t="10307" x="4832350" y="3317875"/>
          <p14:tracePt t="10324" x="4857750" y="3343275"/>
          <p14:tracePt t="10341" x="4879975" y="3387725"/>
          <p14:tracePt t="10357" x="4889500" y="3397250"/>
          <p14:tracePt t="10374" x="4889500" y="3406775"/>
          <p14:tracePt t="10391" x="4889500" y="3416300"/>
          <p14:tracePt t="10423" x="4889500" y="3403600"/>
          <p14:tracePt t="10441" x="4851400" y="3368675"/>
          <p14:tracePt t="10457" x="4813300" y="3333750"/>
          <p14:tracePt t="10474" x="4765675" y="3308350"/>
          <p14:tracePt t="10491" x="4699000" y="3254375"/>
          <p14:tracePt t="10507" x="4638675" y="3219450"/>
          <p14:tracePt t="10524" x="4568825" y="3162300"/>
          <p14:tracePt t="10540" x="4518025" y="3121025"/>
          <p14:tracePt t="10557" x="4429125" y="3054350"/>
          <p14:tracePt t="10574" x="4400550" y="3028950"/>
          <p14:tracePt t="10592" x="4356100" y="3013075"/>
          <p14:tracePt t="10608" x="4346575" y="2997200"/>
          <p14:tracePt t="10624" x="4337050" y="2997200"/>
          <p14:tracePt t="10642" x="4318000" y="2997200"/>
          <p14:tracePt t="10657" x="4308475" y="2997200"/>
          <p14:tracePt t="10699" x="4308475" y="2990850"/>
          <p14:tracePt t="10707" x="4302125" y="2987675"/>
          <p14:tracePt t="10724" x="4295775" y="2978150"/>
          <p14:tracePt t="10742" x="4283075" y="2962275"/>
          <p14:tracePt t="10758" x="4276725" y="2946400"/>
          <p14:tracePt t="10774" x="4264025" y="2936875"/>
          <p14:tracePt t="10790" x="4264025" y="2927350"/>
          <p14:tracePt t="10806" x="4264025" y="2917825"/>
          <p14:tracePt t="10842" x="4273550" y="2917825"/>
          <p14:tracePt t="10857" x="4302125" y="2917825"/>
          <p14:tracePt t="10874" x="4362450" y="2921000"/>
          <p14:tracePt t="10891" x="4448175" y="2936875"/>
          <p14:tracePt t="10907" x="4568825" y="3006725"/>
          <p14:tracePt t="10924" x="4660900" y="3067050"/>
          <p14:tracePt t="10941" x="4772025" y="3146425"/>
          <p14:tracePt t="10957" x="4816475" y="3171825"/>
          <p14:tracePt t="10973" x="4841875" y="3190875"/>
          <p14:tracePt t="10990" x="4851400" y="3206750"/>
          <p14:tracePt t="11007" x="4867275" y="3209925"/>
          <p14:tracePt t="11115" x="4860925" y="3209925"/>
          <p14:tracePt t="11122" x="4854575" y="3209925"/>
          <p14:tracePt t="11128" x="4851400" y="3209925"/>
          <p14:tracePt t="11141" x="4845050" y="3203575"/>
          <p14:tracePt t="11157" x="4829175" y="3184525"/>
          <p14:tracePt t="11174" x="4819650" y="3162300"/>
          <p14:tracePt t="11191" x="4787900" y="3124200"/>
          <p14:tracePt t="11207" x="4768850" y="3101975"/>
          <p14:tracePt t="11223" x="4740275" y="3076575"/>
          <p14:tracePt t="11240" x="4714875" y="3057525"/>
          <p14:tracePt t="11257" x="4670425" y="3025775"/>
          <p14:tracePt t="11274" x="4648200" y="3000375"/>
          <p14:tracePt t="11291" x="4610100" y="2981325"/>
          <p14:tracePt t="11307" x="4543425" y="2949575"/>
          <p14:tracePt t="11324" x="4514850" y="2936875"/>
          <p14:tracePt t="11340" x="4476750" y="2924175"/>
          <p14:tracePt t="11356" x="4425950" y="2905125"/>
          <p14:tracePt t="11374" x="4394200" y="2886075"/>
          <p14:tracePt t="11390" x="4356100" y="2876550"/>
          <p14:tracePt t="11407" x="4314825" y="2857500"/>
          <p14:tracePt t="11424" x="4270375" y="2844800"/>
          <p14:tracePt t="11440" x="4232275" y="2825750"/>
          <p14:tracePt t="11457" x="4168775" y="2813050"/>
          <p14:tracePt t="11474" x="4137025" y="2806700"/>
          <p14:tracePt t="11490" x="4102100" y="2794000"/>
          <p14:tracePt t="11507" x="4051300" y="2774950"/>
          <p14:tracePt t="11523" x="4019550" y="2762250"/>
          <p14:tracePt t="11541" x="3990975" y="2755900"/>
          <p14:tracePt t="11557" x="3956050" y="2752725"/>
          <p14:tracePt t="11574" x="3927475" y="2740025"/>
          <p14:tracePt t="11591" x="3898900" y="2740025"/>
          <p14:tracePt t="11608" x="3848100" y="2720975"/>
          <p14:tracePt t="11624" x="3822700" y="2701925"/>
          <p14:tracePt t="11640" x="3787775" y="2695575"/>
          <p14:tracePt t="11657" x="3746500" y="2695575"/>
          <p14:tracePt t="11673" x="3730625" y="2695575"/>
          <p14:tracePt t="11690" x="3721100" y="2695575"/>
          <p14:tracePt t="11708" x="3702050" y="2695575"/>
          <p14:tracePt t="11724" x="3692525" y="2695575"/>
          <p14:tracePt t="11741" x="3679825" y="2695575"/>
          <p14:tracePt t="11757" x="3667125" y="2695575"/>
          <p14:tracePt t="11774" x="3651250" y="2695575"/>
          <p14:tracePt t="11790" x="3641725" y="2695575"/>
          <p14:tracePt t="11807" x="3625850" y="2695575"/>
          <p14:tracePt t="11823" x="3622675" y="2695575"/>
          <p14:tracePt t="12057" x="3629025" y="2695575"/>
          <p14:tracePt t="12064" x="3632200" y="2695575"/>
          <p14:tracePt t="12073" x="3638550" y="2695575"/>
          <p14:tracePt t="12090" x="3654425" y="2695575"/>
          <p14:tracePt t="12107" x="3667125" y="2695575"/>
          <p14:tracePt t="12124" x="3676650" y="2695575"/>
          <p14:tracePt t="12141" x="3689350" y="2695575"/>
          <p14:tracePt t="12157" x="3708400" y="2695575"/>
          <p14:tracePt t="12173" x="3711575" y="2695575"/>
          <p14:tracePt t="12215" x="3717925" y="2695575"/>
          <p14:tracePt t="12229" x="3721100" y="2695575"/>
          <p14:tracePt t="12236" x="3727450" y="2695575"/>
          <p14:tracePt t="12243" x="3733800" y="2695575"/>
          <p14:tracePt t="12258" x="3743325" y="2695575"/>
          <p14:tracePt t="12274" x="3756025" y="2695575"/>
          <p14:tracePt t="12290" x="3765550" y="2695575"/>
          <p14:tracePt t="12307" x="3781425" y="2695575"/>
          <p14:tracePt t="12323" x="3790950" y="2698750"/>
          <p14:tracePt t="12339" x="3813175" y="2711450"/>
          <p14:tracePt t="12356" x="3841750" y="2720975"/>
          <p14:tracePt t="12373" x="3870325" y="2733675"/>
          <p14:tracePt t="12390" x="3895725" y="2746375"/>
          <p14:tracePt t="12407" x="3937000" y="2768600"/>
          <p14:tracePt t="12424" x="3968750" y="2781300"/>
          <p14:tracePt t="12440" x="4016375" y="2809875"/>
          <p14:tracePt t="12456" x="4079875" y="2847975"/>
          <p14:tracePt t="12473" x="4127500" y="2860675"/>
          <p14:tracePt t="12491" x="4149725" y="2879725"/>
          <p14:tracePt t="12507" x="4200525" y="2911475"/>
          <p14:tracePt t="12524" x="4225925" y="2930525"/>
          <p14:tracePt t="12541" x="4264025" y="2962275"/>
          <p14:tracePt t="12557" x="4330700" y="3003550"/>
          <p14:tracePt t="12573" x="4356100" y="3035300"/>
          <p14:tracePt t="12590" x="4400550" y="3060700"/>
          <p14:tracePt t="12606" x="4445000" y="3105150"/>
          <p14:tracePt t="12624" x="4470400" y="3127375"/>
          <p14:tracePt t="12640" x="4511675" y="3162300"/>
          <p14:tracePt t="12658" x="4546600" y="3197225"/>
          <p14:tracePt t="12674" x="4587875" y="3225800"/>
          <p14:tracePt t="12678" x="4606925" y="3238500"/>
          <p14:tracePt t="12690" x="4635500" y="3251200"/>
          <p14:tracePt t="12707" x="4708525" y="3292475"/>
          <p14:tracePt t="12723" x="4752975" y="3311525"/>
          <p14:tracePt t="12740" x="4800600" y="3333750"/>
          <p14:tracePt t="12757" x="4841875" y="3362325"/>
          <p14:tracePt t="12774" x="4867275" y="3375025"/>
          <p14:tracePt t="12790" x="4889500" y="3394075"/>
          <p14:tracePt t="12807" x="4911725" y="3419475"/>
          <p14:tracePt t="12824" x="4921250" y="3429000"/>
          <p14:tracePt t="12840" x="4930775" y="3438525"/>
          <p14:tracePt t="12856" x="4940300" y="3451225"/>
          <p14:tracePt t="12900" x="4940300" y="3448050"/>
          <p14:tracePt t="12908" x="4940300" y="3441700"/>
          <p14:tracePt t="12924" x="4933950" y="3432175"/>
          <p14:tracePt t="12941" x="4924425" y="3416300"/>
          <p14:tracePt t="12957" x="4908550" y="3390900"/>
          <p14:tracePt t="12973" x="4895850" y="3368675"/>
          <p14:tracePt t="12990" x="4879975" y="3336925"/>
          <p14:tracePt t="13006" x="4841875" y="3302000"/>
          <p14:tracePt t="13024" x="4806950" y="3254375"/>
          <p14:tracePt t="13040" x="4784725" y="3228975"/>
          <p14:tracePt t="13057" x="4740275" y="3184525"/>
          <p14:tracePt t="13074" x="4721225" y="3168650"/>
          <p14:tracePt t="13090" x="4705350" y="3152775"/>
          <p14:tracePt t="13107" x="4664075" y="3133725"/>
          <p14:tracePt t="13124" x="4638675" y="3121025"/>
          <p14:tracePt t="13140" x="4606925" y="3095625"/>
          <p14:tracePt t="13157" x="4543425" y="3057525"/>
          <p14:tracePt t="13174" x="4495800" y="3028950"/>
          <p14:tracePt t="13191" x="4457700" y="3003550"/>
          <p14:tracePt t="13194" x="4429125" y="2990850"/>
          <p14:tracePt t="13207" x="4391025" y="2978150"/>
          <p14:tracePt t="13224" x="4346575" y="2949575"/>
          <p14:tracePt t="13240" x="4298950" y="2930525"/>
          <p14:tracePt t="13256" x="4232275" y="2889250"/>
          <p14:tracePt t="13273" x="4194175" y="2870200"/>
          <p14:tracePt t="13290" x="4149725" y="2851150"/>
          <p14:tracePt t="13306" x="4098925" y="2819400"/>
          <p14:tracePt t="13324" x="4073525" y="2809875"/>
          <p14:tracePt t="13340" x="4044950" y="2797175"/>
          <p14:tracePt t="13356" x="4006850" y="2771775"/>
          <p14:tracePt t="13373" x="3978275" y="2759075"/>
          <p14:tracePt t="13390" x="3952875" y="2749550"/>
          <p14:tracePt t="13406" x="3889375" y="2730500"/>
          <p14:tracePt t="13423" x="3844925" y="2724150"/>
          <p14:tracePt t="13440" x="3806825" y="2711450"/>
          <p14:tracePt t="13457" x="3759200" y="2698750"/>
          <p14:tracePt t="13474" x="3721100" y="2698750"/>
          <p14:tracePt t="13490" x="3698875" y="2698750"/>
          <p14:tracePt t="13507" x="3660775" y="2698750"/>
          <p14:tracePt t="13524" x="3644900" y="2698750"/>
          <p14:tracePt t="13540" x="3635375" y="2698750"/>
          <p14:tracePt t="13557" x="3613150" y="2698750"/>
          <p14:tracePt t="13573" x="3603625" y="2698750"/>
          <p14:tracePt t="13590" x="3594100" y="2698750"/>
          <p14:tracePt t="13607" x="3584575" y="2698750"/>
          <p14:tracePt t="13700" x="3587750" y="2698750"/>
          <p14:tracePt t="13709" x="3590925" y="2698750"/>
          <p14:tracePt t="13724" x="3600450" y="2698750"/>
          <p14:tracePt t="13740" x="3616325" y="2698750"/>
          <p14:tracePt t="13757" x="3657600" y="2708275"/>
          <p14:tracePt t="13774" x="3702050" y="2727325"/>
          <p14:tracePt t="13790" x="3740150" y="2740025"/>
          <p14:tracePt t="13806" x="3813175" y="2759075"/>
          <p14:tracePt t="13823" x="3857625" y="2771775"/>
          <p14:tracePt t="13840" x="3902075" y="2790825"/>
          <p14:tracePt t="13857" x="3975100" y="2809875"/>
          <p14:tracePt t="13873" x="4038600" y="2825750"/>
          <p14:tracePt t="13891" x="4102100" y="2838450"/>
          <p14:tracePt t="13907" x="4168775" y="2863850"/>
          <p14:tracePt t="13923" x="4206875" y="2876550"/>
          <p14:tracePt t="13939" x="4251325" y="2889250"/>
          <p14:tracePt t="13957" x="4314825" y="2914650"/>
          <p14:tracePt t="13973" x="4378325" y="2930525"/>
          <p14:tracePt t="13990" x="4441825" y="2943225"/>
          <p14:tracePt t="14007" x="4533900" y="2965450"/>
          <p14:tracePt t="14023" x="4578350" y="2984500"/>
          <p14:tracePt t="14039" x="4610100" y="2997200"/>
          <p14:tracePt t="14057" x="4657725" y="3006725"/>
          <p14:tracePt t="14073" x="4695825" y="3019425"/>
          <p14:tracePt t="14090" x="4727575" y="3032125"/>
          <p14:tracePt t="14106" x="4791075" y="3063875"/>
          <p14:tracePt t="14123" x="4829175" y="3089275"/>
          <p14:tracePt t="14140" x="4860925" y="3121025"/>
          <p14:tracePt t="14157" x="4905375" y="3146425"/>
          <p14:tracePt t="14173" x="4914900" y="3155950"/>
          <p14:tracePt t="14190" x="4924425" y="3171825"/>
          <p14:tracePt t="14206" x="4940300" y="3187700"/>
          <p14:tracePt t="14223" x="4940300" y="3190875"/>
          <p14:tracePt t="14765" x="4940300" y="3197225"/>
          <p14:tracePt t="14772" x="4940300" y="3200400"/>
          <p14:tracePt t="14778" x="4940300" y="3206750"/>
          <p14:tracePt t="14789" x="4940300" y="3209925"/>
          <p14:tracePt t="14807" x="4959350" y="3267075"/>
          <p14:tracePt t="14840" x="5089525" y="3482975"/>
          <p14:tracePt t="14873" x="5403850" y="3816350"/>
          <p14:tracePt t="14892" x="5556250" y="3984625"/>
          <p14:tracePt t="14908" x="5616575" y="4048125"/>
          <p14:tracePt t="14923" x="5657850" y="4073525"/>
          <p14:tracePt t="14940" x="5667375" y="4083050"/>
          <p14:tracePt t="14957" x="5673725" y="4105275"/>
          <p14:tracePt t="14990" x="5667375" y="4102100"/>
          <p14:tracePt t="15007" x="5613400" y="4006850"/>
          <p14:tracePt t="15024" x="5562600" y="3905250"/>
          <p14:tracePt t="15040" x="5511800" y="3813175"/>
          <p14:tracePt t="15056" x="5353050" y="3581400"/>
          <p14:tracePt t="15073" x="5232400" y="3422650"/>
          <p14:tracePt t="15092" x="5080000" y="3263900"/>
          <p14:tracePt t="15107" x="4972050" y="3146425"/>
          <p14:tracePt t="15124" x="4864100" y="3028950"/>
          <p14:tracePt t="15140" x="4772025" y="2952750"/>
          <p14:tracePt t="15157" x="4670425" y="2863850"/>
          <p14:tracePt t="15173" x="4610100" y="2819400"/>
          <p14:tracePt t="15190" x="4543425" y="2781300"/>
          <p14:tracePt t="15206" x="4445000" y="2720975"/>
          <p14:tracePt t="15223" x="4387850" y="2686050"/>
          <p14:tracePt t="15240" x="4340225" y="2660650"/>
          <p14:tracePt t="15243" x="4321175" y="2654300"/>
          <p14:tracePt t="15257" x="4292600" y="2641600"/>
          <p14:tracePt t="15273" x="4273550" y="2625725"/>
          <p14:tracePt t="15290" x="4264025" y="2619375"/>
          <p14:tracePt t="15307" x="4254500" y="2619375"/>
          <p14:tracePt t="15323" x="4254500" y="2622550"/>
          <p14:tracePt t="15339" x="4257675" y="2638425"/>
          <p14:tracePt t="15356" x="4324350" y="2679700"/>
          <p14:tracePt t="15373" x="4425950" y="2730500"/>
          <p14:tracePt t="15389" x="4514850" y="2768600"/>
          <p14:tracePt t="15406" x="4648200" y="2851150"/>
          <p14:tracePt t="15424" x="4730750" y="2927350"/>
          <p14:tracePt t="15440" x="4781550" y="2978150"/>
          <p14:tracePt t="15456" x="4819650" y="3028950"/>
          <p14:tracePt t="15472" x="4826000" y="3051175"/>
          <p14:tracePt t="15490" x="4826000" y="3060700"/>
          <p14:tracePt t="15507" x="4813300" y="3082925"/>
          <p14:tracePt t="15523" x="4797425" y="3082925"/>
          <p14:tracePt t="15540" x="4775200" y="3082925"/>
          <p14:tracePt t="15557" x="4733925" y="3067050"/>
          <p14:tracePt t="15574" x="4711700" y="3054350"/>
          <p14:tracePt t="15590" x="4689475" y="3041650"/>
          <p14:tracePt t="15607" x="4651375" y="3025775"/>
          <p14:tracePt t="15623" x="4641850" y="3009900"/>
          <p14:tracePt t="15640" x="4632325" y="3009900"/>
          <p14:tracePt t="15656" x="4613275" y="3000375"/>
          <p14:tracePt t="15673" x="4613275" y="2990850"/>
          <p14:tracePt t="15690" x="4613275" y="2984500"/>
          <p14:tracePt t="15707" x="4613275" y="2981325"/>
          <p14:tracePt t="15723" x="4619625" y="2981325"/>
          <p14:tracePt t="15740" x="4641850" y="2981325"/>
          <p14:tracePt t="15756" x="4705350" y="2981325"/>
          <p14:tracePt t="15773" x="4775200" y="2984500"/>
          <p14:tracePt t="15790" x="4883150" y="3009900"/>
          <p14:tracePt t="15807" x="5095875" y="3073400"/>
          <p14:tracePt t="15823" x="5260975" y="3108325"/>
          <p14:tracePt t="15840" x="5413375" y="3155950"/>
          <p14:tracePt t="15856" x="5559425" y="3187700"/>
          <p14:tracePt t="15873" x="5626100" y="3216275"/>
          <p14:tracePt t="15889" x="5664200" y="3228975"/>
          <p14:tracePt t="15907" x="5708650" y="3241675"/>
          <p14:tracePt t="15923" x="5718175" y="3241675"/>
          <p14:tracePt t="15940" x="5727700" y="3241675"/>
          <p14:tracePt t="15957" x="5737225" y="3241675"/>
          <p14:tracePt t="16021" x="5727700" y="3241675"/>
          <p14:tracePt t="16028" x="5724525" y="3241675"/>
          <p14:tracePt t="16040" x="5718175" y="3241675"/>
          <p14:tracePt t="16057" x="5705475" y="3241675"/>
          <p14:tracePt t="16074" x="5695950" y="3241675"/>
          <p14:tracePt t="16090" x="5680075" y="3241675"/>
          <p14:tracePt t="16108" x="5673725" y="3241675"/>
          <p14:tracePt t="16142" x="5670550" y="3241675"/>
          <p14:tracePt t="16157" x="5661025" y="3241675"/>
          <p14:tracePt t="16172" x="5651500" y="3241675"/>
          <p14:tracePt t="16190" x="5641975" y="3248025"/>
          <p14:tracePt t="16207" x="5626100" y="3260725"/>
          <p14:tracePt t="16223" x="5613400" y="3289300"/>
          <p14:tracePt t="16240" x="5600700" y="3333750"/>
          <p14:tracePt t="16257" x="5594350" y="3413125"/>
          <p14:tracePt t="16273" x="5597525" y="3457575"/>
          <p14:tracePt t="16290" x="5622925" y="3533775"/>
          <p14:tracePt t="16307" x="5727700" y="3708400"/>
          <p14:tracePt t="16323" x="5857875" y="3838575"/>
          <p14:tracePt t="16340" x="6029325" y="3975100"/>
          <p14:tracePt t="16357" x="6388100" y="4222750"/>
          <p14:tracePt t="16375" x="6578600" y="4346575"/>
          <p14:tracePt t="16392" x="6838950" y="4441825"/>
          <p14:tracePt t="16407" x="6946900" y="4467225"/>
          <p14:tracePt t="16423" x="7016750" y="4467225"/>
          <p14:tracePt t="16439" x="7092950" y="4454525"/>
          <p14:tracePt t="16457" x="7188200" y="4394200"/>
          <p14:tracePt t="16473" x="7261225" y="4340225"/>
          <p14:tracePt t="16490" x="7321550" y="4286250"/>
          <p14:tracePt t="16507" x="7416800" y="4181475"/>
          <p14:tracePt t="16524" x="7515225" y="4086225"/>
          <p14:tracePt t="16540" x="7610475" y="3987800"/>
          <p14:tracePt t="16556" x="7715250" y="3883025"/>
          <p14:tracePt t="16573" x="7747000" y="3844925"/>
          <p14:tracePt t="16589" x="7778750" y="3819525"/>
          <p14:tracePt t="16607" x="7794625" y="3794125"/>
          <p14:tracePt t="16623" x="7804150" y="3781425"/>
          <p14:tracePt t="16640" x="7813675" y="3771900"/>
          <p14:tracePt t="16657" x="7813675" y="3740150"/>
          <p14:tracePt t="16673" x="7813675" y="3702050"/>
          <p14:tracePt t="16690" x="7810500" y="3651250"/>
          <p14:tracePt t="16707" x="7743825" y="3559175"/>
          <p14:tracePt t="16723" x="7689850" y="3498850"/>
          <p14:tracePt t="16740" x="7616825" y="3435350"/>
          <p14:tracePt t="16757" x="7505700" y="3355975"/>
          <p14:tracePt t="16774" x="7473950" y="3324225"/>
          <p14:tracePt t="16790" x="7445375" y="3311525"/>
          <p14:tracePt t="16794" x="7439025" y="3298825"/>
          <p14:tracePt t="16807" x="7429500" y="3295650"/>
          <p14:tracePt t="16823" x="7419975" y="3295650"/>
          <p14:tracePt t="16839" x="7410450" y="3295650"/>
          <p14:tracePt t="16958" x="7404100" y="3295650"/>
          <p14:tracePt t="16965" x="7404100" y="3305175"/>
          <p14:tracePt t="16973" x="7391400" y="3311525"/>
          <p14:tracePt t="16989" x="7391400" y="3321050"/>
          <p14:tracePt t="17006" x="7381875" y="3387725"/>
          <p14:tracePt t="17023" x="7362825" y="3505200"/>
          <p14:tracePt t="17040" x="7356475" y="3632200"/>
          <p14:tracePt t="17057" x="7308850" y="3844925"/>
          <p14:tracePt t="17073" x="7273925" y="4019550"/>
          <p14:tracePt t="17090" x="7219950" y="4152900"/>
          <p14:tracePt t="17107" x="7105650" y="4435475"/>
          <p14:tracePt t="17124" x="6991350" y="4616450"/>
          <p14:tracePt t="17140" x="6810375" y="4838700"/>
          <p14:tracePt t="17157" x="6543675" y="5187950"/>
          <p14:tracePt t="17174" x="6318250" y="5368925"/>
          <p14:tracePt t="17192" x="6156325" y="5530850"/>
          <p14:tracePt t="17209" x="5899150" y="5730875"/>
          <p14:tracePt t="17225" x="5759450" y="5861050"/>
          <p14:tracePt t="17243" x="5575300" y="6076950"/>
          <p14:tracePt t="17257" x="5467350" y="6181725"/>
          <p14:tracePt t="17275" x="5349875" y="6302375"/>
          <p14:tracePt t="17289" x="5241925" y="6416675"/>
          <p14:tracePt t="17306" x="5181600" y="6470650"/>
          <p14:tracePt t="19324" x="5165725" y="6508750"/>
          <p14:tracePt t="19330" x="5149850" y="6550025"/>
          <p14:tracePt t="19339" x="5143500" y="6575425"/>
          <p14:tracePt t="19358" x="5108575" y="6661150"/>
          <p14:tracePt t="19372" x="5086350" y="6715125"/>
          <p14:tracePt t="19389" x="5057775" y="6781800"/>
          <p14:tracePt t="19406" x="5019675" y="6854825"/>
          <p14:tracePt t="19439" x="4930775" y="6854825"/>
          <p14:tracePt t="19473" x="4876800" y="6854825"/>
          <p14:tracePt t="19490" x="4870450" y="6854825"/>
          <p14:tracePt t="20480" x="4975225" y="6854825"/>
          <p14:tracePt t="20488" x="5184775" y="6854825"/>
          <p14:tracePt t="20495" x="5378450" y="6854825"/>
          <p14:tracePt t="20506" x="5689600" y="6854825"/>
          <p14:tracePt t="20522" x="6896100" y="6854825"/>
          <p14:tracePt t="20540" x="7794625" y="6854825"/>
          <p14:tracePt t="20895" x="9109075" y="6315075"/>
          <p14:tracePt t="20902" x="9039225" y="6299200"/>
          <p14:tracePt t="20911" x="8978900" y="6280150"/>
          <p14:tracePt t="20922" x="8877300" y="6238875"/>
          <p14:tracePt t="20939" x="8813800" y="6226175"/>
          <p14:tracePt t="20972" x="8728075" y="6194425"/>
          <p14:tracePt t="21007" x="8715375" y="61880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oneTexte 1"/>
          <p:cNvSpPr txBox="1">
            <a:spLocks noChangeArrowheads="1"/>
          </p:cNvSpPr>
          <p:nvPr/>
        </p:nvSpPr>
        <p:spPr bwMode="auto">
          <a:xfrm>
            <a:off x="-36512" y="5965312"/>
            <a:ext cx="892899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 dirty="0" err="1">
                <a:solidFill>
                  <a:srgbClr val="FF0000"/>
                </a:solidFill>
              </a:rPr>
              <a:t>Euphorbia</a:t>
            </a:r>
            <a:r>
              <a:rPr lang="fr-FR" altLang="fr-FR" i="1" dirty="0">
                <a:solidFill>
                  <a:srgbClr val="FF0000"/>
                </a:solidFill>
              </a:rPr>
              <a:t> </a:t>
            </a:r>
            <a:r>
              <a:rPr lang="fr-FR" altLang="fr-FR" i="1" dirty="0" err="1">
                <a:solidFill>
                  <a:srgbClr val="FF0000"/>
                </a:solidFill>
              </a:rPr>
              <a:t>milii</a:t>
            </a:r>
            <a:r>
              <a:rPr lang="fr-FR" altLang="fr-FR" dirty="0"/>
              <a:t>, </a:t>
            </a:r>
            <a:r>
              <a:rPr lang="fr-FR" altLang="fr-FR" sz="2400" dirty="0"/>
              <a:t>plante épineuse </a:t>
            </a:r>
            <a:r>
              <a:rPr lang="fr-FR" altLang="fr-FR" sz="2400" dirty="0" smtClean="0"/>
              <a:t>ornementale, glandes de la </a:t>
            </a:r>
            <a:r>
              <a:rPr lang="fr-FR" altLang="fr-FR" sz="2400" dirty="0" err="1" smtClean="0"/>
              <a:t>péricyathe</a:t>
            </a:r>
            <a:r>
              <a:rPr lang="fr-FR" altLang="fr-FR" sz="2400" dirty="0" smtClean="0"/>
              <a:t> rouges</a:t>
            </a:r>
            <a:endParaRPr lang="fr-FR" altLang="fr-FR" sz="2400" dirty="0"/>
          </a:p>
        </p:txBody>
      </p:sp>
      <p:pic>
        <p:nvPicPr>
          <p:cNvPr id="48131" name="Picture 6" descr="http://www.cactofili.org/images/plants/euphorbia_milii_v_splendens_7_1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r="17499"/>
          <a:stretch>
            <a:fillRect/>
          </a:stretch>
        </p:blipFill>
        <p:spPr bwMode="auto">
          <a:xfrm>
            <a:off x="0" y="0"/>
            <a:ext cx="5929313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8" descr="http://herselfshouseplants.com/images/crownofthor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7777" r="29443" b="10001"/>
          <a:stretch>
            <a:fillRect/>
          </a:stretch>
        </p:blipFill>
        <p:spPr bwMode="auto">
          <a:xfrm>
            <a:off x="5429250" y="857250"/>
            <a:ext cx="371475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32"/>
    </mc:Choice>
    <mc:Fallback>
      <p:transition spd="slow" advTm="2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14" x="8670925" y="6181725"/>
          <p14:tracePt t="2920" x="8601075" y="6181725"/>
          <p14:tracePt t="2927" x="8521700" y="6188075"/>
          <p14:tracePt t="2944" x="8324850" y="6216650"/>
          <p14:tracePt t="2962" x="8061325" y="6267450"/>
          <p14:tracePt t="2978" x="7572375" y="6343650"/>
          <p14:tracePt t="3013" x="6851650" y="6429375"/>
          <p14:tracePt t="3046" x="6496050" y="6464300"/>
          <p14:tracePt t="3063" x="6375400" y="6464300"/>
          <p14:tracePt t="3078" x="6330950" y="6464300"/>
          <p14:tracePt t="3094" x="6315075" y="6470650"/>
          <p14:tracePt t="3111" x="6305550" y="6486525"/>
          <p14:tracePt t="3128" x="6350000" y="6581775"/>
          <p14:tracePt t="3144" x="6480175" y="6708775"/>
          <p14:tracePt t="3162" x="6626225" y="6854825"/>
          <p14:tracePt t="3178" x="6854825" y="6854825"/>
          <p14:tracePt t="3194" x="6978650" y="6854825"/>
          <p14:tracePt t="3211" x="7042150" y="6854825"/>
          <p14:tracePt t="3227" x="7102475" y="6854825"/>
          <p14:tracePt t="3244" x="7115175" y="6854825"/>
          <p14:tracePt t="3277" x="7092950" y="6854825"/>
          <p14:tracePt t="3294" x="7054850" y="6854825"/>
          <p14:tracePt t="3311" x="6969125" y="6854825"/>
          <p14:tracePt t="3327" x="6686550" y="6759575"/>
          <p14:tracePt t="3344" x="6432550" y="6540500"/>
          <p14:tracePt t="3363" x="5816600" y="5753100"/>
          <p14:tracePt t="3379" x="5416550" y="5108575"/>
          <p14:tracePt t="3397" x="4968875" y="4416425"/>
          <p14:tracePt t="3401" x="4752975" y="4048125"/>
          <p14:tracePt t="3414" x="4445000" y="3562350"/>
          <p14:tracePt t="3435" x="4114800" y="3140075"/>
          <p14:tracePt t="3446" x="4060825" y="3067050"/>
          <p14:tracePt t="3463" x="3959225" y="2921000"/>
          <p14:tracePt t="3477" x="3908425" y="2879725"/>
          <p14:tracePt t="3494" x="3883025" y="2847975"/>
          <p14:tracePt t="3512" x="3873500" y="2838450"/>
          <p14:tracePt t="3528" x="3854450" y="2828925"/>
          <p14:tracePt t="3545" x="3844925" y="2822575"/>
          <p14:tracePt t="3563" x="3835400" y="2819400"/>
          <p14:tracePt t="3578" x="3819525" y="2797175"/>
          <p14:tracePt t="3594" x="3803650" y="2787650"/>
          <p14:tracePt t="3611" x="3787775" y="2771775"/>
          <p14:tracePt t="3627" x="3746500" y="2740025"/>
          <p14:tracePt t="3644" x="3721100" y="2730500"/>
          <p14:tracePt t="3662" x="3698875" y="2717800"/>
          <p14:tracePt t="3678" x="3648075" y="2705100"/>
          <p14:tracePt t="3695" x="3578225" y="2708275"/>
          <p14:tracePt t="3712" x="3457575" y="2752725"/>
          <p14:tracePt t="3728" x="3298825" y="2886075"/>
          <p14:tracePt t="3744" x="3181350" y="2994025"/>
          <p14:tracePt t="3761" x="3070225" y="3140075"/>
          <p14:tracePt t="3777" x="2955925" y="3308350"/>
          <p14:tracePt t="3794" x="2905125" y="3409950"/>
          <p14:tracePt t="3813" x="2876550" y="3502025"/>
          <p14:tracePt t="3828" x="2876550" y="3546475"/>
          <p14:tracePt t="3845" x="2876550" y="3568700"/>
          <p14:tracePt t="4163" x="2863850" y="3552825"/>
          <p14:tracePt t="4170" x="2857500" y="3527425"/>
          <p14:tracePt t="4178" x="2847975" y="3489325"/>
          <p14:tracePt t="4194" x="2828925" y="3435350"/>
          <p14:tracePt t="4211" x="2800350" y="3378200"/>
          <p14:tracePt t="4227" x="2778125" y="3267075"/>
          <p14:tracePt t="4244" x="2762250" y="3203575"/>
          <p14:tracePt t="4260" x="2749550" y="3165475"/>
          <p14:tracePt t="4277" x="2733675" y="3124200"/>
          <p14:tracePt t="4294" x="2733675" y="3095625"/>
          <p14:tracePt t="4311" x="2733675" y="3073400"/>
          <p14:tracePt t="4327" x="2727325" y="3032125"/>
          <p14:tracePt t="4344" x="2714625" y="3009900"/>
          <p14:tracePt t="4361" x="2708275" y="2978150"/>
          <p14:tracePt t="4378" x="2689225" y="2943225"/>
          <p14:tracePt t="4395" x="2679700" y="2921000"/>
          <p14:tracePt t="4412" x="2673350" y="2911475"/>
          <p14:tracePt t="4416" x="2673350" y="2905125"/>
          <p14:tracePt t="4428" x="2673350" y="2895600"/>
          <p14:tracePt t="4445" x="2673350" y="2879725"/>
          <p14:tracePt t="4461" x="2673350" y="2867025"/>
          <p14:tracePt t="4477" x="2673350" y="2844800"/>
          <p14:tracePt t="4494" x="2673350" y="2828925"/>
          <p14:tracePt t="4511" x="2673350" y="2816225"/>
          <p14:tracePt t="4528" x="2676525" y="2794000"/>
          <p14:tracePt t="4544" x="2686050" y="2784475"/>
          <p14:tracePt t="4561" x="2695575" y="2768600"/>
          <p14:tracePt t="4578" x="2695575" y="2755900"/>
          <p14:tracePt t="4594" x="2695575" y="2746375"/>
          <p14:tracePt t="4666" x="2695575" y="2752725"/>
          <p14:tracePt t="4671" x="2695575" y="2755900"/>
          <p14:tracePt t="4679" x="2695575" y="2762250"/>
          <p14:tracePt t="4695" x="2695575" y="2774950"/>
          <p14:tracePt t="4711" x="2695575" y="2797175"/>
          <p14:tracePt t="4728" x="2695575" y="2854325"/>
          <p14:tracePt t="4744" x="2695575" y="2905125"/>
          <p14:tracePt t="4761" x="2695575" y="2943225"/>
          <p14:tracePt t="4777" x="2692400" y="3028950"/>
          <p14:tracePt t="4794" x="2692400" y="3073400"/>
          <p14:tracePt t="4811" x="2692400" y="3133725"/>
          <p14:tracePt t="4828" x="2686050" y="3203575"/>
          <p14:tracePt t="4844" x="2670175" y="3267075"/>
          <p14:tracePt t="4861" x="2657475" y="3311525"/>
          <p14:tracePt t="4878" x="2644775" y="3375025"/>
          <p14:tracePt t="4894" x="2635250" y="3406775"/>
          <p14:tracePt t="4911" x="2625725" y="3441700"/>
          <p14:tracePt t="4927" x="2625725" y="3489325"/>
          <p14:tracePt t="4944" x="2625725" y="3511550"/>
          <p14:tracePt t="4961" x="2625725" y="3543300"/>
          <p14:tracePt t="4977" x="2625725" y="3575050"/>
          <p14:tracePt t="4994" x="2622550" y="3597275"/>
          <p14:tracePt t="5011" x="2609850" y="3613150"/>
          <p14:tracePt t="5027" x="2597150" y="3629025"/>
          <p14:tracePt t="5044" x="2590800" y="3651250"/>
          <p14:tracePt t="5061" x="2584450" y="3660775"/>
          <p14:tracePt t="5077" x="2574925" y="3692525"/>
          <p14:tracePt t="5094" x="2568575" y="3708400"/>
          <p14:tracePt t="5111" x="2559050" y="3724275"/>
          <p14:tracePt t="5128" x="2540000" y="3768725"/>
          <p14:tracePt t="5144" x="2533650" y="3790950"/>
          <p14:tracePt t="5161" x="2527300" y="3819525"/>
          <p14:tracePt t="5178" x="2517775" y="3848100"/>
          <p14:tracePt t="5194" x="2511425" y="3876675"/>
          <p14:tracePt t="5211" x="2492375" y="3898900"/>
          <p14:tracePt t="5228" x="2486025" y="3940175"/>
          <p14:tracePt t="5245" x="2486025" y="3949700"/>
          <p14:tracePt t="5261" x="2486025" y="3965575"/>
          <p14:tracePt t="5277" x="2486025" y="4000500"/>
          <p14:tracePt t="5294" x="2486025" y="4016375"/>
          <p14:tracePt t="5311" x="2486025" y="4038600"/>
          <p14:tracePt t="5328" x="2486025" y="4057650"/>
          <p14:tracePt t="5344" x="2486025" y="4067175"/>
          <p14:tracePt t="5361" x="2486025" y="4076700"/>
          <p14:tracePt t="5378" x="2486025" y="4095750"/>
          <p14:tracePt t="5395" x="2486025" y="4111625"/>
          <p14:tracePt t="5411" x="2486025" y="4140200"/>
          <p14:tracePt t="5428" x="2489200" y="4175125"/>
          <p14:tracePt t="5444" x="2489200" y="4203700"/>
          <p14:tracePt t="5461" x="2495550" y="4225925"/>
          <p14:tracePt t="5478" x="2511425" y="4260850"/>
          <p14:tracePt t="5494" x="2517775" y="4276725"/>
          <p14:tracePt t="5511" x="2524125" y="4298950"/>
          <p14:tracePt t="5528" x="2524125" y="4327525"/>
          <p14:tracePt t="5545" x="2530475" y="4349750"/>
          <p14:tracePt t="5561" x="2530475" y="4365625"/>
          <p14:tracePt t="5577" x="2533650" y="4378325"/>
          <p14:tracePt t="5594" x="2533650" y="4387850"/>
          <p14:tracePt t="5611" x="2533650" y="4397375"/>
          <p14:tracePt t="5628" x="2533650" y="4419600"/>
          <p14:tracePt t="5644" x="2533650" y="4422775"/>
          <p14:tracePt t="5662" x="2533650" y="4429125"/>
          <p14:tracePt t="5678" x="2533650" y="4432300"/>
          <p14:tracePt t="5694" x="2540000" y="4438650"/>
          <p14:tracePt t="5711" x="2540000" y="4448175"/>
          <p14:tracePt t="5727" x="2540000" y="4464050"/>
          <p14:tracePt t="5761" x="2540000" y="4473575"/>
          <p14:tracePt t="6278" x="2514600" y="4521200"/>
          <p14:tracePt t="6285" x="2457450" y="4606925"/>
          <p14:tracePt t="6293" x="2419350" y="4689475"/>
          <p14:tracePt t="6311" x="2336800" y="4835525"/>
          <p14:tracePt t="6327" x="2171700" y="5070475"/>
          <p14:tracePt t="6349" x="2028825" y="5248275"/>
          <p14:tracePt t="6371" x="1898650" y="5397500"/>
          <p14:tracePt t="6394" x="1809750" y="5508625"/>
          <p14:tracePt t="6427" x="1711325" y="5613400"/>
          <p14:tracePt t="6444" x="1679575" y="5635625"/>
          <p14:tracePt t="6461" x="1654175" y="5667375"/>
          <p14:tracePt t="6478" x="1612900" y="5686425"/>
          <p14:tracePt t="6494" x="1584325" y="5699125"/>
          <p14:tracePt t="6511" x="1546225" y="5711825"/>
          <p14:tracePt t="6528" x="1489075" y="5737225"/>
          <p14:tracePt t="6544" x="1450975" y="5743575"/>
          <p14:tracePt t="6561" x="1406525" y="5749925"/>
          <p14:tracePt t="6577" x="1343025" y="5768975"/>
          <p14:tracePt t="6594" x="1298575" y="5781675"/>
          <p14:tracePt t="6611" x="1260475" y="5800725"/>
          <p14:tracePt t="6627" x="1177925" y="5826125"/>
          <p14:tracePt t="6644" x="1133475" y="5848350"/>
          <p14:tracePt t="6661" x="1085850" y="5873750"/>
          <p14:tracePt t="6677" x="1028700" y="5892800"/>
          <p14:tracePt t="6694" x="1006475" y="5902325"/>
          <p14:tracePt t="6711" x="974725" y="5921375"/>
          <p14:tracePt t="6728" x="958850" y="5937250"/>
          <p14:tracePt t="6745" x="949325" y="5946775"/>
          <p14:tracePt t="6761" x="939800" y="5956300"/>
          <p14:tracePt t="6778" x="920750" y="5978525"/>
          <p14:tracePt t="6795" x="908050" y="5994400"/>
          <p14:tracePt t="6811" x="898525" y="6003925"/>
          <p14:tracePt t="6827" x="889000" y="6016625"/>
          <p14:tracePt t="6844" x="889000" y="6032500"/>
          <p14:tracePt t="6860" x="879475" y="6048375"/>
          <p14:tracePt t="6877" x="869950" y="6070600"/>
          <p14:tracePt t="6894" x="863600" y="6092825"/>
          <p14:tracePt t="6911" x="850900" y="6115050"/>
          <p14:tracePt t="6928" x="850900" y="6156325"/>
          <p14:tracePt t="6944" x="844550" y="6178550"/>
          <p14:tracePt t="6961" x="844550" y="6200775"/>
          <p14:tracePt t="6963" x="844550" y="6203950"/>
          <p14:tracePt t="6977" x="844550" y="6219825"/>
          <p14:tracePt t="6994" x="844550" y="6229350"/>
          <p14:tracePt t="7357" x="873125" y="6242050"/>
          <p14:tracePt t="7365" x="923925" y="6257925"/>
          <p14:tracePt t="7378" x="1009650" y="6283325"/>
          <p14:tracePt t="7398" x="1073150" y="6289675"/>
          <p14:tracePt t="7414" x="1155700" y="6289675"/>
          <p14:tracePt t="7434" x="1247775" y="6270625"/>
          <p14:tracePt t="7460" x="1349375" y="6248400"/>
          <p14:tracePt t="7495" x="1489075" y="6235700"/>
          <p14:tracePt t="7511" x="1549400" y="6229350"/>
          <p14:tracePt t="7531" x="1619250" y="6229350"/>
          <p14:tracePt t="7543" x="1654175" y="6229350"/>
          <p14:tracePt t="7560" x="1682750" y="6229350"/>
          <p14:tracePt t="7578" x="1724025" y="6229350"/>
          <p14:tracePt t="7594" x="1752600" y="6229350"/>
          <p14:tracePt t="7611" x="1784350" y="6216650"/>
          <p14:tracePt t="7628" x="1838325" y="6216650"/>
          <p14:tracePt t="7644" x="1870075" y="6216650"/>
          <p14:tracePt t="7661" x="1889125" y="6216650"/>
          <p14:tracePt t="7678" x="1930400" y="6216650"/>
          <p14:tracePt t="7694" x="1946275" y="6216650"/>
          <p14:tracePt t="7710" x="1955800" y="6216650"/>
          <p14:tracePt t="7727" x="1974850" y="6216650"/>
          <p14:tracePt t="7744" x="1987550" y="6216650"/>
          <p14:tracePt t="7761" x="1997075" y="6223000"/>
          <p14:tracePt t="7778" x="2006600" y="6238875"/>
          <p14:tracePt t="7794" x="2006600" y="6242050"/>
          <p14:tracePt t="7811" x="2006600" y="6248400"/>
          <p14:tracePt t="7828" x="2006600" y="6264275"/>
          <p14:tracePt t="7844" x="2006600" y="6276975"/>
          <p14:tracePt t="7860" x="2006600" y="6286500"/>
          <p14:tracePt t="7877" x="2006600" y="6302375"/>
          <p14:tracePt t="7894" x="2006600" y="6311900"/>
          <p14:tracePt t="7911" x="2006600" y="6318250"/>
          <p14:tracePt t="7927" x="2006600" y="6327775"/>
          <p14:tracePt t="7979" x="2006600" y="6330950"/>
          <p14:tracePt t="7985" x="2006600" y="6337300"/>
          <p14:tracePt t="7993" x="2016125" y="6343650"/>
          <p14:tracePt t="8011" x="2025650" y="6346825"/>
          <p14:tracePt t="8027" x="2041525" y="6356350"/>
          <p14:tracePt t="8044" x="2076450" y="6369050"/>
          <p14:tracePt t="8061" x="2114550" y="6369050"/>
          <p14:tracePt t="8078" x="2209800" y="6369050"/>
          <p14:tracePt t="8094" x="2244725" y="6369050"/>
          <p14:tracePt t="8111" x="2289175" y="6369050"/>
          <p14:tracePt t="8128" x="2330450" y="6369050"/>
          <p14:tracePt t="8144" x="2346325" y="6369050"/>
          <p14:tracePt t="8161" x="2355850" y="6369050"/>
          <p14:tracePt t="8178" x="2387600" y="6365875"/>
          <p14:tracePt t="8194" x="2409825" y="6365875"/>
          <p14:tracePt t="8210" x="2438400" y="6359525"/>
          <p14:tracePt t="8228" x="2454275" y="6356350"/>
          <p14:tracePt t="8244" x="2463800" y="6356350"/>
          <p14:tracePt t="8261" x="2473325" y="6350000"/>
          <p14:tracePt t="8278" x="2492375" y="6350000"/>
          <p14:tracePt t="8294" x="2498725" y="6350000"/>
          <p14:tracePt t="8310" x="2505075" y="6350000"/>
          <p14:tracePt t="8343" x="2508250" y="6350000"/>
          <p14:tracePt t="9262" x="2555875" y="6350000"/>
          <p14:tracePt t="9281" x="2797175" y="6330950"/>
          <p14:tracePt t="9297" x="2959100" y="6315075"/>
          <p14:tracePt t="9314" x="3225800" y="6248400"/>
          <p14:tracePt t="9327" x="3308350" y="6232525"/>
          <p14:tracePt t="9343" x="3489325" y="6188075"/>
          <p14:tracePt t="9377" x="3692525" y="6146800"/>
          <p14:tracePt t="9411" x="3819525" y="6115050"/>
          <p14:tracePt t="9428" x="3886200" y="6092825"/>
          <p14:tracePt t="9445" x="3930650" y="6086475"/>
          <p14:tracePt t="9461" x="3975100" y="6073775"/>
          <p14:tracePt t="9478" x="4076700" y="6054725"/>
          <p14:tracePt t="9494" x="4140200" y="6038850"/>
          <p14:tracePt t="9510" x="4178300" y="6019800"/>
          <p14:tracePt t="9528" x="4248150" y="6000750"/>
          <p14:tracePt t="9543" x="4311650" y="5988050"/>
          <p14:tracePt t="9560" x="4375150" y="5972175"/>
          <p14:tracePt t="9578" x="4489450" y="5943600"/>
          <p14:tracePt t="9594" x="4540250" y="5937250"/>
          <p14:tracePt t="9611" x="4603750" y="5927725"/>
          <p14:tracePt t="9627" x="4676775" y="5921375"/>
          <p14:tracePt t="9643" x="4813300" y="5921375"/>
          <p14:tracePt t="9660" x="4886325" y="5915025"/>
          <p14:tracePt t="9677" x="4943475" y="5908675"/>
          <p14:tracePt t="9694" x="5035550" y="5880100"/>
          <p14:tracePt t="9711" x="5111750" y="5848350"/>
          <p14:tracePt t="9728" x="5273675" y="5788025"/>
          <p14:tracePt t="9745" x="5372100" y="5737225"/>
          <p14:tracePt t="9761" x="5527675" y="5673725"/>
          <p14:tracePt t="9777" x="5683250" y="5619750"/>
          <p14:tracePt t="9793" x="5854700" y="5549900"/>
          <p14:tracePt t="9810" x="5969000" y="5489575"/>
          <p14:tracePt t="9827" x="6083300" y="5429250"/>
          <p14:tracePt t="9844" x="6213475" y="5346700"/>
          <p14:tracePt t="9861" x="6292850" y="5299075"/>
          <p14:tracePt t="9879" x="6457950" y="5213350"/>
          <p14:tracePt t="9894" x="6569075" y="5153025"/>
          <p14:tracePt t="9911" x="6661150" y="5095875"/>
          <p14:tracePt t="9927" x="6743700" y="5029200"/>
          <p14:tracePt t="9943" x="6867525" y="4921250"/>
          <p14:tracePt t="9960" x="6931025" y="4867275"/>
          <p14:tracePt t="9978" x="7019925" y="4794250"/>
          <p14:tracePt t="9994" x="7054850" y="4752975"/>
          <p14:tracePt t="10011" x="7080250" y="4708525"/>
          <p14:tracePt t="10014" x="7102475" y="4679950"/>
          <p14:tracePt t="10029" x="7115175" y="4635500"/>
          <p14:tracePt t="10044" x="7124700" y="4610100"/>
          <p14:tracePt t="10060" x="7137400" y="4581525"/>
          <p14:tracePt t="10077" x="7153275" y="4568825"/>
          <p14:tracePt t="10093" x="7162800" y="4556125"/>
          <p14:tracePt t="10110" x="7162800" y="4540250"/>
          <p14:tracePt t="10127" x="7162800" y="4530725"/>
          <p14:tracePt t="10143" x="7162800" y="4514850"/>
          <p14:tracePt t="10160" x="7162800" y="4505325"/>
          <p14:tracePt t="10177" x="7162800" y="4489450"/>
          <p14:tracePt t="10194" x="7162800" y="4476750"/>
          <p14:tracePt t="10210" x="7162800" y="4467225"/>
          <p14:tracePt t="10226" x="7162800" y="4457700"/>
          <p14:tracePt t="10243" x="7156450" y="4435475"/>
          <p14:tracePt t="10260" x="7134225" y="4432300"/>
          <p14:tracePt t="10277" x="7105650" y="4432300"/>
          <p14:tracePt t="10293" x="7000875" y="4435475"/>
          <p14:tracePt t="10310" x="6937375" y="4448175"/>
          <p14:tracePt t="10326" x="6861175" y="4470400"/>
          <p14:tracePt t="10344" x="6769100" y="4498975"/>
          <p14:tracePt t="10360" x="6715125" y="4511675"/>
          <p14:tracePt t="10377" x="6651625" y="4533900"/>
          <p14:tracePt t="10394" x="6575425" y="4562475"/>
          <p14:tracePt t="10411" x="6518275" y="4591050"/>
          <p14:tracePt t="10428" x="6413500" y="4645025"/>
          <p14:tracePt t="10444" x="6353175" y="4679950"/>
          <p14:tracePt t="10460" x="6324600" y="4692650"/>
          <p14:tracePt t="10476" x="6292850" y="4705350"/>
          <p14:tracePt t="10494" x="6270625" y="4721225"/>
          <p14:tracePt t="10510" x="6261100" y="4737100"/>
          <p14:tracePt t="10529" x="6242050" y="4746625"/>
          <p14:tracePt t="10544" x="6232525" y="4746625"/>
          <p14:tracePt t="10561" x="6226175" y="4746625"/>
          <p14:tracePt t="10614" x="6229350" y="4746625"/>
          <p14:tracePt t="10622" x="6238875" y="4743450"/>
          <p14:tracePt t="10629" x="6257925" y="4737100"/>
          <p14:tracePt t="10643" x="6308725" y="4695825"/>
          <p14:tracePt t="10660" x="6369050" y="4641850"/>
          <p14:tracePt t="10679" x="6457950" y="4565650"/>
          <p14:tracePt t="10694" x="6527800" y="4521200"/>
          <p14:tracePt t="10711" x="6600825" y="4454525"/>
          <p14:tracePt t="10729" x="6734175" y="4375150"/>
          <p14:tracePt t="10744" x="6823075" y="4314825"/>
          <p14:tracePt t="10760" x="6937375" y="4264025"/>
          <p14:tracePt t="10776" x="7080250" y="4219575"/>
          <p14:tracePt t="10793" x="7204075" y="4187825"/>
          <p14:tracePt t="10810" x="7258050" y="4175125"/>
          <p14:tracePt t="10829" x="7305675" y="4156075"/>
          <p14:tracePt t="10845" x="7340600" y="4137025"/>
          <p14:tracePt t="10861" x="7356475" y="4130675"/>
          <p14:tracePt t="10877" x="7366000" y="4127500"/>
          <p14:tracePt t="10893" x="7378700" y="4127500"/>
          <p14:tracePt t="10910" x="7385050" y="4121150"/>
          <p14:tracePt t="10927" x="7385050" y="4105275"/>
          <p14:tracePt t="10943" x="7385050" y="4102100"/>
          <p14:tracePt t="10960" x="7388225" y="4095750"/>
          <p14:tracePt t="10977" x="7388225" y="4086225"/>
          <p14:tracePt t="10993" x="7388225" y="4083050"/>
          <p14:tracePt t="11010" x="7404100" y="4076700"/>
          <p14:tracePt t="11027" x="7404100" y="4073525"/>
          <p14:tracePt t="11043" x="7416800" y="4057650"/>
          <p14:tracePt t="11060" x="7426325" y="4051300"/>
          <p14:tracePt t="11078" x="7435850" y="4041775"/>
          <p14:tracePt t="11094" x="7477125" y="4025900"/>
          <p14:tracePt t="11111" x="7486650" y="4013200"/>
          <p14:tracePt t="11127" x="7502525" y="3997325"/>
          <p14:tracePt t="11144" x="7531100" y="3971925"/>
          <p14:tracePt t="11160" x="7546975" y="3949700"/>
          <p14:tracePt t="11176" x="7556500" y="3940175"/>
          <p14:tracePt t="11193" x="7594600" y="3921125"/>
          <p14:tracePt t="11210" x="7626350" y="3908425"/>
          <p14:tracePt t="11227" x="7654925" y="3905250"/>
          <p14:tracePt t="11244" x="7696200" y="3898900"/>
          <p14:tracePt t="11261" x="7718425" y="3898900"/>
          <p14:tracePt t="11278" x="7727950" y="3886200"/>
          <p14:tracePt t="11294" x="7750175" y="3879850"/>
          <p14:tracePt t="11310" x="7756525" y="3879850"/>
          <p14:tracePt t="11326" x="7756525" y="3876675"/>
          <p14:tracePt t="11343" x="7756525" y="3867150"/>
          <p14:tracePt t="11360" x="7756525" y="3860800"/>
          <p14:tracePt t="11376" x="7756525" y="3851275"/>
          <p14:tracePt t="11394" x="7747000" y="3835400"/>
          <p14:tracePt t="11410" x="7734300" y="3825875"/>
          <p14:tracePt t="11427" x="7721600" y="3822700"/>
          <p14:tracePt t="11444" x="7689850" y="3803650"/>
          <p14:tracePt t="11460" x="7645400" y="3790950"/>
          <p14:tracePt t="11477" x="7588250" y="3771900"/>
          <p14:tracePt t="11494" x="7486650" y="3743325"/>
          <p14:tracePt t="11511" x="7423150" y="3721100"/>
          <p14:tracePt t="11528" x="7353300" y="3683000"/>
          <p14:tracePt t="11544" x="7270750" y="3660775"/>
          <p14:tracePt t="11560" x="7204075" y="3632200"/>
          <p14:tracePt t="11576" x="7140575" y="3616325"/>
          <p14:tracePt t="11593" x="7038975" y="3597275"/>
          <p14:tracePt t="11610" x="6975475" y="3581400"/>
          <p14:tracePt t="11627" x="6911975" y="3575050"/>
          <p14:tracePt t="11644" x="6848475" y="3556000"/>
          <p14:tracePt t="11661" x="6810375" y="3556000"/>
          <p14:tracePt t="11678" x="6791325" y="3556000"/>
          <p14:tracePt t="11693" x="6769100" y="3556000"/>
          <p14:tracePt t="11710" x="6759575" y="3556000"/>
          <p14:tracePt t="11726" x="6750050" y="3556000"/>
          <p14:tracePt t="11743" x="6734175" y="3556000"/>
          <p14:tracePt t="11760" x="6721475" y="3556000"/>
          <p14:tracePt t="11777" x="6711950" y="3556000"/>
          <p14:tracePt t="11794" x="6696075" y="3556000"/>
          <p14:tracePt t="11811" x="6686550" y="3565525"/>
          <p14:tracePt t="11827" x="6670675" y="3578225"/>
          <p14:tracePt t="11843" x="6654800" y="3590925"/>
          <p14:tracePt t="11860" x="6645275" y="3600450"/>
          <p14:tracePt t="11876" x="6635750" y="3622675"/>
          <p14:tracePt t="11893" x="6610350" y="3657600"/>
          <p14:tracePt t="11910" x="6584950" y="3689350"/>
          <p14:tracePt t="11927" x="6562725" y="3714750"/>
          <p14:tracePt t="11944" x="6515100" y="3781425"/>
          <p14:tracePt t="11961" x="6496050" y="3829050"/>
          <p14:tracePt t="11977" x="6467475" y="3873500"/>
          <p14:tracePt t="11993" x="6429375" y="3930650"/>
          <p14:tracePt t="12010" x="6397625" y="3971925"/>
          <p14:tracePt t="12027" x="6372225" y="4010025"/>
          <p14:tracePt t="12044" x="6346825" y="4060825"/>
          <p14:tracePt t="12061" x="6334125" y="4092575"/>
          <p14:tracePt t="12077" x="6321425" y="4114800"/>
          <p14:tracePt t="12094" x="6315075" y="4156075"/>
          <p14:tracePt t="12111" x="6315075" y="4178300"/>
          <p14:tracePt t="12127" x="6305550" y="4206875"/>
          <p14:tracePt t="12143" x="6283325" y="4229100"/>
          <p14:tracePt t="12160" x="6273800" y="4238625"/>
          <p14:tracePt t="12177" x="6261100" y="4254500"/>
          <p14:tracePt t="12195" x="6242050" y="4270375"/>
          <p14:tracePt t="12211" x="6232525" y="4279900"/>
          <p14:tracePt t="12227" x="6223000" y="4283075"/>
          <p14:tracePt t="12244" x="6207125" y="4283075"/>
          <p14:tracePt t="12260" x="6191250" y="4283075"/>
          <p14:tracePt t="12276" x="6181725" y="4267200"/>
          <p14:tracePt t="12294" x="6162675" y="4216400"/>
          <p14:tracePt t="12310" x="6149975" y="4187825"/>
          <p14:tracePt t="12327" x="6149975" y="4149725"/>
          <p14:tracePt t="12344" x="6149975" y="4095750"/>
          <p14:tracePt t="12361" x="6162675" y="4041775"/>
          <p14:tracePt t="12377" x="6175375" y="3987800"/>
          <p14:tracePt t="12393" x="6194425" y="3886200"/>
          <p14:tracePt t="12410" x="6210300" y="3825875"/>
          <p14:tracePt t="12426" x="6210300" y="3797300"/>
          <p14:tracePt t="12444" x="6210300" y="3768725"/>
          <p14:tracePt t="12460" x="6210300" y="3759200"/>
          <p14:tracePt t="12477" x="6210300" y="3756025"/>
          <p14:tracePt t="12537" x="6216650" y="3756025"/>
          <p14:tracePt t="12543" x="6219825" y="3749675"/>
          <p14:tracePt t="12551" x="6226175" y="3749675"/>
          <p14:tracePt t="12559" x="6229350" y="3749675"/>
          <p14:tracePt t="12576" x="6238875" y="3740150"/>
          <p14:tracePt t="12594" x="6261100" y="3730625"/>
          <p14:tracePt t="12611" x="6289675" y="3711575"/>
          <p14:tracePt t="12627" x="6337300" y="3698875"/>
          <p14:tracePt t="12644" x="6426200" y="3686175"/>
          <p14:tracePt t="12661" x="6470650" y="3679825"/>
          <p14:tracePt t="12677" x="6521450" y="3673475"/>
          <p14:tracePt t="12693" x="6584950" y="3651250"/>
          <p14:tracePt t="12710" x="6623050" y="3638550"/>
          <p14:tracePt t="12726" x="6667500" y="3638550"/>
          <p14:tracePt t="12744" x="6721475" y="3638550"/>
          <p14:tracePt t="12761" x="6743700" y="3638550"/>
          <p14:tracePt t="12777" x="6775450" y="3638550"/>
          <p14:tracePt t="12794" x="6788150" y="3638550"/>
          <p14:tracePt t="12811" x="6797675" y="3638550"/>
          <p14:tracePt t="12827" x="6807200" y="3635375"/>
          <p14:tracePt t="12843" x="6823075" y="3635375"/>
          <p14:tracePt t="12860" x="6832600" y="3629025"/>
          <p14:tracePt t="12876" x="6842125" y="3625850"/>
          <p14:tracePt t="12894" x="6864350" y="3625850"/>
          <p14:tracePt t="12911" x="6892925" y="3625850"/>
          <p14:tracePt t="12927" x="6915150" y="3625850"/>
          <p14:tracePt t="12944" x="6953250" y="3625850"/>
          <p14:tracePt t="12961" x="6978650" y="3629025"/>
          <p14:tracePt t="12977" x="7007225" y="3638550"/>
          <p14:tracePt t="12993" x="7058025" y="3663950"/>
          <p14:tracePt t="13010" x="7089775" y="3676650"/>
          <p14:tracePt t="13027" x="7127875" y="3689350"/>
          <p14:tracePt t="13044" x="7191375" y="3708400"/>
          <p14:tracePt t="13061" x="7229475" y="3727450"/>
          <p14:tracePt t="13077" x="7267575" y="3740150"/>
          <p14:tracePt t="13094" x="7315200" y="3759200"/>
          <p14:tracePt t="13110" x="7340600" y="3771900"/>
          <p14:tracePt t="13126" x="7378700" y="3790950"/>
          <p14:tracePt t="13144" x="7413625" y="3806825"/>
          <p14:tracePt t="13160" x="7451725" y="3819525"/>
          <p14:tracePt t="13177" x="7477125" y="3851275"/>
          <p14:tracePt t="13194" x="7518400" y="3876675"/>
          <p14:tracePt t="13211" x="7537450" y="3892550"/>
          <p14:tracePt t="13227" x="7559675" y="3914775"/>
          <p14:tracePt t="13244" x="7575550" y="3930650"/>
          <p14:tracePt t="13260" x="7585075" y="3940175"/>
          <p14:tracePt t="13276" x="7607300" y="3956050"/>
          <p14:tracePt t="13293" x="7623175" y="3978275"/>
          <p14:tracePt t="13310" x="7632700" y="3987800"/>
          <p14:tracePt t="13327" x="7642225" y="3997325"/>
          <p14:tracePt t="13344" x="7642225" y="4019550"/>
          <p14:tracePt t="13361" x="7642225" y="4032250"/>
          <p14:tracePt t="13377" x="7642225" y="4044950"/>
          <p14:tracePt t="13393" x="7642225" y="4083050"/>
          <p14:tracePt t="13410" x="7642225" y="4098925"/>
          <p14:tracePt t="13426" x="7642225" y="4127500"/>
          <p14:tracePt t="13443" x="7639050" y="4162425"/>
          <p14:tracePt t="13461" x="7632700" y="4191000"/>
          <p14:tracePt t="13477" x="7620000" y="4213225"/>
          <p14:tracePt t="13494" x="7610475" y="4257675"/>
          <p14:tracePt t="13510" x="7591425" y="4279900"/>
          <p14:tracePt t="13527" x="7585075" y="4308475"/>
          <p14:tracePt t="13543" x="7578725" y="4343400"/>
          <p14:tracePt t="13560" x="7572375" y="4371975"/>
          <p14:tracePt t="13576" x="7572375" y="4387850"/>
          <p14:tracePt t="13579" x="7572375" y="4394200"/>
          <p14:tracePt t="13594" x="7572375" y="4403725"/>
          <p14:tracePt t="13611" x="7566025" y="4419600"/>
          <p14:tracePt t="13627" x="7566025" y="4429125"/>
          <p14:tracePt t="13644" x="7553325" y="4429125"/>
          <p14:tracePt t="13660" x="7537450" y="4429125"/>
          <p14:tracePt t="13677" x="7527925" y="4429125"/>
          <p14:tracePt t="13693" x="7512050" y="4400550"/>
          <p14:tracePt t="13710" x="7499350" y="4378325"/>
          <p14:tracePt t="13727" x="7480300" y="4330700"/>
          <p14:tracePt t="13744" x="7439025" y="4238625"/>
          <p14:tracePt t="13760" x="7388225" y="4137025"/>
          <p14:tracePt t="13777" x="7337425" y="4044950"/>
          <p14:tracePt t="13794" x="7258050" y="3924300"/>
          <p14:tracePt t="13810" x="7197725" y="3832225"/>
          <p14:tracePt t="13827" x="7150100" y="3752850"/>
          <p14:tracePt t="13843" x="7112000" y="3702050"/>
          <p14:tracePt t="13860" x="7083425" y="3689350"/>
          <p14:tracePt t="13877" x="7051675" y="3676650"/>
          <p14:tracePt t="13894" x="6988175" y="3657600"/>
          <p14:tracePt t="13910" x="6937375" y="3657600"/>
          <p14:tracePt t="13927" x="6892925" y="3657600"/>
          <p14:tracePt t="13944" x="6835775" y="3657600"/>
          <p14:tracePt t="13960" x="6813550" y="3657600"/>
          <p14:tracePt t="13976" x="6794500" y="3657600"/>
          <p14:tracePt t="13993" x="6753225" y="3657600"/>
          <p14:tracePt t="14010" x="6724650" y="3657600"/>
          <p14:tracePt t="14027" x="6686550" y="3657600"/>
          <p14:tracePt t="14044" x="6638925" y="3657600"/>
          <p14:tracePt t="14060" x="6604000" y="3657600"/>
          <p14:tracePt t="14077" x="6581775" y="3657600"/>
          <p14:tracePt t="14080" x="6569075" y="3657600"/>
          <p14:tracePt t="14094" x="6559550" y="3657600"/>
          <p14:tracePt t="14110" x="6543675" y="3657600"/>
          <p14:tracePt t="14126" x="6530975" y="3657600"/>
          <p14:tracePt t="14143" x="6489700" y="3657600"/>
          <p14:tracePt t="14160" x="6467475" y="3657600"/>
          <p14:tracePt t="14177" x="6445250" y="3657600"/>
          <p14:tracePt t="14194" x="6403975" y="3667125"/>
          <p14:tracePt t="14211" x="6372225" y="3679825"/>
          <p14:tracePt t="14227" x="6350000" y="3689350"/>
          <p14:tracePt t="14244" x="6308725" y="3708400"/>
          <p14:tracePt t="14260" x="6289675" y="3740150"/>
          <p14:tracePt t="14276" x="6264275" y="3762375"/>
          <p14:tracePt t="14293" x="6219825" y="3816350"/>
          <p14:tracePt t="14310" x="6184900" y="3860800"/>
          <p14:tracePt t="14327" x="6159500" y="3902075"/>
          <p14:tracePt t="14344" x="6134100" y="3981450"/>
          <p14:tracePt t="14361" x="6115050" y="4019550"/>
          <p14:tracePt t="14377" x="6102350" y="4064000"/>
          <p14:tracePt t="14393" x="6083300" y="4130675"/>
          <p14:tracePt t="14410" x="6048375" y="4168775"/>
          <p14:tracePt t="14426" x="6029325" y="4216400"/>
          <p14:tracePt t="14443" x="6003925" y="4279900"/>
          <p14:tracePt t="14460" x="5984875" y="4311650"/>
          <p14:tracePt t="14476" x="5972175" y="4333875"/>
          <p14:tracePt t="14493" x="5956300" y="4356100"/>
          <p14:tracePt t="14510" x="5946775" y="4371975"/>
          <p14:tracePt t="14527" x="5946775" y="4381500"/>
          <p14:tracePt t="14543" x="5946775" y="4394200"/>
          <p14:tracePt t="14560" x="5946775" y="4400550"/>
          <p14:tracePt t="14609" x="5946775" y="4397375"/>
          <p14:tracePt t="14616" x="5946775" y="4394200"/>
          <p14:tracePt t="14627" x="5949950" y="4381500"/>
          <p14:tracePt t="14644" x="5975350" y="4324350"/>
          <p14:tracePt t="14660" x="6007100" y="4279900"/>
          <p14:tracePt t="14676" x="6035675" y="4238625"/>
          <p14:tracePt t="14694" x="6089650" y="4124325"/>
          <p14:tracePt t="14710" x="6118225" y="4048125"/>
          <p14:tracePt t="14727" x="6159500" y="3968750"/>
          <p14:tracePt t="14744" x="6178550" y="3895725"/>
          <p14:tracePt t="14761" x="6191250" y="3867150"/>
          <p14:tracePt t="14777" x="6200775" y="3835400"/>
          <p14:tracePt t="14793" x="6232525" y="3784600"/>
          <p14:tracePt t="14810" x="6251575" y="3762375"/>
          <p14:tracePt t="14826" x="6264275" y="3736975"/>
          <p14:tracePt t="14843" x="6286500" y="3708400"/>
          <p14:tracePt t="14860" x="6296025" y="3698875"/>
          <p14:tracePt t="14877" x="6305550" y="3689350"/>
          <p14:tracePt t="14893" x="6334125" y="3667125"/>
          <p14:tracePt t="14910" x="6359525" y="3654425"/>
          <p14:tracePt t="14926" x="6381750" y="3644900"/>
          <p14:tracePt t="14944" x="6429375" y="3632200"/>
          <p14:tracePt t="14960" x="6467475" y="3632200"/>
          <p14:tracePt t="14977" x="6496050" y="3625850"/>
          <p14:tracePt t="14994" x="6559550" y="3619500"/>
          <p14:tracePt t="15010" x="6610350" y="3619500"/>
          <p14:tracePt t="15027" x="6670675" y="3619500"/>
          <p14:tracePt t="15044" x="6750050" y="3619500"/>
          <p14:tracePt t="15060" x="6810375" y="3619500"/>
          <p14:tracePt t="15076" x="6867525" y="3619500"/>
          <p14:tracePt t="15093" x="6940550" y="3622675"/>
          <p14:tracePt t="15109" x="6985000" y="3635375"/>
          <p14:tracePt t="15126" x="7013575" y="3641725"/>
          <p14:tracePt t="15143" x="7054850" y="3644900"/>
          <p14:tracePt t="15160" x="7070725" y="3651250"/>
          <p14:tracePt t="15177" x="7086600" y="3657600"/>
          <p14:tracePt t="15193" x="7121525" y="3667125"/>
          <p14:tracePt t="15209" x="7143750" y="3679825"/>
          <p14:tracePt t="15226" x="7162800" y="3686175"/>
          <p14:tracePt t="15244" x="7175500" y="3692525"/>
          <p14:tracePt t="15260" x="7185025" y="3692525"/>
          <p14:tracePt t="15277" x="7207250" y="3695700"/>
          <p14:tracePt t="15294" x="7235825" y="3702050"/>
          <p14:tracePt t="15310" x="7251700" y="3708400"/>
          <p14:tracePt t="15327" x="7280275" y="3714750"/>
          <p14:tracePt t="15343" x="7308850" y="3736975"/>
          <p14:tracePt t="15360" x="7331075" y="3740150"/>
          <p14:tracePt t="15376" x="7340600" y="3746500"/>
          <p14:tracePt t="15393" x="7356475" y="3749675"/>
          <p14:tracePt t="15409" x="7372350" y="3756025"/>
          <p14:tracePt t="15427" x="7381875" y="3762375"/>
          <p14:tracePt t="15444" x="7394575" y="3771900"/>
          <p14:tracePt t="15460" x="7404100" y="3775075"/>
          <p14:tracePt t="15476" x="7423150" y="3794125"/>
          <p14:tracePt t="15493" x="7435850" y="3806825"/>
          <p14:tracePt t="15509" x="7445375" y="3813175"/>
          <p14:tracePt t="15527" x="7458075" y="3816350"/>
          <p14:tracePt t="15543" x="7477125" y="3825875"/>
          <p14:tracePt t="15560" x="7486650" y="3838575"/>
          <p14:tracePt t="15577" x="7496175" y="3841750"/>
          <p14:tracePt t="15594" x="7512050" y="3857625"/>
          <p14:tracePt t="15610" x="7527925" y="3867150"/>
          <p14:tracePt t="15626" x="7537450" y="3876675"/>
          <p14:tracePt t="15643" x="7537450" y="3892550"/>
          <p14:tracePt t="15677" x="7537450" y="3895725"/>
          <p14:tracePt t="15694" x="7540625" y="3895725"/>
          <p14:tracePt t="15710" x="7540625" y="3902075"/>
          <p14:tracePt t="15730" x="7540625" y="3908425"/>
          <p14:tracePt t="15744" x="7546975" y="3911600"/>
          <p14:tracePt t="15760" x="7546975" y="3921125"/>
          <p14:tracePt t="15777" x="7546975" y="3930650"/>
          <p14:tracePt t="15793" x="7550150" y="3952875"/>
          <p14:tracePt t="15809" x="7550150" y="3962400"/>
          <p14:tracePt t="15826" x="7550150" y="3971925"/>
          <p14:tracePt t="15843" x="7550150" y="3990975"/>
          <p14:tracePt t="15860" x="7550150" y="4006850"/>
          <p14:tracePt t="15877" x="7550150" y="4029075"/>
          <p14:tracePt t="15894" x="7550150" y="4076700"/>
          <p14:tracePt t="15910" x="7550150" y="4137025"/>
          <p14:tracePt t="15926" x="7550150" y="4194175"/>
          <p14:tracePt t="15943" x="7550150" y="4273550"/>
          <p14:tracePt t="15959" x="7550150" y="4318000"/>
          <p14:tracePt t="15976" x="7550150" y="4352925"/>
          <p14:tracePt t="15994" x="7550150" y="4416425"/>
          <p14:tracePt t="16010" x="7550150" y="4460875"/>
          <p14:tracePt t="16027" x="7540625" y="4514850"/>
          <p14:tracePt t="16044" x="7527925" y="4578350"/>
          <p14:tracePt t="16060" x="7515225" y="4622800"/>
          <p14:tracePt t="16077" x="7496175" y="4654550"/>
          <p14:tracePt t="16094" x="7480300" y="4695825"/>
          <p14:tracePt t="16109" x="7467600" y="4718050"/>
          <p14:tracePt t="16127" x="7454900" y="4743450"/>
          <p14:tracePt t="16144" x="7435850" y="4759325"/>
          <p14:tracePt t="16160" x="7423150" y="4768850"/>
          <p14:tracePt t="16177" x="7413625" y="4778375"/>
          <p14:tracePt t="16193" x="7391400" y="4797425"/>
          <p14:tracePt t="16210" x="7381875" y="4806950"/>
          <p14:tracePt t="16226" x="7372350" y="4819650"/>
          <p14:tracePt t="16244" x="7359650" y="4832350"/>
          <p14:tracePt t="16260" x="7340600" y="4848225"/>
          <p14:tracePt t="16277" x="7331075" y="4857750"/>
          <p14:tracePt t="16294" x="7318375" y="4864100"/>
          <p14:tracePt t="16330" x="7318375" y="4860925"/>
          <p14:tracePt t="16343" x="7318375" y="4851400"/>
          <p14:tracePt t="16359" x="7318375" y="4838700"/>
          <p14:tracePt t="16376" x="7318375" y="4816475"/>
          <p14:tracePt t="16393" x="7318375" y="4775200"/>
          <p14:tracePt t="16410" x="7318375" y="4759325"/>
          <p14:tracePt t="16426" x="7318375" y="4737100"/>
          <p14:tracePt t="16444" x="7334250" y="4657725"/>
          <p14:tracePt t="16460" x="7346950" y="4613275"/>
          <p14:tracePt t="16477" x="7369175" y="4546600"/>
          <p14:tracePt t="16494" x="7388225" y="4464050"/>
          <p14:tracePt t="16509" x="7400925" y="4413250"/>
          <p14:tracePt t="16526" x="7416800" y="4337050"/>
          <p14:tracePt t="16544" x="7439025" y="4235450"/>
          <p14:tracePt t="16560" x="7439025" y="4194175"/>
          <p14:tracePt t="16576" x="7439025" y="4149725"/>
          <p14:tracePt t="16594" x="7439025" y="4108450"/>
          <p14:tracePt t="16610" x="7439025" y="4086225"/>
          <p14:tracePt t="16626" x="7439025" y="4057650"/>
          <p14:tracePt t="16643" x="7439025" y="4025900"/>
          <p14:tracePt t="16659" x="7439025" y="3994150"/>
          <p14:tracePt t="16676" x="7439025" y="3981450"/>
          <p14:tracePt t="16694" x="7439025" y="3959225"/>
          <p14:tracePt t="16710" x="7439025" y="3943350"/>
          <p14:tracePt t="16726" x="7439025" y="3933825"/>
          <p14:tracePt t="16744" x="7439025" y="3921125"/>
          <p14:tracePt t="16760" x="7439025" y="3911600"/>
          <p14:tracePt t="16776" x="7439025" y="3895725"/>
          <p14:tracePt t="16793" x="7416800" y="3879850"/>
          <p14:tracePt t="16809" x="7407275" y="3870325"/>
          <p14:tracePt t="16827" x="7397750" y="3860800"/>
          <p14:tracePt t="16844" x="7356475" y="3835400"/>
          <p14:tracePt t="16860" x="7340600" y="3825875"/>
          <p14:tracePt t="16877" x="7331075" y="3816350"/>
          <p14:tracePt t="16893" x="7308850" y="3810000"/>
          <p14:tracePt t="16909" x="7299325" y="3810000"/>
          <p14:tracePt t="16926" x="7289800" y="3810000"/>
          <p14:tracePt t="16943" x="7270750" y="3810000"/>
          <p14:tracePt t="17267" x="7273925" y="3819525"/>
          <p14:tracePt t="17273" x="7286625" y="3848100"/>
          <p14:tracePt t="17280" x="7292975" y="3857625"/>
          <p14:tracePt t="17293" x="7312025" y="3898900"/>
          <p14:tracePt t="17309" x="7343775" y="3930650"/>
          <p14:tracePt t="17326" x="7369175" y="3968750"/>
          <p14:tracePt t="17344" x="7410450" y="4029075"/>
          <p14:tracePt t="17359" x="7435850" y="4076700"/>
          <p14:tracePt t="17376" x="7480300" y="4127500"/>
          <p14:tracePt t="17393" x="7518400" y="4191000"/>
          <p14:tracePt t="17409" x="7543800" y="4229100"/>
          <p14:tracePt t="17426" x="7556500" y="4254500"/>
          <p14:tracePt t="17443" x="7575550" y="4295775"/>
          <p14:tracePt t="17459" x="7575550" y="4318000"/>
          <p14:tracePt t="17476" x="7575550" y="4346575"/>
          <p14:tracePt t="17493" x="7575550" y="4381500"/>
          <p14:tracePt t="17510" x="7572375" y="4410075"/>
          <p14:tracePt t="17527" x="7559675" y="4425950"/>
          <p14:tracePt t="17544" x="7543800" y="4457700"/>
          <p14:tracePt t="17560" x="7531100" y="4470400"/>
          <p14:tracePt t="17576" x="7518400" y="4479925"/>
          <p14:tracePt t="17593" x="7505700" y="4492625"/>
          <p14:tracePt t="17609" x="7496175" y="4508500"/>
          <p14:tracePt t="17626" x="7480300" y="4518025"/>
          <p14:tracePt t="17644" x="7473950" y="4533900"/>
          <p14:tracePt t="17659" x="7473950" y="4543425"/>
          <p14:tracePt t="17781" x="7470775" y="4543425"/>
          <p14:tracePt t="17824" x="7470775" y="4549775"/>
          <p14:tracePt t="18195" x="7470775" y="4552950"/>
          <p14:tracePt t="18202" x="7464425" y="4559300"/>
          <p14:tracePt t="18210" x="7464425" y="4562475"/>
          <p14:tracePt t="18227" x="7464425" y="4572000"/>
          <p14:tracePt t="18243" x="7464425" y="4594225"/>
          <p14:tracePt t="18259" x="7464425" y="4603750"/>
          <p14:tracePt t="18293" x="7464425" y="4664075"/>
          <p14:tracePt t="18327" x="7486650" y="4689475"/>
          <p14:tracePt t="18344" x="7499350" y="4711700"/>
          <p14:tracePt t="18360" x="7499350" y="4721225"/>
          <p14:tracePt t="18376" x="7499350" y="4730750"/>
          <p14:tracePt t="18393" x="7499350" y="4756150"/>
          <p14:tracePt t="18409" x="7499350" y="4765675"/>
          <p14:tracePt t="18426" x="7499350" y="4778375"/>
          <p14:tracePt t="18443" x="7499350" y="4791075"/>
          <p14:tracePt t="18460" x="7499350" y="4806950"/>
          <p14:tracePt t="18477" x="7496175" y="4816475"/>
          <p14:tracePt t="18494" x="7477125" y="4832350"/>
          <p14:tracePt t="18510" x="7467600" y="4835525"/>
          <p14:tracePt t="18526" x="7454900" y="4835525"/>
          <p14:tracePt t="18543" x="7442200" y="4835525"/>
          <p14:tracePt t="18559" x="7413625" y="4835525"/>
          <p14:tracePt t="18576" x="7391400" y="4835525"/>
          <p14:tracePt t="18593" x="7353300" y="4835525"/>
          <p14:tracePt t="18610" x="7331075" y="4835525"/>
          <p14:tracePt t="18626" x="7299325" y="4835525"/>
          <p14:tracePt t="18643" x="7261225" y="4835525"/>
          <p14:tracePt t="18659" x="7239000" y="4835525"/>
          <p14:tracePt t="18676" x="7216775" y="4835525"/>
          <p14:tracePt t="18693" x="7188200" y="4835525"/>
          <p14:tracePt t="18710" x="7178675" y="4835525"/>
          <p14:tracePt t="18726" x="7169150" y="4835525"/>
          <p14:tracePt t="18744" x="7143750" y="4835525"/>
          <p14:tracePt t="18760" x="7134225" y="4835525"/>
          <p14:tracePt t="18776" x="7124700" y="4835525"/>
          <p14:tracePt t="18793" x="7089775" y="4835525"/>
          <p14:tracePt t="18810" x="7080250" y="4835525"/>
          <p14:tracePt t="18826" x="7070725" y="4835525"/>
          <p14:tracePt t="18844" x="7058025" y="4835525"/>
          <p14:tracePt t="18860" x="7042150" y="4835525"/>
          <p14:tracePt t="18877" x="7032625" y="4841875"/>
          <p14:tracePt t="18894" x="7016750" y="4851400"/>
          <p14:tracePt t="18909" x="7007225" y="4857750"/>
          <p14:tracePt t="18926" x="6991350" y="4860925"/>
          <p14:tracePt t="18943" x="6978650" y="4860925"/>
          <p14:tracePt t="18959" x="6972300" y="4867275"/>
          <p14:tracePt t="18976" x="6962775" y="4867275"/>
          <p14:tracePt t="18993" x="6956425" y="4870450"/>
          <p14:tracePt t="19010" x="6946900" y="4876800"/>
          <p14:tracePt t="19026" x="6943725" y="4879975"/>
          <p14:tracePt t="19044" x="6934200" y="4886325"/>
          <p14:tracePt t="19060" x="6921500" y="4902200"/>
          <p14:tracePt t="19076" x="6918325" y="4902200"/>
          <p14:tracePt t="19093" x="6911975" y="4911725"/>
          <p14:tracePt t="19110" x="6908800" y="4911725"/>
          <p14:tracePt t="19126" x="6908800" y="4918075"/>
          <p14:tracePt t="19145" x="6896100" y="4918075"/>
          <p14:tracePt t="19180" x="6892925" y="4918075"/>
          <p14:tracePt t="19187" x="6886575" y="4918075"/>
          <p14:tracePt t="19194" x="6886575" y="4921250"/>
          <p14:tracePt t="19209" x="6877050" y="4921250"/>
          <p14:tracePt t="19226" x="6867525" y="4927600"/>
          <p14:tracePt t="19244" x="6848475" y="4930775"/>
          <p14:tracePt t="19260" x="6842125" y="4930775"/>
          <p14:tracePt t="19276" x="6838950" y="4930775"/>
          <p14:tracePt t="19316" x="6832600" y="4930775"/>
          <p14:tracePt t="19326" x="6829425" y="4930775"/>
          <p14:tracePt t="19343" x="6823075" y="4930775"/>
          <p14:tracePt t="20525" x="6819900" y="4930775"/>
          <p14:tracePt t="20531" x="6813550" y="4930775"/>
          <p14:tracePt t="20544" x="6807200" y="4930775"/>
          <p14:tracePt t="20560" x="6788150" y="4918075"/>
          <p14:tracePt t="20576" x="6778625" y="4914900"/>
          <p14:tracePt t="20592" x="6772275" y="4908550"/>
          <p14:tracePt t="20626" x="6769100" y="4908550"/>
          <p14:tracePt t="20881" x="6769100" y="4905375"/>
          <p14:tracePt t="20887" x="6769100" y="4899025"/>
          <p14:tracePt t="21003" x="6769100" y="4895850"/>
          <p14:tracePt t="21009" x="6769100" y="4889500"/>
          <p14:tracePt t="21026" x="6775450" y="4867275"/>
          <p14:tracePt t="21042" x="6788150" y="4845050"/>
          <p14:tracePt t="21059" x="6800850" y="4803775"/>
          <p14:tracePt t="21076" x="6800850" y="4781550"/>
          <p14:tracePt t="21094" x="6800850" y="4765675"/>
          <p14:tracePt t="21110" x="6800850" y="4756150"/>
          <p14:tracePt t="21153" x="6797675" y="4756150"/>
          <p14:tracePt t="21159" x="6794500" y="4756150"/>
          <p14:tracePt t="21175" x="6781800" y="4756150"/>
          <p14:tracePt t="21192" x="6772275" y="4756150"/>
          <p14:tracePt t="21209" x="6759575" y="4756150"/>
          <p14:tracePt t="21226" x="6750050" y="475615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 1" descr="http://www.plantsystematics.org/users/sv22/6_22_09/Euphorbia_pulcherri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576103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age 2" descr="http://www.maltawildplants.com/EUPH/Pics/EUPPC/EUPPC-Euphorbia_pulcherrima_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643188"/>
            <a:ext cx="5214937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ZoneTexte 3"/>
          <p:cNvSpPr txBox="1">
            <a:spLocks noChangeArrowheads="1"/>
          </p:cNvSpPr>
          <p:nvPr/>
        </p:nvSpPr>
        <p:spPr bwMode="auto">
          <a:xfrm>
            <a:off x="500063" y="5411788"/>
            <a:ext cx="2857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Euphorbia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 pulcherima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14"/>
    </mc:Choice>
    <mc:Fallback>
      <p:transition spd="slow" advTm="7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9" x="6791325" y="4733925"/>
          <p14:tracePt t="3185" x="6842125" y="4708525"/>
          <p14:tracePt t="3194" x="6870700" y="4686300"/>
          <p14:tracePt t="3210" x="6915150" y="4635500"/>
          <p14:tracePt t="3226" x="6934200" y="4597400"/>
          <p14:tracePt t="3244" x="6940550" y="4562475"/>
          <p14:tracePt t="3259" x="6937375" y="4543425"/>
          <p14:tracePt t="3292" x="6845300" y="4505325"/>
          <p14:tracePt t="3325" x="6530975" y="4467225"/>
          <p14:tracePt t="3342" x="6254750" y="4511675"/>
          <p14:tracePt t="3359" x="6045200" y="4549775"/>
          <p14:tracePt t="3376" x="5857875" y="4606925"/>
          <p14:tracePt t="3379" x="5753100" y="4645025"/>
          <p14:tracePt t="3393" x="5549900" y="4749800"/>
          <p14:tracePt t="3409" x="5400675" y="4854575"/>
          <p14:tracePt t="3425" x="5267325" y="4924425"/>
          <p14:tracePt t="3442" x="5067300" y="5080000"/>
          <p14:tracePt t="3458" x="4981575" y="5165725"/>
          <p14:tracePt t="3475" x="4914900" y="5248275"/>
          <p14:tracePt t="3493" x="4800600" y="5356225"/>
          <p14:tracePt t="3509" x="4743450" y="5435600"/>
          <p14:tracePt t="3526" x="4686300" y="5527675"/>
          <p14:tracePt t="3542" x="4619625" y="5657850"/>
          <p14:tracePt t="3559" x="4597400" y="5724525"/>
          <p14:tracePt t="3575" x="4584700" y="5788025"/>
          <p14:tracePt t="3592" x="4584700" y="5895975"/>
          <p14:tracePt t="3609" x="4587875" y="5930900"/>
          <p14:tracePt t="3922" x="4521200" y="5930900"/>
          <p14:tracePt t="3929" x="4441825" y="5930900"/>
          <p14:tracePt t="3943" x="4270375" y="5946775"/>
          <p14:tracePt t="3959" x="4064000" y="5975350"/>
          <p14:tracePt t="3975" x="3889375" y="6003925"/>
          <p14:tracePt t="3992" x="3619500" y="6067425"/>
          <p14:tracePt t="4008" x="3467100" y="6096000"/>
          <p14:tracePt t="4025" x="3368675" y="6137275"/>
          <p14:tracePt t="4042" x="3197225" y="6197600"/>
          <p14:tracePt t="4059" x="3098800" y="6229350"/>
          <p14:tracePt t="4076" x="3006725" y="6286500"/>
          <p14:tracePt t="4093" x="2867025" y="6353175"/>
          <p14:tracePt t="4109" x="2752725" y="6413500"/>
          <p14:tracePt t="4125" x="2619375" y="6467475"/>
          <p14:tracePt t="4143" x="2505075" y="6515100"/>
          <p14:tracePt t="4159" x="2435225" y="6553200"/>
          <p14:tracePt t="4176" x="2371725" y="6565900"/>
          <p14:tracePt t="4193" x="2282825" y="6588125"/>
          <p14:tracePt t="4209" x="2216150" y="6607175"/>
          <p14:tracePt t="4225" x="2152650" y="6623050"/>
          <p14:tracePt t="4543" x="1463675" y="6467475"/>
          <p14:tracePt t="4559" x="1431925" y="6442075"/>
          <p14:tracePt t="4576" x="1412875" y="6410325"/>
          <p14:tracePt t="4593" x="1390650" y="6381750"/>
          <p14:tracePt t="4609" x="1381125" y="6372225"/>
          <p14:tracePt t="4642" x="1355725" y="6350000"/>
          <p14:tracePt t="4675" x="1330325" y="6350000"/>
          <p14:tracePt t="4692" x="1314450" y="6350000"/>
          <p14:tracePt t="4708" x="1304925" y="6350000"/>
          <p14:tracePt t="4726" x="1301750" y="6350000"/>
          <p14:tracePt t="4743" x="1279525" y="6350000"/>
          <p14:tracePt t="4759" x="1270000" y="6340475"/>
          <p14:tracePt t="4775" x="1260475" y="6337300"/>
          <p14:tracePt t="4792" x="1260475" y="6330950"/>
          <p14:tracePt t="6587" x="1270000" y="6321425"/>
          <p14:tracePt t="6609" x="1292225" y="6299200"/>
          <p14:tracePt t="6626" x="1301750" y="6289675"/>
          <p14:tracePt t="6643" x="1323975" y="6267450"/>
          <p14:tracePt t="6659" x="1323975" y="6257925"/>
          <p14:tracePt t="6675" x="1327150" y="6245225"/>
          <p14:tracePt t="6708" x="1336675" y="6216650"/>
          <p14:tracePt t="6742" x="1346200" y="6197600"/>
          <p14:tracePt t="6759" x="1346200" y="6181725"/>
          <p14:tracePt t="6776" x="1352550" y="6165850"/>
          <p14:tracePt t="6793" x="1352550" y="6153150"/>
          <p14:tracePt t="6808" x="1352550" y="6146800"/>
          <p14:tracePt t="6841" x="1362075" y="6143625"/>
          <p14:tracePt t="6858" x="1368425" y="6130925"/>
          <p14:tracePt t="6875" x="1377950" y="6118225"/>
          <p14:tracePt t="6892" x="1387475" y="6108700"/>
          <p14:tracePt t="6909" x="1403350" y="6092825"/>
          <p14:tracePt t="6925" x="1419225" y="6067425"/>
          <p14:tracePt t="6946" x="1438275" y="6032500"/>
          <p14:tracePt t="6958" x="1454150" y="6016625"/>
          <p14:tracePt t="6975" x="1470025" y="5991225"/>
          <p14:tracePt t="6991" x="1485900" y="5975350"/>
          <p14:tracePt t="7009" x="1530350" y="5930900"/>
          <p14:tracePt t="7026" x="1568450" y="5905500"/>
          <p14:tracePt t="7043" x="1622425" y="5854700"/>
          <p14:tracePt t="7059" x="1663700" y="5803900"/>
          <p14:tracePt t="7075" x="1695450" y="5778500"/>
          <p14:tracePt t="7092" x="1727200" y="5746750"/>
          <p14:tracePt t="7108" x="1771650" y="5711825"/>
          <p14:tracePt t="7125" x="1793875" y="5699125"/>
          <p14:tracePt t="7142" x="1806575" y="5683250"/>
          <p14:tracePt t="7158" x="1819275" y="5670550"/>
          <p14:tracePt t="7175" x="1828800" y="5670550"/>
          <p14:tracePt t="7193" x="1851025" y="5670550"/>
          <p14:tracePt t="7236" x="1854200" y="5670550"/>
          <p14:tracePt t="7258" x="1860550" y="5670550"/>
          <p14:tracePt t="7273" x="1860550" y="5676900"/>
          <p14:tracePt t="7279" x="1860550" y="5680075"/>
          <p14:tracePt t="7291" x="1860550" y="5686425"/>
          <p14:tracePt t="7308" x="1860550" y="5705475"/>
          <p14:tracePt t="7325" x="1860550" y="5727700"/>
          <p14:tracePt t="7342" x="1860550" y="5749925"/>
          <p14:tracePt t="7359" x="1860550" y="5781675"/>
          <p14:tracePt t="7375" x="1851025" y="5810250"/>
          <p14:tracePt t="7392" x="1838325" y="5835650"/>
          <p14:tracePt t="7409" x="1816100" y="5876925"/>
          <p14:tracePt t="7425" x="1803400" y="5902325"/>
          <p14:tracePt t="7443" x="1784350" y="5943600"/>
          <p14:tracePt t="7459" x="1768475" y="5969000"/>
          <p14:tracePt t="7476" x="1755775" y="5997575"/>
          <p14:tracePt t="7493" x="1746250" y="6007100"/>
          <p14:tracePt t="7508" x="1739900" y="6016625"/>
          <p14:tracePt t="10274" x="1762125" y="6010275"/>
          <p14:tracePt t="10280" x="1790700" y="5994400"/>
          <p14:tracePt t="10296" x="1920875" y="5959475"/>
          <p14:tracePt t="10313" x="2085975" y="5924550"/>
          <p14:tracePt t="10328" x="2270125" y="5905500"/>
          <p14:tracePt t="10342" x="2536825" y="5886450"/>
          <p14:tracePt t="10375" x="3502025" y="5895975"/>
          <p14:tracePt t="10408" x="4549775" y="5997575"/>
          <p14:tracePt t="10426" x="4968875" y="6048375"/>
          <p14:tracePt t="10445" x="5603875" y="6178550"/>
          <p14:tracePt t="10461" x="6019800" y="6283325"/>
          <p14:tracePt t="10477" x="6429375" y="6372225"/>
          <p14:tracePt t="10495" x="6956425" y="6489700"/>
          <p14:tracePt t="10510" x="7191375" y="6530975"/>
          <p14:tracePt t="10525" x="7419975" y="6559550"/>
          <p14:tracePt t="10541" x="7604125" y="6578600"/>
          <p14:tracePt t="10559" x="7810500" y="6578600"/>
          <p14:tracePt t="10575" x="7931150" y="6556375"/>
          <p14:tracePt t="10592" x="8016875" y="6540500"/>
          <p14:tracePt t="10609" x="8118475" y="6511925"/>
          <p14:tracePt t="10625" x="8156575" y="6483350"/>
          <p14:tracePt t="10641" x="8204200" y="6457950"/>
          <p14:tracePt t="10658" x="8280400" y="6410325"/>
          <p14:tracePt t="10674" x="8334375" y="6375400"/>
          <p14:tracePt t="10692" x="8378825" y="6324600"/>
          <p14:tracePt t="10709" x="8445500" y="6270625"/>
          <p14:tracePt t="10725" x="8480425" y="6223000"/>
          <p14:tracePt t="10742" x="8515350" y="6175375"/>
          <p14:tracePt t="10758" x="8572500" y="6035675"/>
          <p14:tracePt t="10774" x="8594725" y="5969000"/>
          <p14:tracePt t="10791" x="8613775" y="5905500"/>
          <p14:tracePt t="10808" x="8613775" y="5842000"/>
          <p14:tracePt t="10824" x="8613775" y="5781675"/>
          <p14:tracePt t="10841" x="8604250" y="5711825"/>
          <p14:tracePt t="10859" x="8578850" y="5556250"/>
          <p14:tracePt t="10874" x="8562975" y="5470525"/>
          <p14:tracePt t="10891" x="8521700" y="5362575"/>
          <p14:tracePt t="10908" x="8477250" y="5181600"/>
          <p14:tracePt t="10924" x="8442325" y="5111750"/>
          <p14:tracePt t="10942" x="8413750" y="5057775"/>
          <p14:tracePt t="10959" x="8378825" y="4997450"/>
          <p14:tracePt t="10975" x="8347075" y="4959350"/>
          <p14:tracePt t="10992" x="8328025" y="4905375"/>
          <p14:tracePt t="11009" x="8289925" y="4810125"/>
          <p14:tracePt t="11025" x="8270875" y="4765675"/>
          <p14:tracePt t="11041" x="8258175" y="4721225"/>
          <p14:tracePt t="11058" x="8232775" y="4683125"/>
          <p14:tracePt t="11074" x="8223250" y="4654550"/>
          <p14:tracePt t="11092" x="8216900" y="4632325"/>
          <p14:tracePt t="11109" x="8197850" y="4587875"/>
          <p14:tracePt t="11125" x="8185150" y="4533900"/>
          <p14:tracePt t="11142" x="8162925" y="4479925"/>
          <p14:tracePt t="11159" x="8128000" y="4375150"/>
          <p14:tracePt t="11175" x="8089900" y="4308475"/>
          <p14:tracePt t="11191" x="8058150" y="4241800"/>
          <p14:tracePt t="11208" x="8004175" y="4133850"/>
          <p14:tracePt t="11225" x="7978775" y="4086225"/>
          <p14:tracePt t="11242" x="7953375" y="4054475"/>
          <p14:tracePt t="11259" x="7937500" y="4019550"/>
          <p14:tracePt t="11275" x="7927975" y="4010025"/>
          <p14:tracePt t="11292" x="7912100" y="4000500"/>
          <p14:tracePt t="11308" x="7877175" y="3978275"/>
          <p14:tracePt t="11324" x="7854950" y="3965575"/>
          <p14:tracePt t="11341" x="7823200" y="3952875"/>
          <p14:tracePt t="11358" x="7788275" y="3937000"/>
          <p14:tracePt t="11374" x="7750175" y="3917950"/>
          <p14:tracePt t="11392" x="7705725" y="3902075"/>
          <p14:tracePt t="11409" x="7642225" y="3883025"/>
          <p14:tracePt t="11425" x="7604125" y="3873500"/>
          <p14:tracePt t="11441" x="7540625" y="3851275"/>
          <p14:tracePt t="11458" x="7426325" y="3819525"/>
          <p14:tracePt t="11474" x="7350125" y="3797300"/>
          <p14:tracePt t="11491" x="7283450" y="3765550"/>
          <p14:tracePt t="11509" x="7191375" y="3730625"/>
          <p14:tracePt t="11525" x="7112000" y="3692525"/>
          <p14:tracePt t="11542" x="7000875" y="3657600"/>
          <p14:tracePt t="11559" x="6842125" y="3600450"/>
          <p14:tracePt t="11575" x="6711950" y="3571875"/>
          <p14:tracePt t="11591" x="6581775" y="3546475"/>
          <p14:tracePt t="11608" x="6426200" y="3514725"/>
          <p14:tracePt t="11624" x="6340475" y="3498850"/>
          <p14:tracePt t="11642" x="6232525" y="3482975"/>
          <p14:tracePt t="11659" x="6076950" y="3448050"/>
          <p14:tracePt t="11675" x="5994400" y="3448050"/>
          <p14:tracePt t="11692" x="5899150" y="3441700"/>
          <p14:tracePt t="11709" x="5768975" y="3435350"/>
          <p14:tracePt t="11725" x="5664200" y="3435350"/>
          <p14:tracePt t="11741" x="5584825" y="3435350"/>
          <p14:tracePt t="11758" x="5445125" y="3435350"/>
          <p14:tracePt t="11775" x="5324475" y="3448050"/>
          <p14:tracePt t="11792" x="5238750" y="3470275"/>
          <p14:tracePt t="11809" x="5105400" y="3495675"/>
          <p14:tracePt t="11825" x="4997450" y="3511550"/>
          <p14:tracePt t="11842" x="4892675" y="3527425"/>
          <p14:tracePt t="11859" x="4762500" y="3584575"/>
          <p14:tracePt t="11875" x="4695825" y="3622675"/>
          <p14:tracePt t="11891" x="4648200" y="3654425"/>
          <p14:tracePt t="11908" x="4565650" y="3730625"/>
          <p14:tracePt t="11925" x="4514850" y="3781425"/>
          <p14:tracePt t="11942" x="4464050" y="3825875"/>
          <p14:tracePt t="11959" x="4384675" y="3937000"/>
          <p14:tracePt t="11975" x="4352925" y="4022725"/>
          <p14:tracePt t="11992" x="4311650" y="4114800"/>
          <p14:tracePt t="12012" x="4292600" y="4197350"/>
          <p14:tracePt t="12025" x="4286250" y="4257675"/>
          <p14:tracePt t="12041" x="4286250" y="4327525"/>
          <p14:tracePt t="12059" x="4286250" y="4445000"/>
          <p14:tracePt t="12075" x="4286250" y="4502150"/>
          <p14:tracePt t="12092" x="4286250" y="4540250"/>
          <p14:tracePt t="12109" x="4286250" y="4610100"/>
          <p14:tracePt t="12125" x="4286250" y="4660900"/>
          <p14:tracePt t="12142" x="4289425" y="4721225"/>
          <p14:tracePt t="12158" x="4308475" y="4810125"/>
          <p14:tracePt t="12174" x="4318000" y="4867275"/>
          <p14:tracePt t="12191" x="4330700" y="4911725"/>
          <p14:tracePt t="12208" x="4349750" y="4975225"/>
          <p14:tracePt t="12224" x="4362450" y="5022850"/>
          <p14:tracePt t="12241" x="4375150" y="5083175"/>
          <p14:tracePt t="12258" x="4403725" y="5168900"/>
          <p14:tracePt t="12275" x="4416425" y="5213350"/>
          <p14:tracePt t="12291" x="4429125" y="5267325"/>
          <p14:tracePt t="12308" x="4451350" y="5346700"/>
          <p14:tracePt t="12324" x="4473575" y="5413375"/>
          <p14:tracePt t="12341" x="4486275" y="5476875"/>
          <p14:tracePt t="12359" x="4498975" y="5546725"/>
          <p14:tracePt t="12374" x="4505325" y="5591175"/>
          <p14:tracePt t="12391" x="4505325" y="5613400"/>
          <p14:tracePt t="12408" x="4518025" y="5664200"/>
          <p14:tracePt t="12424" x="4530725" y="5686425"/>
          <p14:tracePt t="12441" x="4537075" y="5718175"/>
          <p14:tracePt t="12459" x="4543425" y="5749925"/>
          <p14:tracePt t="12475" x="4549775" y="5781675"/>
          <p14:tracePt t="12492" x="4559300" y="5810250"/>
          <p14:tracePt t="12509" x="4578350" y="5861050"/>
          <p14:tracePt t="12525" x="4597400" y="5889625"/>
          <p14:tracePt t="12541" x="4638675" y="5930900"/>
          <p14:tracePt t="12558" x="4781550" y="6013450"/>
          <p14:tracePt t="12574" x="4883150" y="6073775"/>
          <p14:tracePt t="12591" x="5026025" y="6108700"/>
          <p14:tracePt t="12609" x="5248275" y="6162675"/>
          <p14:tracePt t="12625" x="5365750" y="6181725"/>
          <p14:tracePt t="12642" x="5473700" y="6188075"/>
          <p14:tracePt t="12659" x="5635625" y="6197600"/>
          <p14:tracePt t="12675" x="5708650" y="6203950"/>
          <p14:tracePt t="12691" x="5768975" y="6203950"/>
          <p14:tracePt t="12708" x="5876925" y="6210300"/>
          <p14:tracePt t="12725" x="5946775" y="6219825"/>
          <p14:tracePt t="12741" x="6010275" y="6226175"/>
          <p14:tracePt t="12757" x="6054725" y="6232525"/>
          <p14:tracePt t="12775" x="6108700" y="6232525"/>
          <p14:tracePt t="12791" x="6130925" y="6232525"/>
          <p14:tracePt t="12808" x="6172200" y="6232525"/>
          <p14:tracePt t="12825" x="6194425" y="6232525"/>
          <p14:tracePt t="12841" x="6223000" y="6229350"/>
          <p14:tracePt t="12858" x="6264275" y="6210300"/>
          <p14:tracePt t="12875" x="6302375" y="6191250"/>
          <p14:tracePt t="12891" x="6327775" y="6172200"/>
          <p14:tracePt t="12909" x="6372225" y="6127750"/>
          <p14:tracePt t="12925" x="6403975" y="6089650"/>
          <p14:tracePt t="12942" x="6435725" y="5991225"/>
          <p14:tracePt t="12959" x="6483350" y="5864225"/>
          <p14:tracePt t="12974" x="6499225" y="5800725"/>
          <p14:tracePt t="12991" x="6511925" y="5746750"/>
          <p14:tracePt t="13008" x="6511925" y="5661025"/>
          <p14:tracePt t="13024" x="6511925" y="5600700"/>
          <p14:tracePt t="13042" x="6511925" y="5540375"/>
          <p14:tracePt t="13059" x="6502400" y="5470525"/>
          <p14:tracePt t="13075" x="6473825" y="5422900"/>
          <p14:tracePt t="13092" x="6445250" y="5365750"/>
          <p14:tracePt t="13108" x="6397625" y="5292725"/>
          <p14:tracePt t="13124" x="6372225" y="5254625"/>
          <p14:tracePt t="13141" x="6340475" y="5213350"/>
          <p14:tracePt t="13158" x="6324600" y="5184775"/>
          <p14:tracePt t="13175" x="6311900" y="5168900"/>
          <p14:tracePt t="13192" x="6302375" y="5159375"/>
          <p14:tracePt t="13209" x="6299200" y="5156200"/>
          <p14:tracePt t="13489" x="6311900" y="5156200"/>
          <p14:tracePt t="13496" x="6321425" y="5156200"/>
          <p14:tracePt t="13509" x="6337300" y="5156200"/>
          <p14:tracePt t="13524" x="6346825" y="5156200"/>
          <p14:tracePt t="13541" x="6362700" y="5156200"/>
          <p14:tracePt t="13558" x="6378575" y="5156200"/>
          <p14:tracePt t="13574" x="6388100" y="5156200"/>
          <p14:tracePt t="13610" x="6394450" y="5143500"/>
          <p14:tracePt t="13625" x="6394450" y="5133975"/>
          <p14:tracePt t="13642" x="6394450" y="5124450"/>
          <p14:tracePt t="13658" x="6394450" y="5114925"/>
          <p14:tracePt t="13675" x="6394450" y="5105400"/>
          <p14:tracePt t="14374" x="6397625" y="5105400"/>
          <p14:tracePt t="14381" x="6403975" y="5099050"/>
          <p14:tracePt t="14391" x="6407150" y="5095875"/>
          <p14:tracePt t="14408" x="6432550" y="5076825"/>
          <p14:tracePt t="14425" x="6451600" y="5060950"/>
          <p14:tracePt t="14442" x="6461125" y="5051425"/>
          <p14:tracePt t="14474" x="6492875" y="5038725"/>
          <p14:tracePt t="14508" x="6496050" y="5013325"/>
          <p14:tracePt t="14510" x="6496050" y="5006975"/>
          <p14:tracePt t="14525" x="6502400" y="4997450"/>
          <p14:tracePt t="14542" x="6505575" y="4987925"/>
          <p14:tracePt t="14559" x="6505575" y="4972050"/>
          <p14:tracePt t="14575" x="6511925" y="4962525"/>
          <p14:tracePt t="14609" x="6515100" y="4953000"/>
          <p14:tracePt t="14624" x="6515100" y="4943475"/>
          <p14:tracePt t="14641" x="6521450" y="4927600"/>
          <p14:tracePt t="14659" x="6527800" y="4918075"/>
          <p14:tracePt t="14675" x="6543675" y="4908550"/>
          <p14:tracePt t="14691" x="6546850" y="4902200"/>
          <p14:tracePt t="14709" x="6553200" y="4889500"/>
          <p14:tracePt t="14725" x="6553200" y="4883150"/>
          <p14:tracePt t="14741" x="6553200" y="4873625"/>
          <p14:tracePt t="14758" x="6553200" y="4867275"/>
          <p14:tracePt t="14774" x="6553200" y="4854575"/>
          <p14:tracePt t="14791" x="6553200" y="4848225"/>
          <p14:tracePt t="14807" x="6553200" y="4838700"/>
          <p14:tracePt t="14825" x="6553200" y="4822825"/>
          <p14:tracePt t="14841" x="6553200" y="4819650"/>
          <p14:tracePt t="14859" x="6553200" y="4810125"/>
          <p14:tracePt t="14875" x="6553200" y="4794250"/>
          <p14:tracePt t="14891" x="6553200" y="4772025"/>
          <p14:tracePt t="14908" x="6543675" y="4756150"/>
          <p14:tracePt t="14924" x="6534150" y="4740275"/>
          <p14:tracePt t="14941" x="6534150" y="4730750"/>
          <p14:tracePt t="14959" x="6534150" y="4721225"/>
          <p14:tracePt t="14975" x="6527800" y="4721225"/>
          <p14:tracePt t="14992" x="6518275" y="4711700"/>
          <p14:tracePt t="15009" x="6508750" y="4702175"/>
          <p14:tracePt t="15025" x="6505575" y="4695825"/>
          <p14:tracePt t="15041" x="6499225" y="4692650"/>
          <p14:tracePt t="15058" x="6496050" y="4686300"/>
          <p14:tracePt t="15074" x="6483350" y="4679950"/>
          <p14:tracePt t="15091" x="6473825" y="4670425"/>
          <p14:tracePt t="15107" x="6464300" y="4660900"/>
          <p14:tracePt t="15125" x="6448425" y="4645025"/>
          <p14:tracePt t="15142" x="6432550" y="4635500"/>
          <p14:tracePt t="15159" x="6419850" y="4619625"/>
          <p14:tracePt t="15175" x="6410325" y="4616450"/>
          <p14:tracePt t="15191" x="6397625" y="4616450"/>
          <p14:tracePt t="15207" x="6384925" y="4610100"/>
          <p14:tracePt t="15224" x="6369050" y="4610100"/>
          <p14:tracePt t="15241" x="6359525" y="4603750"/>
          <p14:tracePt t="15259" x="6343650" y="4600575"/>
          <p14:tracePt t="15275" x="6318250" y="4594225"/>
          <p14:tracePt t="15292" x="6296025" y="4594225"/>
          <p14:tracePt t="15309" x="6254750" y="4594225"/>
          <p14:tracePt t="15324" x="6245225" y="4594225"/>
          <p14:tracePt t="15340" x="6235700" y="4594225"/>
          <p14:tracePt t="15357" x="6219825" y="4594225"/>
          <p14:tracePt t="15374" x="6203950" y="4594225"/>
          <p14:tracePt t="15391" x="6194425" y="4594225"/>
          <p14:tracePt t="15409" x="6184900" y="4591050"/>
          <p14:tracePt t="15425" x="6165850" y="4584700"/>
          <p14:tracePt t="15442" x="6156325" y="4584700"/>
          <p14:tracePt t="15459" x="6140450" y="4584700"/>
          <p14:tracePt t="15474" x="6124575" y="4584700"/>
          <p14:tracePt t="15490" x="6115050" y="4584700"/>
          <p14:tracePt t="15507" x="6105525" y="4584700"/>
          <p14:tracePt t="15524" x="6092825" y="4584700"/>
          <p14:tracePt t="15541" x="6076950" y="4584700"/>
          <p14:tracePt t="15563" x="6061075" y="4584700"/>
          <p14:tracePt t="15575" x="6051550" y="4584700"/>
          <p14:tracePt t="15591" x="6042025" y="4584700"/>
          <p14:tracePt t="15624" x="6038850" y="4584700"/>
          <p14:tracePt t="15645" x="6026150" y="4587875"/>
          <p14:tracePt t="15657" x="6026150" y="4591050"/>
          <p14:tracePt t="15675" x="6016625" y="4606925"/>
          <p14:tracePt t="15692" x="6013450" y="4613275"/>
          <p14:tracePt t="15709" x="6007100" y="4625975"/>
          <p14:tracePt t="15725" x="6007100" y="4635500"/>
          <p14:tracePt t="15741" x="6007100" y="4645025"/>
          <p14:tracePt t="15757" x="6007100" y="4657725"/>
          <p14:tracePt t="15774" x="6007100" y="4676775"/>
          <p14:tracePt t="15790" x="6007100" y="4686300"/>
          <p14:tracePt t="15808" x="6007100" y="4689475"/>
          <p14:tracePt t="15860" x="6007100" y="4695825"/>
          <p14:tracePt t="15875" x="6007100" y="4702175"/>
          <p14:tracePt t="15888" x="6010275" y="4705350"/>
          <p14:tracePt t="15895" x="6013450" y="4711700"/>
          <p14:tracePt t="15907" x="6019800" y="4711700"/>
          <p14:tracePt t="15924" x="6038850" y="4714875"/>
          <p14:tracePt t="15941" x="6048375" y="4714875"/>
          <p14:tracePt t="16053" x="6054725" y="4714875"/>
          <p14:tracePt t="16059" x="6057900" y="4714875"/>
          <p14:tracePt t="16161" x="6064250" y="4714875"/>
          <p14:tracePt t="16168" x="6067425" y="4714875"/>
          <p14:tracePt t="16175" x="6073775" y="4714875"/>
          <p14:tracePt t="16191" x="6089650" y="4714875"/>
          <p14:tracePt t="16225" x="6092825" y="4714875"/>
          <p14:tracePt t="16324" x="6099175" y="4714875"/>
          <p14:tracePt t="16331" x="6102350" y="4714875"/>
          <p14:tracePt t="16374" x="6108700" y="4714875"/>
          <p14:tracePt t="16404" x="6111875" y="4714875"/>
          <p14:tracePt t="16410" x="6118225" y="4714875"/>
          <p14:tracePt t="16425" x="6134100" y="4714875"/>
          <p14:tracePt t="16442" x="6149975" y="4727575"/>
          <p14:tracePt t="16459" x="6178550" y="4737100"/>
          <p14:tracePt t="16475" x="6235700" y="4749800"/>
          <p14:tracePt t="16490" x="6264275" y="4749800"/>
          <p14:tracePt t="16508" x="6280150" y="4749800"/>
          <p14:tracePt t="16524" x="6296025" y="4756150"/>
          <p14:tracePt t="16541" x="6311900" y="4756150"/>
          <p14:tracePt t="16545" x="6315075" y="4756150"/>
          <p14:tracePt t="16575" x="6321425" y="4759325"/>
          <p14:tracePt t="16591" x="6330950" y="4759325"/>
          <p14:tracePt t="16607" x="6340475" y="4765675"/>
          <p14:tracePt t="16624" x="6359525" y="4772025"/>
          <p14:tracePt t="16640" x="6365875" y="4772025"/>
          <p14:tracePt t="16657" x="6369050" y="4772025"/>
          <p14:tracePt t="16704" x="6375400" y="4772025"/>
          <p14:tracePt t="16711" x="6378575" y="4772025"/>
          <p14:tracePt t="16725" x="6388100" y="4772025"/>
          <p14:tracePt t="16741" x="6403975" y="4772025"/>
          <p14:tracePt t="16757" x="6413500" y="4772025"/>
          <p14:tracePt t="16774" x="6435725" y="4781550"/>
          <p14:tracePt t="16790" x="6457950" y="4781550"/>
          <p14:tracePt t="16808" x="6467475" y="4781550"/>
          <p14:tracePt t="16825" x="6480175" y="4781550"/>
          <p14:tracePt t="16841" x="6489700" y="4781550"/>
          <p14:tracePt t="16858" x="6505575" y="4781550"/>
          <p14:tracePt t="16874" x="6521450" y="4781550"/>
          <p14:tracePt t="16891" x="6530975" y="4784725"/>
          <p14:tracePt t="16907" x="6546850" y="4791075"/>
          <p14:tracePt t="16924" x="6572250" y="4797425"/>
          <p14:tracePt t="16941" x="6581775" y="4797425"/>
          <p14:tracePt t="16957" x="6591300" y="4797425"/>
          <p14:tracePt t="16975" x="6597650" y="4797425"/>
          <p14:tracePt t="17002" x="6607175" y="4797425"/>
          <p14:tracePt t="17010" x="6607175" y="4800600"/>
          <p14:tracePt t="17025" x="6616700" y="4806950"/>
          <p14:tracePt t="17041" x="6623050" y="4813300"/>
          <p14:tracePt t="17057" x="6626225" y="4813300"/>
          <p14:tracePt t="17060" x="6632575" y="4813300"/>
          <p14:tracePt t="17075" x="6635750" y="4813300"/>
          <p14:tracePt t="17090" x="6642100" y="4813300"/>
          <p14:tracePt t="17108" x="6657975" y="4813300"/>
          <p14:tracePt t="17124" x="6667500" y="4813300"/>
          <p14:tracePt t="17141" x="6677025" y="4813300"/>
          <p14:tracePt t="17158" x="6686550" y="4813300"/>
          <p14:tracePt t="17174" x="6705600" y="4813300"/>
          <p14:tracePt t="17191" x="6715125" y="4813300"/>
          <p14:tracePt t="17208" x="6724650" y="4813300"/>
          <p14:tracePt t="17225" x="6731000" y="4813300"/>
          <p14:tracePt t="17258" x="6731000" y="4810125"/>
          <p14:tracePt t="17274" x="6731000" y="4794250"/>
          <p14:tracePt t="17291" x="6731000" y="4765675"/>
          <p14:tracePt t="17307" x="6731000" y="4743450"/>
          <p14:tracePt t="17324" x="6727825" y="4705350"/>
          <p14:tracePt t="17340" x="6721475" y="4686300"/>
          <p14:tracePt t="17357" x="6711950" y="4676775"/>
          <p14:tracePt t="17374" x="6708775" y="4657725"/>
          <p14:tracePt t="17391" x="6708775" y="4651375"/>
          <p14:tracePt t="17431" x="6696075" y="4651375"/>
          <p14:tracePt t="17440" x="6692900" y="4651375"/>
          <p14:tracePt t="17457" x="6683375" y="4651375"/>
          <p14:tracePt t="17474" x="6667500" y="4648200"/>
          <p14:tracePt t="17491" x="6657975" y="4641850"/>
          <p14:tracePt t="17508" x="6642100" y="4641850"/>
          <p14:tracePt t="17525" x="6629400" y="4641850"/>
          <p14:tracePt t="17566" x="6623050" y="4641850"/>
          <p14:tracePt t="17574" x="6619875" y="4638675"/>
          <p14:tracePt t="17590" x="6610350" y="4638675"/>
          <p14:tracePt t="17607" x="6594475" y="4638675"/>
          <p14:tracePt t="17624" x="6578600" y="4632325"/>
          <p14:tracePt t="17641" x="6569075" y="4632325"/>
          <p14:tracePt t="17658" x="6559550" y="4632325"/>
          <p14:tracePt t="17675" x="6540500" y="4632325"/>
          <p14:tracePt t="17691" x="6530975" y="4632325"/>
          <p14:tracePt t="17707" x="6518275" y="4632325"/>
          <p14:tracePt t="17724" x="6499225" y="4632325"/>
          <p14:tracePt t="17740" x="6489700" y="4632325"/>
          <p14:tracePt t="17757" x="6480175" y="4632325"/>
          <p14:tracePt t="17774" x="6464300" y="4632325"/>
          <p14:tracePt t="17791" x="6451600" y="4632325"/>
          <p14:tracePt t="17808" x="6442075" y="4632325"/>
          <p14:tracePt t="17824" x="6426200" y="4632325"/>
          <p14:tracePt t="17841" x="6416675" y="4632325"/>
          <p14:tracePt t="17857" x="6400800" y="4632325"/>
          <p14:tracePt t="17874" x="6381750" y="4632325"/>
          <p14:tracePt t="17891" x="6359525" y="4625975"/>
          <p14:tracePt t="17908" x="6327775" y="4619625"/>
          <p14:tracePt t="17924" x="6286500" y="4619625"/>
          <p14:tracePt t="17941" x="6276975" y="4619625"/>
          <p14:tracePt t="17958" x="6267450" y="4619625"/>
          <p14:tracePt t="17974" x="6235700" y="4619625"/>
          <p14:tracePt t="17991" x="6219825" y="4619625"/>
          <p14:tracePt t="18007" x="6200775" y="4619625"/>
          <p14:tracePt t="18024" x="6165850" y="4619625"/>
          <p14:tracePt t="18041" x="6156325" y="4619625"/>
          <p14:tracePt t="18058" x="6146800" y="4619625"/>
          <p14:tracePt t="18061" x="6140450" y="4619625"/>
          <p14:tracePt t="18075" x="6124575" y="4619625"/>
          <p14:tracePt t="18092" x="6115050" y="4619625"/>
          <p14:tracePt t="18108" x="6105525" y="4619625"/>
          <p14:tracePt t="18124" x="6092825" y="4619625"/>
          <p14:tracePt t="18140" x="6076950" y="4619625"/>
          <p14:tracePt t="18157" x="6067425" y="4619625"/>
          <p14:tracePt t="18253" x="6067425" y="4622800"/>
          <p14:tracePt t="18274" x="6067425" y="4625975"/>
          <p14:tracePt t="18281" x="6067425" y="4632325"/>
          <p14:tracePt t="18290" x="6067425" y="4638675"/>
          <p14:tracePt t="18307" x="6067425" y="4641850"/>
          <p14:tracePt t="18324" x="6067425" y="4651375"/>
          <p14:tracePt t="18341" x="6067425" y="4657725"/>
          <p14:tracePt t="18357" x="6067425" y="4667250"/>
          <p14:tracePt t="18391" x="6073775" y="4670425"/>
          <p14:tracePt t="18407" x="6089650" y="4670425"/>
          <p14:tracePt t="18424" x="6102350" y="4676775"/>
          <p14:tracePt t="18440" x="6111875" y="4676775"/>
          <p14:tracePt t="18458" x="6127750" y="4686300"/>
          <p14:tracePt t="18475" x="6169025" y="4699000"/>
          <p14:tracePt t="18491" x="6207125" y="4711700"/>
          <p14:tracePt t="18508" x="6229350" y="4724400"/>
          <p14:tracePt t="18524" x="6257925" y="4724400"/>
          <p14:tracePt t="18541" x="6267450" y="4724400"/>
          <p14:tracePt t="18589" x="6270625" y="4724400"/>
          <p14:tracePt t="18696" x="6276975" y="4727575"/>
          <p14:tracePt t="18703" x="6280150" y="4733925"/>
          <p14:tracePt t="18710" x="6286500" y="4737100"/>
          <p14:tracePt t="18724" x="6296025" y="4749800"/>
          <p14:tracePt t="18741" x="6318250" y="4759325"/>
          <p14:tracePt t="18758" x="6334125" y="4765675"/>
          <p14:tracePt t="18775" x="6369050" y="4781550"/>
          <p14:tracePt t="18791" x="6381750" y="4787900"/>
          <p14:tracePt t="18808" x="6397625" y="4787900"/>
          <p14:tracePt t="18824" x="6432550" y="4794250"/>
          <p14:tracePt t="18840" x="6454775" y="4797425"/>
          <p14:tracePt t="18858" x="6483350" y="4797425"/>
          <p14:tracePt t="18874" x="6540500" y="4810125"/>
          <p14:tracePt t="18891" x="6578600" y="4816475"/>
          <p14:tracePt t="18908" x="6607175" y="4816475"/>
          <p14:tracePt t="18925" x="6632575" y="4816475"/>
          <p14:tracePt t="18941" x="6648450" y="4816475"/>
          <p14:tracePt t="18958" x="6657975" y="4816475"/>
          <p14:tracePt t="19253" x="6645275" y="4810125"/>
          <p14:tracePt t="19260" x="6642100" y="4810125"/>
          <p14:tracePt t="19274" x="6632575" y="4800600"/>
          <p14:tracePt t="19290" x="6610350" y="4787900"/>
          <p14:tracePt t="19307" x="6588125" y="4781550"/>
          <p14:tracePt t="19325" x="6572250" y="4781550"/>
          <p14:tracePt t="19341" x="6562725" y="4781550"/>
          <p14:tracePt t="19358" x="6553200" y="4781550"/>
          <p14:tracePt t="19374" x="6534150" y="4781550"/>
          <p14:tracePt t="19424" x="6527800" y="4781550"/>
          <p14:tracePt t="19646" x="6524625" y="4781550"/>
          <p14:tracePt t="19652" x="6518275" y="4781550"/>
          <p14:tracePt t="19660" x="6508750" y="4781550"/>
          <p14:tracePt t="19675" x="6502400" y="4778375"/>
          <p14:tracePt t="19690" x="6499225" y="4772025"/>
          <p14:tracePt t="19707" x="6499225" y="4768850"/>
          <p14:tracePt t="19724" x="6499225" y="4762500"/>
          <p14:tracePt t="19741" x="6492875" y="4752975"/>
          <p14:tracePt t="19758" x="6492875" y="4749800"/>
          <p14:tracePt t="19774" x="6492875" y="4727575"/>
          <p14:tracePt t="19790" x="6492875" y="4718050"/>
          <p14:tracePt t="19807" x="6492875" y="4708525"/>
          <p14:tracePt t="19824" x="6492875" y="4689475"/>
          <p14:tracePt t="19841" x="6492875" y="4683125"/>
          <p14:tracePt t="19858" x="6499225" y="4683125"/>
          <p14:tracePt t="19874" x="6515100" y="4679950"/>
          <p14:tracePt t="19891" x="6521450" y="4673600"/>
          <p14:tracePt t="19908" x="6521450" y="4670425"/>
          <p14:tracePt t="19924" x="6521450" y="4660900"/>
          <p14:tracePt t="19940" x="6521450" y="4651375"/>
          <p14:tracePt t="19957" x="6521450" y="4635500"/>
          <p14:tracePt t="19974" x="6521450" y="4619625"/>
          <p14:tracePt t="19991" x="6521450" y="4610100"/>
          <p14:tracePt t="20008" x="6521450" y="4606925"/>
          <p14:tracePt t="20024" x="6521450" y="4591050"/>
          <p14:tracePt t="20041" x="6518275" y="4584700"/>
          <p14:tracePt t="20057" x="6502400" y="4581525"/>
          <p14:tracePt t="20074" x="6489700" y="4581525"/>
          <p14:tracePt t="20090" x="6473825" y="4581525"/>
          <p14:tracePt t="20106" x="6445250" y="4581525"/>
          <p14:tracePt t="20124" x="6394450" y="4568825"/>
          <p14:tracePt t="20141" x="6359525" y="4562475"/>
          <p14:tracePt t="20158" x="6315075" y="4562475"/>
          <p14:tracePt t="20174" x="6257925" y="4562475"/>
          <p14:tracePt t="20191" x="6238875" y="4562475"/>
          <p14:tracePt t="20207" x="6207125" y="4562475"/>
          <p14:tracePt t="20224" x="6188075" y="4562475"/>
          <p14:tracePt t="20241" x="6178550" y="4562475"/>
          <p14:tracePt t="20257" x="6162675" y="4562475"/>
          <p14:tracePt t="20274" x="6146800" y="4562475"/>
          <p14:tracePt t="20291" x="6137275" y="4562475"/>
          <p14:tracePt t="20308" x="6127750" y="4562475"/>
          <p14:tracePt t="20324" x="6108700" y="4562475"/>
          <p14:tracePt t="20340" x="6099175" y="4562475"/>
          <p14:tracePt t="20357" x="6089650" y="4562475"/>
          <p14:tracePt t="20373" x="6073775" y="4562475"/>
          <p14:tracePt t="20390" x="6057900" y="4575175"/>
          <p14:tracePt t="20407" x="6048375" y="4584700"/>
          <p14:tracePt t="20423" x="6032500" y="4603750"/>
          <p14:tracePt t="20440" x="6022975" y="4613275"/>
          <p14:tracePt t="20457" x="6022975" y="4622800"/>
          <p14:tracePt t="20474" x="6022975" y="4645025"/>
          <p14:tracePt t="20490" x="6022975" y="4654550"/>
          <p14:tracePt t="20507" x="6022975" y="4664075"/>
          <p14:tracePt t="20524" x="6026150" y="4676775"/>
          <p14:tracePt t="20540" x="6035675" y="4692650"/>
          <p14:tracePt t="20557" x="6045200" y="4702175"/>
          <p14:tracePt t="20574" x="6080125" y="4721225"/>
          <p14:tracePt t="20591" x="6102350" y="4730750"/>
          <p14:tracePt t="20607" x="6134100" y="4749800"/>
          <p14:tracePt t="20625" x="6184900" y="4768850"/>
          <p14:tracePt t="20640" x="6235700" y="4775200"/>
          <p14:tracePt t="20657" x="6289675" y="4787900"/>
          <p14:tracePt t="20674" x="6353175" y="4800600"/>
          <p14:tracePt t="20691" x="6391275" y="4800600"/>
          <p14:tracePt t="20707" x="6413500" y="4813300"/>
          <p14:tracePt t="20724" x="6461125" y="4813300"/>
          <p14:tracePt t="20740" x="6489700" y="4813300"/>
          <p14:tracePt t="20756" x="6534150" y="4813300"/>
          <p14:tracePt t="20774" x="6591300" y="4819650"/>
          <p14:tracePt t="20790" x="6613525" y="4819650"/>
          <p14:tracePt t="20808" x="6626225" y="4819650"/>
          <p14:tracePt t="20824" x="6635750" y="4819650"/>
          <p14:tracePt t="21168" x="6635750" y="4829175"/>
          <p14:tracePt t="21175" x="6629400" y="4835525"/>
          <p14:tracePt t="21191" x="6604000" y="4835525"/>
          <p14:tracePt t="21207" x="6559550" y="4835525"/>
          <p14:tracePt t="21241" x="6442075" y="4832350"/>
          <p14:tracePt t="21273" x="6334125" y="4794250"/>
          <p14:tracePt t="21290" x="6289675" y="4781550"/>
          <p14:tracePt t="21306" x="6251575" y="4768850"/>
          <p14:tracePt t="21324" x="6210300" y="4756150"/>
          <p14:tracePt t="21341" x="6194425" y="4756150"/>
          <p14:tracePt t="21358" x="6178550" y="4743450"/>
          <p14:tracePt t="21374" x="6162675" y="4730750"/>
          <p14:tracePt t="21391" x="6153150" y="4724400"/>
          <p14:tracePt t="21407" x="6143625" y="4721225"/>
          <p14:tracePt t="21423" x="6124575" y="4721225"/>
          <p14:tracePt t="21440" x="6115050" y="4714875"/>
          <p14:tracePt t="21457" x="6102350" y="4699000"/>
          <p14:tracePt t="21474" x="6083300" y="4683125"/>
          <p14:tracePt t="21490" x="6073775" y="4673600"/>
          <p14:tracePt t="21508" x="6064250" y="4664075"/>
          <p14:tracePt t="21525" x="6045200" y="4625975"/>
          <p14:tracePt t="21541" x="6029325" y="4594225"/>
          <p14:tracePt t="21557" x="6016625" y="4578350"/>
          <p14:tracePt t="21574" x="6003925" y="4556125"/>
          <p14:tracePt t="21590" x="5991225" y="4543425"/>
          <p14:tracePt t="21607" x="5975350" y="4518025"/>
          <p14:tracePt t="21625" x="5965825" y="4498975"/>
          <p14:tracePt t="21641" x="5965825" y="4476750"/>
          <p14:tracePt t="21658" x="5959475" y="4460875"/>
          <p14:tracePt t="21674" x="5959475" y="4425950"/>
          <p14:tracePt t="21690" x="5953125" y="4410075"/>
          <p14:tracePt t="21706" x="5943600" y="4400550"/>
          <p14:tracePt t="21724" x="5921375" y="4378325"/>
          <p14:tracePt t="21740" x="5911850" y="4368800"/>
          <p14:tracePt t="21757" x="5902325" y="4359275"/>
          <p14:tracePt t="21774" x="5883275" y="4349750"/>
          <p14:tracePt t="21791" x="5851525" y="4343400"/>
          <p14:tracePt t="21807" x="5832475" y="4343400"/>
          <p14:tracePt t="21824" x="5788025" y="4327525"/>
          <p14:tracePt t="21840" x="5749925" y="4314825"/>
          <p14:tracePt t="21857" x="5727700" y="4302125"/>
          <p14:tracePt t="21874" x="5686425" y="4283075"/>
          <p14:tracePt t="21891" x="5667375" y="4267200"/>
          <p14:tracePt t="21907" x="5657850" y="4257675"/>
          <p14:tracePt t="21925" x="5641975" y="4241800"/>
          <p14:tracePt t="21941" x="5626100" y="4232275"/>
          <p14:tracePt t="21957" x="5622925" y="4216400"/>
          <p14:tracePt t="21974" x="5622925" y="4203700"/>
          <p14:tracePt t="21990" x="5622925" y="4194175"/>
          <p14:tracePt t="22006" x="5622925" y="4181475"/>
          <p14:tracePt t="22025" x="5622925" y="4162425"/>
          <p14:tracePt t="22041" x="5622925" y="4152900"/>
          <p14:tracePt t="22074" x="5622925" y="4149725"/>
          <p14:tracePt t="22155" x="5622925" y="4156075"/>
          <p14:tracePt t="22161" x="5622925" y="4159250"/>
          <p14:tracePt t="22175" x="5622925" y="4175125"/>
          <p14:tracePt t="22191" x="5622925" y="4184650"/>
          <p14:tracePt t="22207" x="5622925" y="4194175"/>
          <p14:tracePt t="22224" x="5622925" y="4235450"/>
          <p14:tracePt t="22240" x="5622925" y="4264025"/>
          <p14:tracePt t="22256" x="5622925" y="4308475"/>
          <p14:tracePt t="22274" x="5622925" y="4362450"/>
          <p14:tracePt t="22290" x="5622925" y="4384675"/>
          <p14:tracePt t="22307" x="5622925" y="4406900"/>
          <p14:tracePt t="22324" x="5622925" y="4419600"/>
          <p14:tracePt t="22340" x="5622925" y="4429125"/>
          <p14:tracePt t="22357" x="5622925" y="4438650"/>
          <p14:tracePt t="22374" x="5629275" y="4438650"/>
          <p14:tracePt t="22391" x="5638800" y="4438650"/>
          <p14:tracePt t="22407" x="5645150" y="4438650"/>
          <p14:tracePt t="22424" x="5657850" y="4429125"/>
          <p14:tracePt t="22440" x="5667375" y="4419600"/>
          <p14:tracePt t="22457" x="5680075" y="4410075"/>
          <p14:tracePt t="22474" x="5699125" y="4381500"/>
          <p14:tracePt t="22490" x="5708650" y="4371975"/>
          <p14:tracePt t="22507" x="5721350" y="4356100"/>
          <p14:tracePt t="22524" x="5737225" y="4327525"/>
          <p14:tracePt t="22540" x="5753100" y="4318000"/>
          <p14:tracePt t="22556" x="5762625" y="4308475"/>
          <p14:tracePt t="22574" x="5765800" y="4289425"/>
          <p14:tracePt t="22591" x="5765800" y="4283075"/>
          <p14:tracePt t="22624" x="5765800" y="4279900"/>
          <p14:tracePt t="22733" x="5765800" y="4273550"/>
          <p14:tracePt t="22946" x="5762625" y="4292600"/>
          <p14:tracePt t="22953" x="5759450" y="4311650"/>
          <p14:tracePt t="22960" x="5753100" y="4330700"/>
          <p14:tracePt t="22974" x="5737225" y="4378325"/>
          <p14:tracePt t="23007" x="5708650" y="4438650"/>
          <p14:tracePt t="23041" x="5680075" y="4489450"/>
          <p14:tracePt t="23057" x="5680075" y="4498975"/>
          <p14:tracePt t="23074" x="5670550" y="4508500"/>
          <p14:tracePt t="23117" x="5670550" y="4502150"/>
          <p14:tracePt t="23125" x="5670550" y="4492625"/>
          <p14:tracePt t="23141" x="5670550" y="4470400"/>
          <p14:tracePt t="23157" x="5670550" y="4448175"/>
          <p14:tracePt t="23160" x="5670550" y="4445000"/>
          <p14:tracePt t="23174" x="5670550" y="4435475"/>
          <p14:tracePt t="23191" x="5670550" y="4419600"/>
          <p14:tracePt t="23207" x="5670550" y="4410075"/>
          <p14:tracePt t="23254" x="5661025" y="4410075"/>
          <p14:tracePt t="23260" x="5654675" y="4410075"/>
          <p14:tracePt t="23275" x="5645150" y="4410075"/>
          <p14:tracePt t="23291" x="5635625" y="4410075"/>
          <p14:tracePt t="23307" x="5626100" y="4410075"/>
          <p14:tracePt t="23325" x="5607050" y="4410075"/>
          <p14:tracePt t="23341" x="5591175" y="4410075"/>
          <p14:tracePt t="23357" x="5568950" y="4410075"/>
          <p14:tracePt t="23374" x="5534025" y="4416425"/>
          <p14:tracePt t="23390" x="5524500" y="4432300"/>
          <p14:tracePt t="23406" x="5514975" y="4441825"/>
          <p14:tracePt t="23424" x="5492750" y="4457700"/>
          <p14:tracePt t="23440" x="5483225" y="4467225"/>
          <p14:tracePt t="23456" x="5473700" y="4483100"/>
          <p14:tracePt t="23474" x="5473700" y="4498975"/>
          <p14:tracePt t="23491" x="5470525" y="4508500"/>
          <p14:tracePt t="23507" x="5464175" y="4518025"/>
          <p14:tracePt t="23524" x="5441950" y="4537075"/>
          <p14:tracePt t="23540" x="5438775" y="4546600"/>
          <p14:tracePt t="23557" x="5432425" y="4556125"/>
          <p14:tracePt t="23575" x="5429250" y="4578350"/>
          <p14:tracePt t="23591" x="5429250" y="4587875"/>
          <p14:tracePt t="23607" x="5422900" y="4597400"/>
          <p14:tracePt t="23624" x="5413375" y="4613275"/>
          <p14:tracePt t="23641" x="5403850" y="4629150"/>
          <p14:tracePt t="23657" x="5403850" y="4638675"/>
          <p14:tracePt t="23674" x="5403850" y="4641850"/>
          <p14:tracePt t="23690" x="5403850" y="4648200"/>
          <p14:tracePt t="23710" x="5403850" y="4651375"/>
          <p14:tracePt t="23724" x="5403850" y="4657725"/>
          <p14:tracePt t="23747" x="5403850" y="4660900"/>
          <p14:tracePt t="23825" x="5410200" y="4660900"/>
          <p14:tracePt t="23832" x="5416550" y="4660900"/>
          <p14:tracePt t="23840" x="5419725" y="4660900"/>
          <p14:tracePt t="23857" x="5429250" y="4660900"/>
          <p14:tracePt t="23874" x="5445125" y="4667250"/>
          <p14:tracePt t="23891" x="5461000" y="4676775"/>
          <p14:tracePt t="23907" x="5470525" y="4676775"/>
          <p14:tracePt t="23923" x="5480050" y="4683125"/>
          <p14:tracePt t="24040" x="5483225" y="4683125"/>
          <p14:tracePt t="24060" x="5489575" y="4683125"/>
          <p14:tracePt t="24074" x="5492750" y="4683125"/>
          <p14:tracePt t="24089" x="5499100" y="4683125"/>
          <p14:tracePt t="24104" x="5508625" y="4683125"/>
          <p14:tracePt t="24110" x="5514975" y="4683125"/>
          <p14:tracePt t="24124" x="5524500" y="4683125"/>
          <p14:tracePt t="24141" x="5534025" y="4679950"/>
          <p14:tracePt t="24157" x="5543550" y="4679950"/>
          <p14:tracePt t="24175" x="5549900" y="4679950"/>
          <p14:tracePt t="24255" x="5549900" y="4670425"/>
          <p14:tracePt t="24261" x="5559425" y="4664075"/>
          <p14:tracePt t="24274" x="5575300" y="4654550"/>
          <p14:tracePt t="24291" x="5607050" y="4641850"/>
          <p14:tracePt t="24307" x="5661025" y="4622800"/>
          <p14:tracePt t="24324" x="5768975" y="4568825"/>
          <p14:tracePt t="24341" x="5826125" y="4530725"/>
          <p14:tracePt t="24357" x="5883275" y="4502150"/>
          <p14:tracePt t="24375" x="5934075" y="4457700"/>
          <p14:tracePt t="24391" x="5959475" y="4435475"/>
          <p14:tracePt t="24407" x="5978525" y="4403725"/>
          <p14:tracePt t="24425" x="5984875" y="4381500"/>
          <p14:tracePt t="24441" x="5984875" y="4365625"/>
          <p14:tracePt t="24457" x="5984875" y="4337050"/>
          <p14:tracePt t="24474" x="5962650" y="4302125"/>
          <p14:tracePt t="24490" x="5943600" y="4270375"/>
          <p14:tracePt t="24506" x="5921375" y="4244975"/>
          <p14:tracePt t="24524" x="5883275" y="4210050"/>
          <p14:tracePt t="24541" x="5867400" y="4200525"/>
          <p14:tracePt t="24557" x="5851525" y="4187825"/>
          <p14:tracePt t="24575" x="5838825" y="4184650"/>
          <p14:tracePt t="24591" x="5829300" y="4184650"/>
          <p14:tracePt t="24607" x="5819775" y="4184650"/>
          <p14:tracePt t="24623" x="5810250" y="4184650"/>
          <p14:tracePt t="24640" x="5797550" y="4171950"/>
          <p14:tracePt t="24656" x="5788025" y="4162425"/>
          <p14:tracePt t="24674" x="5772150" y="4152900"/>
          <p14:tracePt t="24691" x="5762625" y="4143375"/>
          <p14:tracePt t="24707" x="5746750" y="4133850"/>
          <p14:tracePt t="24728" x="5743575" y="4111625"/>
          <p14:tracePt t="24741" x="5743575" y="4102100"/>
          <p14:tracePt t="24757" x="5737225" y="4102100"/>
          <p14:tracePt t="24790" x="5730875" y="4102100"/>
          <p14:tracePt t="24806" x="5721350" y="4102100"/>
          <p14:tracePt t="24825" x="5708650" y="4102100"/>
          <p14:tracePt t="24841" x="5692775" y="4102100"/>
          <p14:tracePt t="24857" x="5683250" y="4102100"/>
          <p14:tracePt t="24874" x="5667375" y="4114800"/>
          <p14:tracePt t="24891" x="5657850" y="4130675"/>
          <p14:tracePt t="24907" x="5641975" y="4140200"/>
          <p14:tracePt t="24924" x="5626100" y="4175125"/>
          <p14:tracePt t="24940" x="5613400" y="4203700"/>
          <p14:tracePt t="24956" x="5600700" y="4229100"/>
          <p14:tracePt t="24974" x="5600700" y="4264025"/>
          <p14:tracePt t="24991" x="5600700" y="4273550"/>
          <p14:tracePt t="25007" x="5600700" y="4283075"/>
          <p14:tracePt t="25024" x="5600700" y="4302125"/>
          <p14:tracePt t="25041" x="5600700" y="4311650"/>
          <p14:tracePt t="25057" x="5600700" y="4321175"/>
          <p14:tracePt t="25074" x="5600700" y="4337050"/>
          <p14:tracePt t="25090" x="5600700" y="4352925"/>
          <p14:tracePt t="25107" x="5600700" y="4362450"/>
          <p14:tracePt t="25124" x="5600700" y="4375150"/>
          <p14:tracePt t="25141" x="5600700" y="4381500"/>
          <p14:tracePt t="25157" x="5600700" y="4384675"/>
          <p14:tracePt t="25174" x="5613400" y="4384675"/>
          <p14:tracePt t="25191" x="5622925" y="4384675"/>
          <p14:tracePt t="25207" x="5632450" y="4384675"/>
          <p14:tracePt t="25224" x="5651500" y="4384675"/>
          <p14:tracePt t="25240" x="5661025" y="4384675"/>
          <p14:tracePt t="25256" x="5670550" y="4384675"/>
          <p14:tracePt t="25274" x="5686425" y="4384675"/>
          <p14:tracePt t="25290" x="5708650" y="4371975"/>
          <p14:tracePt t="25307" x="5724525" y="4362450"/>
          <p14:tracePt t="25325" x="5737225" y="4349750"/>
          <p14:tracePt t="25340" x="5753100" y="4333875"/>
          <p14:tracePt t="25357" x="5762625" y="4324350"/>
          <p14:tracePt t="25374" x="5778500" y="4308475"/>
          <p14:tracePt t="25391" x="5781675" y="4298950"/>
          <p14:tracePt t="25407" x="5781675" y="4283075"/>
          <p14:tracePt t="25425" x="5781675" y="4273550"/>
          <p14:tracePt t="25441" x="5781675" y="4267200"/>
          <p14:tracePt t="25457" x="5781675" y="4257675"/>
          <p14:tracePt t="25474" x="5781675" y="4238625"/>
          <p14:tracePt t="25489" x="5781675" y="4229100"/>
          <p14:tracePt t="25506" x="5781675" y="4219575"/>
          <p14:tracePt t="25523" x="5781675" y="4210050"/>
          <p14:tracePt t="25540" x="5775325" y="4187825"/>
          <p14:tracePt t="25556" x="5768975" y="4165600"/>
          <p14:tracePt t="25575" x="5765800" y="4152900"/>
          <p14:tracePt t="25591" x="5765800" y="4137025"/>
          <p14:tracePt t="25607" x="5765800" y="4127500"/>
          <p14:tracePt t="25625" x="5765800" y="4111625"/>
          <p14:tracePt t="25640" x="5765800" y="4108450"/>
          <p14:tracePt t="25673" x="5765800" y="4102100"/>
          <p14:tracePt t="25790" x="5765800" y="4105275"/>
          <p14:tracePt t="25796" x="5765800" y="4108450"/>
          <p14:tracePt t="25806" x="5759450" y="4114800"/>
          <p14:tracePt t="25825" x="5746750" y="4168775"/>
          <p14:tracePt t="25840" x="5734050" y="4222750"/>
          <p14:tracePt t="25857" x="5734050" y="4260850"/>
          <p14:tracePt t="25875" x="5734050" y="4321175"/>
          <p14:tracePt t="25890" x="5734050" y="4365625"/>
          <p14:tracePt t="25907" x="5734050" y="4403725"/>
          <p14:tracePt t="25923" x="5734050" y="4419600"/>
          <p14:tracePt t="25940" x="5734050" y="4432300"/>
          <p14:tracePt t="25956" x="5734050" y="4445000"/>
          <p14:tracePt t="26068" x="5734050" y="4441825"/>
          <p14:tracePt t="26082" x="5734050" y="4435475"/>
          <p14:tracePt t="26090" x="5734050" y="4432300"/>
          <p14:tracePt t="26106" x="5734050" y="4425950"/>
          <p14:tracePt t="26125" x="5734050" y="4413250"/>
          <p14:tracePt t="26141" x="5734050" y="4397375"/>
          <p14:tracePt t="26156" x="5734050" y="4387850"/>
          <p14:tracePt t="26174" x="5734050" y="4378325"/>
          <p14:tracePt t="26190" x="5734050" y="4362450"/>
          <p14:tracePt t="26206" x="5734050" y="4346575"/>
          <p14:tracePt t="26223" x="5734050" y="4337050"/>
          <p14:tracePt t="26304" x="5727700" y="4337050"/>
          <p14:tracePt t="27289" x="5721350" y="4352925"/>
          <p14:tracePt t="27296" x="5715000" y="4371975"/>
          <p14:tracePt t="27310" x="5695950" y="4416425"/>
          <p14:tracePt t="27327" x="5683250" y="4460875"/>
          <p14:tracePt t="27343" x="5683250" y="4498975"/>
          <p14:tracePt t="27360" x="5676900" y="4540250"/>
          <p14:tracePt t="27374" x="5676900" y="4549775"/>
          <p14:tracePt t="27407" x="5667375" y="4613275"/>
          <p14:tracePt t="27440" x="5667375" y="4641850"/>
          <p14:tracePt t="27456" x="5667375" y="4654550"/>
          <p14:tracePt t="27473" x="5667375" y="4664075"/>
          <p14:tracePt t="27489" x="5667375" y="4667250"/>
          <p14:tracePt t="27526" x="5667375" y="4673600"/>
          <p14:tracePt t="27725" x="5661025" y="4676775"/>
          <p14:tracePt t="27732" x="5657850" y="4683125"/>
          <p14:tracePt t="27743" x="5651500" y="4686300"/>
          <p14:tracePt t="27760" x="5632450" y="4708525"/>
          <p14:tracePt t="27774" x="5626100" y="4711700"/>
          <p14:tracePt t="27807" x="5553075" y="4743450"/>
          <p14:tracePt t="27840" x="5435600" y="4781550"/>
          <p14:tracePt t="27856" x="5397500" y="4794250"/>
          <p14:tracePt t="27873" x="5353050" y="4806950"/>
          <p14:tracePt t="27890" x="5295900" y="4832350"/>
          <p14:tracePt t="27906" x="5273675" y="4838700"/>
          <p14:tracePt t="27924" x="5264150" y="4838700"/>
          <p14:tracePt t="27941" x="5241925" y="4841875"/>
          <p14:tracePt t="27956" x="5232400" y="4841875"/>
          <p14:tracePt t="27973" x="5222875" y="4848225"/>
          <p14:tracePt t="27990" x="5203825" y="4848225"/>
          <p14:tracePt t="28006" x="5194300" y="4848225"/>
          <p14:tracePt t="28023" x="5184775" y="4848225"/>
          <p14:tracePt t="28040" x="5168900" y="4848225"/>
          <p14:tracePt t="28057" x="5153025" y="4848225"/>
          <p14:tracePt t="28075" x="5140325" y="4841875"/>
          <p14:tracePt t="28091" x="5140325" y="4826000"/>
          <p14:tracePt t="28107" x="5133975" y="4810125"/>
          <p14:tracePt t="28123" x="5133975" y="4787900"/>
          <p14:tracePt t="28140" x="5133975" y="4746625"/>
          <p14:tracePt t="28156" x="5133975" y="4724400"/>
          <p14:tracePt t="28173" x="5133975" y="4695825"/>
          <p14:tracePt t="28190" x="5133975" y="4683125"/>
          <p14:tracePt t="28207" x="5133975" y="4673600"/>
          <p14:tracePt t="28282" x="5133975" y="4667250"/>
          <p14:tracePt t="28289" x="5133975" y="4657725"/>
          <p14:tracePt t="28310" x="5133975" y="4651375"/>
          <p14:tracePt t="28425" x="5133975" y="4654550"/>
          <p14:tracePt t="28432" x="5133975" y="4664075"/>
          <p14:tracePt t="28440" x="5133975" y="4670425"/>
          <p14:tracePt t="28456" x="5133975" y="4679950"/>
          <p14:tracePt t="28473" x="5133975" y="4689475"/>
          <p14:tracePt t="28490" x="5149850" y="4730750"/>
          <p14:tracePt t="28506" x="5165725" y="4752975"/>
          <p14:tracePt t="28523" x="5178425" y="4768850"/>
          <p14:tracePt t="28540" x="5191125" y="4791075"/>
          <p14:tracePt t="28556" x="5200650" y="4800600"/>
          <p14:tracePt t="28573" x="5216525" y="4810125"/>
          <p14:tracePt t="28590" x="5232400" y="4832350"/>
          <p14:tracePt t="28623" x="5238750" y="4832350"/>
          <p14:tracePt t="28646" x="5241925" y="4832350"/>
          <p14:tracePt t="28682" x="5248275" y="4832350"/>
          <p14:tracePt t="28689" x="5251450" y="4832350"/>
          <p14:tracePt t="28711" x="5251450" y="4822825"/>
          <p14:tracePt t="28718" x="5251450" y="4819650"/>
          <p14:tracePt t="28725" x="5251450" y="4813300"/>
          <p14:tracePt t="28739" x="5251450" y="4803775"/>
          <p14:tracePt t="28756" x="5251450" y="4787900"/>
          <p14:tracePt t="28773" x="5251450" y="4768850"/>
          <p14:tracePt t="28793" x="5251450" y="4746625"/>
          <p14:tracePt t="28806" x="5245100" y="4737100"/>
          <p14:tracePt t="28824" x="5235575" y="4721225"/>
          <p14:tracePt t="28840" x="5219700" y="4708525"/>
          <p14:tracePt t="28857" x="5203825" y="4699000"/>
          <p14:tracePt t="28874" x="5194300" y="4689475"/>
          <p14:tracePt t="28890" x="5165725" y="4664075"/>
          <p14:tracePt t="28907" x="5149850" y="4654550"/>
          <p14:tracePt t="28923" x="5140325" y="4645025"/>
          <p14:tracePt t="28940" x="5127625" y="4645025"/>
          <p14:tracePt t="28956" x="5118100" y="4645025"/>
          <p14:tracePt t="28973" x="5105400" y="4645025"/>
          <p14:tracePt t="37892" x="5105400" y="4660900"/>
          <p14:tracePt t="37899" x="5105400" y="4676775"/>
          <p14:tracePt t="37909" x="5105400" y="4689475"/>
          <p14:tracePt t="37925" x="5105400" y="4718050"/>
          <p14:tracePt t="37928" x="5105400" y="4730750"/>
          <p14:tracePt t="37942" x="5105400" y="4759325"/>
          <p14:tracePt t="37959" x="5105400" y="4781550"/>
          <p14:tracePt t="37978" x="5108575" y="4819650"/>
          <p14:tracePt t="38006" x="5133975" y="4873625"/>
          <p14:tracePt t="38039" x="5184775" y="4940300"/>
          <p14:tracePt t="38055" x="5200650" y="4975225"/>
          <p14:tracePt t="38072" x="5213350" y="5003800"/>
          <p14:tracePt t="38088" x="5232400" y="5029200"/>
          <p14:tracePt t="38106" x="5241925" y="5045075"/>
          <p14:tracePt t="38122" x="5241925" y="5057775"/>
          <p14:tracePt t="38139" x="5241925" y="5067300"/>
          <p14:tracePt t="38156" x="5241925" y="5083175"/>
          <p14:tracePt t="38214" x="5241925" y="5089525"/>
          <p14:tracePt t="38266" x="5241925" y="5092700"/>
          <p14:tracePt t="38272" x="5245100" y="5099050"/>
          <p14:tracePt t="38289" x="5264150" y="5114925"/>
          <p14:tracePt t="38306" x="5321300" y="5133975"/>
          <p14:tracePt t="38322" x="5381625" y="5146675"/>
          <p14:tracePt t="38338" x="5476875" y="5162550"/>
          <p14:tracePt t="38356" x="5600700" y="5194300"/>
          <p14:tracePt t="38372" x="5676900" y="5210175"/>
          <p14:tracePt t="38389" x="5762625" y="5222875"/>
          <p14:tracePt t="38406" x="5908675" y="5257800"/>
          <p14:tracePt t="38422" x="5991225" y="5273675"/>
          <p14:tracePt t="38439" x="6073775" y="5273675"/>
          <p14:tracePt t="38443" x="6111875" y="5280025"/>
          <p14:tracePt t="38455" x="6216650" y="5280025"/>
          <p14:tracePt t="38471" x="6299200" y="5286375"/>
          <p14:tracePt t="38488" x="6343650" y="5286375"/>
          <p14:tracePt t="38506" x="6397625" y="5292725"/>
          <p14:tracePt t="38522" x="6429375" y="5292725"/>
          <p14:tracePt t="38539" x="6438900" y="5299075"/>
          <p14:tracePt t="38556" x="6451600" y="5299075"/>
          <p14:tracePt t="38572" x="6467475" y="5299075"/>
          <p14:tracePt t="38589" x="6473825" y="5299075"/>
          <p14:tracePt t="38605" x="6483350" y="5299075"/>
          <p14:tracePt t="38621" x="6486525" y="5295900"/>
          <p14:tracePt t="38638" x="6496050" y="5286375"/>
          <p14:tracePt t="38656" x="6518275" y="5270500"/>
          <p14:tracePt t="38671" x="6530975" y="5241925"/>
          <p14:tracePt t="38689" x="6534150" y="5219700"/>
          <p14:tracePt t="38706" x="6546850" y="5168900"/>
          <p14:tracePt t="38722" x="6553200" y="5130800"/>
          <p14:tracePt t="38739" x="6559550" y="5108575"/>
          <p14:tracePt t="38755" x="6565900" y="5095875"/>
          <p14:tracePt t="38771" x="6565900" y="5080000"/>
          <p14:tracePt t="38789" x="6565900" y="5070475"/>
          <p14:tracePt t="38806" x="6565900" y="5054600"/>
          <p14:tracePt t="38822" x="6565900" y="5045075"/>
          <p14:tracePt t="38839" x="6565900" y="5029200"/>
          <p14:tracePt t="38856" x="6565900" y="5016500"/>
          <p14:tracePt t="38872" x="6562725" y="5010150"/>
          <p14:tracePt t="38888" x="6559550" y="5006975"/>
          <p14:tracePt t="38905" x="6546850" y="4997450"/>
          <p14:tracePt t="38922" x="6543675" y="4981575"/>
          <p14:tracePt t="38938" x="6537325" y="4972050"/>
          <p14:tracePt t="38956" x="6537325" y="4956175"/>
          <p14:tracePt t="38972" x="6537325" y="4946650"/>
          <p14:tracePt t="38989" x="6537325" y="4930775"/>
          <p14:tracePt t="39006" x="6537325" y="4905375"/>
          <p14:tracePt t="39022" x="6537325" y="4895850"/>
          <p14:tracePt t="39038" x="6537325" y="4879975"/>
          <p14:tracePt t="39055" x="6537325" y="4864100"/>
          <p14:tracePt t="39072" x="6537325" y="4854575"/>
          <p14:tracePt t="39088" x="6537325" y="4845050"/>
          <p14:tracePt t="39106" x="6537325" y="4826000"/>
          <p14:tracePt t="39122" x="6537325" y="4816475"/>
          <p14:tracePt t="39139" x="6537325" y="4806950"/>
          <p14:tracePt t="39156" x="6537325" y="4791075"/>
          <p14:tracePt t="39172" x="6537325" y="4775200"/>
          <p14:tracePt t="39189" x="6537325" y="4765675"/>
          <p14:tracePt t="39205" x="6518275" y="4752975"/>
          <p14:tracePt t="39222" x="6508750" y="4740275"/>
          <p14:tracePt t="39239" x="6499225" y="4730750"/>
          <p14:tracePt t="39257" x="6477000" y="4718050"/>
          <p14:tracePt t="39272" x="6448425" y="4705350"/>
          <p14:tracePt t="39289" x="6423025" y="4686300"/>
          <p14:tracePt t="39305" x="6381750" y="4667250"/>
          <p14:tracePt t="39322" x="6356350" y="4657725"/>
          <p14:tracePt t="39338" x="6327775" y="4645025"/>
          <p14:tracePt t="39356" x="6283325" y="4619625"/>
          <p14:tracePt t="39372" x="6267450" y="4613275"/>
          <p14:tracePt t="39389" x="6257925" y="4613275"/>
          <p14:tracePt t="39406" x="6242050" y="4613275"/>
          <p14:tracePt t="39422" x="6229350" y="4613275"/>
          <p14:tracePt t="39439" x="6216650" y="4613275"/>
          <p14:tracePt t="39456" x="6203950" y="4613275"/>
          <p14:tracePt t="39471" x="6194425" y="4613275"/>
          <p14:tracePt t="39488" x="6178550" y="4613275"/>
          <p14:tracePt t="39505" x="6153150" y="4613275"/>
          <p14:tracePt t="39522" x="6124575" y="4613275"/>
          <p14:tracePt t="39538" x="6102350" y="4613275"/>
          <p14:tracePt t="39557" x="6061075" y="4613275"/>
          <p14:tracePt t="39572" x="6051550" y="4613275"/>
          <p14:tracePt t="39588" x="6042025" y="4613275"/>
          <p14:tracePt t="39605" x="6026150" y="4613275"/>
          <p14:tracePt t="39621" x="6010275" y="4613275"/>
          <p14:tracePt t="39638" x="6000750" y="4613275"/>
          <p14:tracePt t="39655" x="5997575" y="4613275"/>
          <p14:tracePt t="39689" x="5997575" y="4616450"/>
          <p14:tracePt t="39706" x="5997575" y="4635500"/>
          <p14:tracePt t="39722" x="5997575" y="4645025"/>
          <p14:tracePt t="39738" x="6007100" y="4654550"/>
          <p14:tracePt t="39755" x="6029325" y="4670425"/>
          <p14:tracePt t="39771" x="6051550" y="4689475"/>
          <p14:tracePt t="39789" x="6061075" y="4699000"/>
          <p14:tracePt t="39806" x="6099175" y="4708525"/>
          <p14:tracePt t="39822" x="6111875" y="4714875"/>
          <p14:tracePt t="39839" x="6121400" y="4724400"/>
          <p14:tracePt t="39856" x="6146800" y="4724400"/>
          <p14:tracePt t="39872" x="6156325" y="4727575"/>
          <p14:tracePt t="39888" x="6165850" y="4727575"/>
          <p14:tracePt t="39905" x="6184900" y="4727575"/>
          <p14:tracePt t="39922" x="6191250" y="4727575"/>
          <p14:tracePt t="39965" x="6194425" y="4727575"/>
          <p14:tracePt t="39972" x="6200775" y="4727575"/>
          <p14:tracePt t="39989" x="6210300" y="4727575"/>
          <p14:tracePt t="39996" x="6213475" y="4727575"/>
          <p14:tracePt t="40006" x="6223000" y="4727575"/>
          <p14:tracePt t="40027" x="6238875" y="4727575"/>
          <p14:tracePt t="40038" x="6261100" y="4727575"/>
          <p14:tracePt t="40055" x="6308725" y="4740275"/>
          <p14:tracePt t="40072" x="6356350" y="4752975"/>
          <p14:tracePt t="40088" x="6391275" y="4765675"/>
          <p14:tracePt t="40106" x="6448425" y="4791075"/>
          <p14:tracePt t="40123" x="6496050" y="4803775"/>
          <p14:tracePt t="40139" x="6534150" y="4816475"/>
          <p14:tracePt t="40155" x="6597650" y="4835525"/>
          <p14:tracePt t="40172" x="6642100" y="4854575"/>
          <p14:tracePt t="40188" x="6670675" y="4854575"/>
          <p14:tracePt t="40206" x="6705600" y="4854575"/>
          <p14:tracePt t="40222" x="6715125" y="4854575"/>
          <p14:tracePt t="40239" x="6731000" y="4854575"/>
          <p14:tracePt t="40256" x="6731000" y="4832350"/>
          <p14:tracePt t="40272" x="6731000" y="4829175"/>
          <p14:tracePt t="40288" x="6731000" y="4822825"/>
          <p14:tracePt t="40305" x="6731000" y="4813300"/>
          <p14:tracePt t="40322" x="6727825" y="4810125"/>
          <p14:tracePt t="40339" x="6718300" y="4803775"/>
          <p14:tracePt t="40356" x="6711950" y="4787900"/>
          <p14:tracePt t="40372" x="6711950" y="4778375"/>
          <p14:tracePt t="40389" x="6708775" y="4768850"/>
          <p14:tracePt t="40406" x="6692900" y="4759325"/>
          <p14:tracePt t="40422" x="6683375" y="4749800"/>
          <p14:tracePt t="40438" x="6667500" y="4740275"/>
          <p14:tracePt t="40455" x="6654800" y="4724400"/>
          <p14:tracePt t="40472" x="6632575" y="4711700"/>
          <p14:tracePt t="40488" x="6600825" y="4695825"/>
          <p14:tracePt t="40506" x="6565900" y="4670425"/>
          <p14:tracePt t="40522" x="6534150" y="4657725"/>
          <p14:tracePt t="40539" x="6508750" y="4638675"/>
          <p14:tracePt t="40556" x="6445250" y="4619625"/>
          <p14:tracePt t="40572" x="6400800" y="4606925"/>
          <p14:tracePt t="40588" x="6356350" y="4594225"/>
          <p14:tracePt t="40605" x="6318250" y="4575175"/>
          <p14:tracePt t="40621" x="6276975" y="4559300"/>
          <p14:tracePt t="40638" x="6251575" y="4546600"/>
          <p14:tracePt t="40656" x="6210300" y="4540250"/>
          <p14:tracePt t="40671" x="6188075" y="4533900"/>
          <p14:tracePt t="40688" x="6159500" y="4533900"/>
          <p14:tracePt t="40706" x="6134100" y="4533900"/>
          <p14:tracePt t="40722" x="6108700" y="4533900"/>
          <p14:tracePt t="40739" x="6096000" y="4533900"/>
          <p14:tracePt t="40756" x="6080125" y="4533900"/>
          <p14:tracePt t="40772" x="6064250" y="4533900"/>
          <p14:tracePt t="40789" x="6054725" y="4533900"/>
          <p14:tracePt t="40806" x="6038850" y="4533900"/>
          <p14:tracePt t="40822" x="6029325" y="4533900"/>
          <p14:tracePt t="40838" x="6016625" y="4533900"/>
          <p14:tracePt t="40855" x="6000750" y="4533900"/>
          <p14:tracePt t="40872" x="5991225" y="4533900"/>
          <p14:tracePt t="40888" x="5981700" y="4537075"/>
          <p14:tracePt t="40906" x="5959475" y="4552950"/>
          <p14:tracePt t="40922" x="5949950" y="4562475"/>
          <p14:tracePt t="40939" x="5946775" y="4575175"/>
          <p14:tracePt t="40957" x="5946775" y="4591050"/>
          <p14:tracePt t="40972" x="5946775" y="4600575"/>
          <p14:tracePt t="40988" x="5946775" y="4610100"/>
          <p14:tracePt t="41005" x="5946775" y="4632325"/>
          <p14:tracePt t="41022" x="5956300" y="4641850"/>
          <p14:tracePt t="41038" x="5988050" y="4651375"/>
          <p14:tracePt t="41055" x="6022975" y="4670425"/>
          <p14:tracePt t="41072" x="6061075" y="4689475"/>
          <p14:tracePt t="41088" x="6092825" y="4702175"/>
          <p14:tracePt t="41106" x="6130925" y="4702175"/>
          <p14:tracePt t="41122" x="6162675" y="4702175"/>
          <p14:tracePt t="41138" x="6175375" y="4702175"/>
          <p14:tracePt t="41156" x="6191250" y="4705350"/>
          <p14:tracePt t="41172" x="6200775" y="4705350"/>
          <p14:tracePt t="41189" x="6216650" y="4705350"/>
          <p14:tracePt t="41206" x="6229350" y="4705350"/>
          <p14:tracePt t="41222" x="6242050" y="4705350"/>
          <p14:tracePt t="41239" x="6251575" y="4705350"/>
          <p14:tracePt t="41256" x="6270625" y="4711700"/>
          <p14:tracePt t="41272" x="6280150" y="4711700"/>
          <p14:tracePt t="41288" x="6296025" y="4718050"/>
          <p14:tracePt t="41306" x="6337300" y="4721225"/>
          <p14:tracePt t="41322" x="6359525" y="4721225"/>
          <p14:tracePt t="41338" x="6388100" y="4733925"/>
          <p14:tracePt t="41356" x="6416675" y="4746625"/>
          <p14:tracePt t="41372" x="6445250" y="4752975"/>
          <p14:tracePt t="41389" x="6464300" y="4756150"/>
          <p14:tracePt t="41406" x="6511925" y="4775200"/>
          <p14:tracePt t="41421" x="6556375" y="4794250"/>
          <p14:tracePt t="41438" x="6604000" y="4806950"/>
          <p14:tracePt t="41456" x="6667500" y="4826000"/>
          <p14:tracePt t="41472" x="6696075" y="4838700"/>
          <p14:tracePt t="41489" x="6711950" y="4838700"/>
          <p14:tracePt t="41506" x="6727825" y="4838700"/>
          <p14:tracePt t="41522" x="6743700" y="4838700"/>
          <p14:tracePt t="41539" x="6753225" y="4838700"/>
          <p14:tracePt t="41555" x="6762750" y="4838700"/>
          <p14:tracePt t="41599" x="6762750" y="4832350"/>
          <p14:tracePt t="41607" x="6762750" y="4826000"/>
          <p14:tracePt t="41621" x="6762750" y="4816475"/>
          <p14:tracePt t="41638" x="6762750" y="4806950"/>
          <p14:tracePt t="41656" x="6759575" y="4787900"/>
          <p14:tracePt t="41672" x="6750050" y="4778375"/>
          <p14:tracePt t="41688" x="6740525" y="4768850"/>
          <p14:tracePt t="41705" x="6724650" y="4759325"/>
          <p14:tracePt t="41722" x="6708775" y="4737100"/>
          <p14:tracePt t="41739" x="6686550" y="4714875"/>
          <p14:tracePt t="41756" x="6642100" y="4670425"/>
          <p14:tracePt t="41772" x="6604000" y="4645025"/>
          <p14:tracePt t="41789" x="6578600" y="4625975"/>
          <p14:tracePt t="41806" x="6537325" y="4606925"/>
          <p14:tracePt t="41822" x="6515100" y="4594225"/>
          <p14:tracePt t="41838" x="6483350" y="4591050"/>
          <p14:tracePt t="41855" x="6461125" y="4584700"/>
          <p14:tracePt t="41872" x="6419850" y="4572000"/>
          <p14:tracePt t="41889" x="6391275" y="4572000"/>
          <p14:tracePt t="41906" x="6343650" y="4572000"/>
          <p14:tracePt t="41922" x="6311900" y="4572000"/>
          <p14:tracePt t="41939" x="6292850" y="4572000"/>
          <p14:tracePt t="41956" x="6251575" y="4572000"/>
          <p14:tracePt t="41971" x="6229350" y="4572000"/>
          <p14:tracePt t="41988" x="6184900" y="4572000"/>
          <p14:tracePt t="42006" x="6115050" y="4552950"/>
          <p14:tracePt t="42022" x="6061075" y="4546600"/>
          <p14:tracePt t="42039" x="6032500" y="4546600"/>
          <p14:tracePt t="42056" x="6007100" y="4546600"/>
          <p14:tracePt t="42072" x="5997575" y="4546600"/>
          <p14:tracePt t="42088" x="5988050" y="4546600"/>
          <p14:tracePt t="42105" x="5981700" y="4556125"/>
          <p14:tracePt t="42121" x="5981700" y="4572000"/>
          <p14:tracePt t="42139" x="5981700" y="4581525"/>
          <p14:tracePt t="42157" x="5988050" y="4597400"/>
          <p14:tracePt t="42172" x="5997575" y="4606925"/>
          <p14:tracePt t="42189" x="6013450" y="4622800"/>
          <p14:tracePt t="42206" x="6035675" y="4638675"/>
          <p14:tracePt t="42222" x="6057900" y="4648200"/>
          <p14:tracePt t="42238" x="6080125" y="4660900"/>
          <p14:tracePt t="42255" x="6096000" y="4676775"/>
          <p14:tracePt t="42271" x="6124575" y="4692650"/>
          <p14:tracePt t="42288" x="6140450" y="4699000"/>
          <p14:tracePt t="42306" x="6153150" y="4699000"/>
          <p14:tracePt t="42321" x="6181725" y="4699000"/>
          <p14:tracePt t="42338" x="6203950" y="4699000"/>
          <p14:tracePt t="42355" x="6248400" y="4699000"/>
          <p14:tracePt t="42371" x="6311900" y="4699000"/>
          <p14:tracePt t="42388" x="6346825" y="4705350"/>
          <p14:tracePt t="42406" x="6397625" y="4711700"/>
          <p14:tracePt t="42422" x="6432550" y="4711700"/>
          <p14:tracePt t="42439" x="6454775" y="4711700"/>
          <p14:tracePt t="42456" x="6480175" y="4714875"/>
          <p14:tracePt t="42472" x="6489700" y="4721225"/>
          <p14:tracePt t="42488" x="6499225" y="4724400"/>
          <p14:tracePt t="42505" x="6511925" y="4724400"/>
          <p14:tracePt t="42521" x="6515100" y="4730750"/>
          <p14:tracePt t="42921" x="6486525" y="4714875"/>
          <p14:tracePt t="42928" x="6467475" y="4692650"/>
          <p14:tracePt t="42937" x="6445250" y="4664075"/>
          <p14:tracePt t="42955" x="6397625" y="4635500"/>
          <p14:tracePt t="42972" x="6353175" y="4594225"/>
          <p14:tracePt t="43006" x="6302375" y="4565650"/>
          <p14:tracePt t="43038" x="6280150" y="4537075"/>
          <p14:tracePt t="43055" x="6270625" y="4533900"/>
          <p14:tracePt t="43057" x="6267450" y="4527550"/>
          <p14:tracePt t="43071" x="6251575" y="4527550"/>
          <p14:tracePt t="43089" x="6242050" y="4524375"/>
          <p14:tracePt t="43106" x="6242050" y="4514850"/>
          <p14:tracePt t="43122" x="6242050" y="4505325"/>
          <p14:tracePt t="43139" x="6235700" y="4492625"/>
          <p14:tracePt t="43156" x="6223000" y="4479925"/>
          <p14:tracePt t="43172" x="6213475" y="4470400"/>
          <p14:tracePt t="43188" x="6194425" y="4451350"/>
          <p14:tracePt t="43205" x="6184900" y="4441825"/>
          <p14:tracePt t="43221" x="6165850" y="4432300"/>
          <p14:tracePt t="43238" x="6127750" y="4419600"/>
          <p14:tracePt t="43254" x="6070600" y="4391025"/>
          <p14:tracePt t="43271" x="5975350" y="4346575"/>
          <p14:tracePt t="43288" x="5908675" y="4308475"/>
          <p14:tracePt t="43304" x="5857875" y="4267200"/>
          <p14:tracePt t="43321" x="5797550" y="4203700"/>
          <p14:tracePt t="43337" x="5765800" y="4165600"/>
          <p14:tracePt t="43355" x="5740400" y="4140200"/>
          <p14:tracePt t="43371" x="5708650" y="4111625"/>
          <p14:tracePt t="43388" x="5699125" y="4102100"/>
          <p14:tracePt t="43405" x="5689600" y="4098925"/>
          <p14:tracePt t="43421" x="5686425" y="4092575"/>
          <p14:tracePt t="43628" x="5686425" y="4095750"/>
          <p14:tracePt t="43635" x="5686425" y="4098925"/>
          <p14:tracePt t="43642" x="5680075" y="4105275"/>
          <p14:tracePt t="43659" x="5680075" y="4117975"/>
          <p14:tracePt t="43676" x="5680075" y="4127500"/>
          <p14:tracePt t="43695" x="5680075" y="4156075"/>
          <p14:tracePt t="43721" x="5680075" y="4257675"/>
          <p14:tracePt t="43756" x="5689600" y="4346575"/>
          <p14:tracePt t="43772" x="5689600" y="4410075"/>
          <p14:tracePt t="43789" x="5695950" y="4460875"/>
          <p14:tracePt t="43806" x="5695950" y="4524375"/>
          <p14:tracePt t="43821" x="5695950" y="4562475"/>
          <p14:tracePt t="43838" x="5695950" y="4581525"/>
          <p14:tracePt t="43855" x="5695950" y="4597400"/>
          <p14:tracePt t="43871" x="5695950" y="4619625"/>
          <p14:tracePt t="43888" x="5695950" y="4629150"/>
          <p14:tracePt t="43905" x="5695950" y="4638675"/>
          <p14:tracePt t="43921" x="5686425" y="4657725"/>
          <p14:tracePt t="43939" x="5673725" y="4667250"/>
          <p14:tracePt t="43956" x="5654675" y="4683125"/>
          <p14:tracePt t="43971" x="5645150" y="4692650"/>
          <p14:tracePt t="43988" x="5635625" y="4708525"/>
          <p14:tracePt t="44005" x="5626100" y="4718050"/>
          <p14:tracePt t="44022" x="5603875" y="4727575"/>
          <p14:tracePt t="44039" x="5594350" y="4727575"/>
          <p14:tracePt t="44056" x="5591175" y="4733925"/>
          <p14:tracePt t="44136" x="5584825" y="4733925"/>
          <p14:tracePt t="44172" x="5584825" y="4730750"/>
          <p14:tracePt t="44178" x="5584825" y="4727575"/>
          <p14:tracePt t="44188" x="5584825" y="4718050"/>
          <p14:tracePt t="44206" x="5610225" y="4645025"/>
          <p14:tracePt t="44222" x="5648325" y="4575175"/>
          <p14:tracePt t="44238" x="5670550" y="4511675"/>
          <p14:tracePt t="44255" x="5683250" y="4464050"/>
          <p14:tracePt t="44271" x="5705475" y="4422775"/>
          <p14:tracePt t="44288" x="5718175" y="4400550"/>
          <p14:tracePt t="44305" x="5730875" y="4362450"/>
          <p14:tracePt t="44321" x="5756275" y="4318000"/>
          <p14:tracePt t="44339" x="5765800" y="4286250"/>
          <p14:tracePt t="44356" x="5772150" y="4264025"/>
          <p14:tracePt t="44372" x="5772150" y="4232275"/>
          <p14:tracePt t="44388" x="5772150" y="4222750"/>
          <p14:tracePt t="44405" x="5772150" y="4210050"/>
          <p14:tracePt t="44421" x="5772150" y="4197350"/>
          <p14:tracePt t="44439" x="5772150" y="4181475"/>
          <p14:tracePt t="44455" x="5772150" y="4171950"/>
          <p14:tracePt t="44471" x="5772150" y="4156075"/>
          <p14:tracePt t="44488" x="5772150" y="4146550"/>
          <p14:tracePt t="44505" x="5772150" y="4137025"/>
          <p14:tracePt t="44622" x="5765800" y="4137025"/>
          <p14:tracePt t="44629" x="5762625" y="4137025"/>
          <p14:tracePt t="44642" x="5749925" y="4143375"/>
          <p14:tracePt t="44654" x="5749925" y="4149725"/>
          <p14:tracePt t="44671" x="5740400" y="4168775"/>
          <p14:tracePt t="44688" x="5727700" y="4216400"/>
          <p14:tracePt t="44705" x="5727700" y="4273550"/>
          <p14:tracePt t="44721" x="5721350" y="4352925"/>
          <p14:tracePt t="44738" x="5715000" y="4416425"/>
          <p14:tracePt t="44756" x="5715000" y="4473575"/>
          <p14:tracePt t="44772" x="5715000" y="4552950"/>
          <p14:tracePt t="44788" x="5708650" y="4587875"/>
          <p14:tracePt t="44804" x="5702300" y="4619625"/>
          <p14:tracePt t="44821" x="5680075" y="4641850"/>
          <p14:tracePt t="44838" x="5670550" y="4657725"/>
          <p14:tracePt t="44855" x="5661025" y="4667250"/>
          <p14:tracePt t="44872" x="5651500" y="4679950"/>
          <p14:tracePt t="44889" x="5638800" y="4692650"/>
          <p14:tracePt t="44906" x="5635625" y="4705350"/>
          <p14:tracePt t="44921" x="5626100" y="4705350"/>
          <p14:tracePt t="44938" x="5613400" y="4705350"/>
          <p14:tracePt t="44954" x="5603875" y="4705350"/>
          <p14:tracePt t="44971" x="5584825" y="4711700"/>
          <p14:tracePt t="44989" x="5575300" y="4711700"/>
          <p14:tracePt t="45007" x="5568950" y="4718050"/>
          <p14:tracePt t="45049" x="5565775" y="4718050"/>
          <p14:tracePt t="45151" x="5565775" y="4714875"/>
          <p14:tracePt t="45158" x="5565775" y="4708525"/>
          <p14:tracePt t="45172" x="5572125" y="4686300"/>
          <p14:tracePt t="45188" x="5607050" y="4632325"/>
          <p14:tracePt t="45205" x="5645150" y="4572000"/>
          <p14:tracePt t="45221" x="5705475" y="4464050"/>
          <p14:tracePt t="45238" x="5737225" y="4397375"/>
          <p14:tracePt t="45255" x="5768975" y="4359275"/>
          <p14:tracePt t="45272" x="5788025" y="4302125"/>
          <p14:tracePt t="45289" x="5800725" y="4279900"/>
          <p14:tracePt t="45305" x="5803900" y="4267200"/>
          <p14:tracePt t="45322" x="5803900" y="4254500"/>
          <p14:tracePt t="45338" x="5803900" y="4244975"/>
          <p14:tracePt t="45355" x="5803900" y="4229100"/>
          <p14:tracePt t="45371" x="5803900" y="4219575"/>
          <p14:tracePt t="45650" x="5803900" y="4225925"/>
          <p14:tracePt t="45656" x="5794375" y="4238625"/>
          <p14:tracePt t="45671" x="5791200" y="4267200"/>
          <p14:tracePt t="45689" x="5784850" y="4292600"/>
          <p14:tracePt t="45705" x="5778500" y="4314825"/>
          <p14:tracePt t="45722" x="5772150" y="4356100"/>
          <p14:tracePt t="45738" x="5772150" y="4384675"/>
          <p14:tracePt t="45755" x="5765800" y="4406900"/>
          <p14:tracePt t="45771" x="5759450" y="4441825"/>
          <p14:tracePt t="45788" x="5756275" y="4451350"/>
          <p14:tracePt t="45805" x="5749925" y="4460875"/>
          <p14:tracePt t="45821" x="5740400" y="4476750"/>
          <p14:tracePt t="45839" x="5734050" y="4489450"/>
          <p14:tracePt t="45855" x="5724525" y="4498975"/>
          <p14:tracePt t="45871" x="5721350" y="4514850"/>
          <p14:tracePt t="45888" x="5711825" y="4524375"/>
          <p14:tracePt t="45905" x="5702300" y="4530725"/>
          <p14:tracePt t="45921" x="5680075" y="4530725"/>
          <p14:tracePt t="45938" x="5670550" y="4530725"/>
          <p14:tracePt t="45955" x="5667375" y="4530725"/>
          <p14:tracePt t="46058" x="5667375" y="4540250"/>
          <p14:tracePt t="47215" x="5632450" y="4540250"/>
          <p14:tracePt t="47222" x="5584825" y="4540250"/>
          <p14:tracePt t="47243" x="5470525" y="4514850"/>
          <p14:tracePt t="47259" x="5403850" y="4483100"/>
          <p14:tracePt t="47275" x="5324475" y="4445000"/>
          <p14:tracePt t="47294" x="5181600" y="4352925"/>
          <p14:tracePt t="47321" x="5054600" y="4206875"/>
          <p14:tracePt t="47355" x="4978400" y="4124325"/>
          <p14:tracePt t="47372" x="4946650" y="4083050"/>
          <p14:tracePt t="47388" x="4933950" y="4057650"/>
          <p14:tracePt t="47404" x="4924425" y="4029075"/>
          <p14:tracePt t="47421" x="4908550" y="4000500"/>
          <p14:tracePt t="47437" x="4902200" y="3971925"/>
          <p14:tracePt t="47454" x="4902200" y="3949700"/>
          <p14:tracePt t="47471" x="4895850" y="3908425"/>
          <p14:tracePt t="47488" x="4895850" y="3892550"/>
          <p14:tracePt t="47505" x="4889500" y="3876675"/>
          <p14:tracePt t="47521" x="4886325" y="3851275"/>
          <p14:tracePt t="47538" x="4886325" y="3835400"/>
          <p14:tracePt t="47554" x="4886325" y="3825875"/>
          <p14:tracePt t="47571" x="4886325" y="3803650"/>
          <p14:tracePt t="47587" x="4886325" y="3794125"/>
          <p14:tracePt t="47605" x="4886325" y="3784600"/>
          <p14:tracePt t="47621" x="4895850" y="3771900"/>
          <p14:tracePt t="47639" x="4911725" y="3765550"/>
          <p14:tracePt t="47643" x="4924425" y="3752850"/>
          <p14:tracePt t="47655" x="4937125" y="3746500"/>
          <p14:tracePt t="47675" x="4978400" y="3727450"/>
          <p14:tracePt t="47687" x="5016500" y="3717925"/>
          <p14:tracePt t="47704" x="5060950" y="3702050"/>
          <p14:tracePt t="47721" x="5118100" y="3670300"/>
          <p14:tracePt t="47738" x="5149850" y="3654425"/>
          <p14:tracePt t="47755" x="5178425" y="3641725"/>
          <p14:tracePt t="47771" x="5222875" y="3616325"/>
          <p14:tracePt t="47788" x="5254625" y="3603625"/>
          <p14:tracePt t="47804" x="5289550" y="3590925"/>
          <p14:tracePt t="47821" x="5356225" y="3571875"/>
          <p14:tracePt t="47837" x="5394325" y="3552825"/>
          <p14:tracePt t="47854" x="5445125" y="3540125"/>
          <p14:tracePt t="47871" x="5524500" y="3527425"/>
          <p14:tracePt t="47888" x="5588000" y="3521075"/>
          <p14:tracePt t="47905" x="5670550" y="3521075"/>
          <p14:tracePt t="47922" x="5797550" y="3521075"/>
          <p14:tracePt t="47938" x="5857875" y="3521075"/>
          <p14:tracePt t="47955" x="5918200" y="3521075"/>
          <p14:tracePt t="47971" x="6045200" y="3521075"/>
          <p14:tracePt t="47988" x="6140450" y="3521075"/>
          <p14:tracePt t="48005" x="6223000" y="3521075"/>
          <p14:tracePt t="48022" x="6394450" y="3521075"/>
          <p14:tracePt t="48038" x="6530975" y="3521075"/>
          <p14:tracePt t="48055" x="6626225" y="3521075"/>
          <p14:tracePt t="48071" x="6734175" y="3524250"/>
          <p14:tracePt t="48087" x="6816725" y="3540125"/>
          <p14:tracePt t="48104" x="6911975" y="3556000"/>
          <p14:tracePt t="48121" x="7026275" y="3587750"/>
          <p14:tracePt t="48138" x="7089775" y="3600450"/>
          <p14:tracePt t="48155" x="7165975" y="3622675"/>
          <p14:tracePt t="48159" x="7204075" y="3638550"/>
          <p14:tracePt t="48171" x="7302500" y="3679825"/>
          <p14:tracePt t="48188" x="7356475" y="3702050"/>
          <p14:tracePt t="48205" x="7413625" y="3714750"/>
          <p14:tracePt t="48221" x="7470775" y="3740150"/>
          <p14:tracePt t="48238" x="7502525" y="3752850"/>
          <p14:tracePt t="48254" x="7524750" y="3765550"/>
          <p14:tracePt t="48271" x="7566025" y="3781425"/>
          <p14:tracePt t="48288" x="7591425" y="3800475"/>
          <p14:tracePt t="48305" x="7629525" y="3813175"/>
          <p14:tracePt t="48322" x="7680325" y="3844925"/>
          <p14:tracePt t="48338" x="7712075" y="3876675"/>
          <p14:tracePt t="48354" x="7734300" y="3902075"/>
          <p14:tracePt t="48371" x="7778750" y="3946525"/>
          <p14:tracePt t="48387" x="7804150" y="3968750"/>
          <p14:tracePt t="48404" x="7835900" y="4000500"/>
          <p14:tracePt t="48422" x="7880350" y="4051300"/>
          <p14:tracePt t="48438" x="7905750" y="4083050"/>
          <p14:tracePt t="48455" x="7931150" y="4130675"/>
          <p14:tracePt t="48471" x="7978775" y="4197350"/>
          <p14:tracePt t="48488" x="8016875" y="4264025"/>
          <p14:tracePt t="48504" x="8029575" y="4302125"/>
          <p14:tracePt t="48521" x="8042275" y="4365625"/>
          <p14:tracePt t="48538" x="8042275" y="4397375"/>
          <p14:tracePt t="48554" x="8042275" y="4425950"/>
          <p14:tracePt t="48572" x="8048625" y="4495800"/>
          <p14:tracePt t="48588" x="8061325" y="4556125"/>
          <p14:tracePt t="48605" x="8067675" y="4610100"/>
          <p14:tracePt t="48622" x="8067675" y="4679950"/>
          <p14:tracePt t="48638" x="8067675" y="4724400"/>
          <p14:tracePt t="48655" x="8067675" y="4768850"/>
          <p14:tracePt t="48658" x="8064500" y="4787900"/>
          <p14:tracePt t="48671" x="8051800" y="4841875"/>
          <p14:tracePt t="48687" x="8039100" y="4905375"/>
          <p14:tracePt t="48704" x="8026400" y="4943475"/>
          <p14:tracePt t="48721" x="8001000" y="5006975"/>
          <p14:tracePt t="48738" x="7981950" y="5038725"/>
          <p14:tracePt t="48755" x="7956550" y="5060950"/>
          <p14:tracePt t="48771" x="7918450" y="5111750"/>
          <p14:tracePt t="48787" x="7893050" y="5159375"/>
          <p14:tracePt t="48804" x="7861300" y="5197475"/>
          <p14:tracePt t="48822" x="7813675" y="5273675"/>
          <p14:tracePt t="48838" x="7785100" y="5330825"/>
          <p14:tracePt t="48855" x="7759700" y="5378450"/>
          <p14:tracePt t="48871" x="7712075" y="5445125"/>
          <p14:tracePt t="48888" x="7680325" y="5483225"/>
          <p14:tracePt t="48904" x="7651750" y="5530850"/>
          <p14:tracePt t="48921" x="7626350" y="5594350"/>
          <p14:tracePt t="48937" x="7607300" y="5641975"/>
          <p14:tracePt t="48954" x="7594600" y="5676900"/>
          <p14:tracePt t="48972" x="7575550" y="5734050"/>
          <p14:tracePt t="48988" x="7556500" y="5775325"/>
          <p14:tracePt t="49005" x="7521575" y="5822950"/>
          <p14:tracePt t="49023" x="7477125" y="5889625"/>
          <p14:tracePt t="49038" x="7448550" y="5934075"/>
          <p14:tracePt t="49054" x="7423150" y="5981700"/>
          <p14:tracePt t="49070" x="7378700" y="6042025"/>
          <p14:tracePt t="49087" x="7346950" y="6067425"/>
          <p14:tracePt t="49104" x="7321550" y="6096000"/>
          <p14:tracePt t="49121" x="7254875" y="6137275"/>
          <p14:tracePt t="49138" x="7188200" y="6172200"/>
          <p14:tracePt t="49155" x="7112000" y="6203950"/>
          <p14:tracePt t="49172" x="6962775" y="6245225"/>
          <p14:tracePt t="49188" x="6870700" y="6245225"/>
          <p14:tracePt t="49204" x="6753225" y="6238875"/>
          <p14:tracePt t="49221" x="6562725" y="6178550"/>
          <p14:tracePt t="49238" x="6461125" y="6118225"/>
          <p14:tracePt t="49255" x="6378575" y="6070600"/>
          <p14:tracePt t="49272" x="6280150" y="5994400"/>
          <p14:tracePt t="49288" x="6210300" y="5956300"/>
          <p14:tracePt t="49304" x="6172200" y="5937250"/>
          <p14:tracePt t="49322" x="6115050" y="5918200"/>
          <p14:tracePt t="49337" x="6083300" y="5899150"/>
          <p14:tracePt t="49354" x="6061075" y="5892800"/>
          <p14:tracePt t="49371" x="6029325" y="5892800"/>
          <p14:tracePt t="49387" x="6016625" y="5892800"/>
          <p14:tracePt t="49404" x="6007100" y="5892800"/>
          <p14:tracePt t="49422" x="5981700" y="5886450"/>
          <p14:tracePt t="49438" x="5965825" y="5886450"/>
          <p14:tracePt t="49455" x="5943600" y="5883275"/>
          <p14:tracePt t="49471" x="5902325" y="5864225"/>
          <p14:tracePt t="49487" x="5870575" y="5845175"/>
          <p14:tracePt t="49504" x="5838825" y="5832475"/>
          <p14:tracePt t="49521" x="5781675" y="5794375"/>
          <p14:tracePt t="49538" x="5756275" y="5762625"/>
          <p14:tracePt t="49555" x="5724525" y="5737225"/>
          <p14:tracePt t="49572" x="5692775" y="5695950"/>
          <p14:tracePt t="49588" x="5676900" y="5683250"/>
          <p14:tracePt t="49605" x="5667375" y="5673725"/>
          <p14:tracePt t="49621" x="5651500" y="5654675"/>
          <p14:tracePt t="49637" x="5641975" y="5654675"/>
          <p14:tracePt t="49654" x="5632450" y="5654675"/>
          <p14:tracePt t="49672" x="5613400" y="5654675"/>
          <p14:tracePt t="49687" x="5591175" y="5654675"/>
          <p14:tracePt t="49704" x="5581650" y="5654675"/>
          <p14:tracePt t="49721" x="5565775" y="5654675"/>
          <p14:tracePt t="49737" x="5562600" y="5654675"/>
          <p14:tracePt t="50072" x="5534025" y="5619750"/>
          <p14:tracePt t="50079" x="5502275" y="5568950"/>
          <p14:tracePt t="50088" x="5457825" y="5518150"/>
          <p14:tracePt t="50105" x="5384800" y="5394325"/>
          <p14:tracePt t="50122" x="5286375" y="5165725"/>
          <p14:tracePt t="50142" x="5197475" y="4978400"/>
          <p14:tracePt t="50154" x="5181600" y="4930775"/>
          <p14:tracePt t="50187" x="5083175" y="4702175"/>
          <p14:tracePt t="50222" x="5006975" y="4530725"/>
          <p14:tracePt t="50238" x="4987925" y="4451350"/>
          <p14:tracePt t="50255" x="4962525" y="4365625"/>
          <p14:tracePt t="50271" x="4940300" y="4222750"/>
          <p14:tracePt t="50287" x="4924425" y="4159250"/>
          <p14:tracePt t="50304" x="4911725" y="4111625"/>
          <p14:tracePt t="50321" x="4899025" y="4048125"/>
          <p14:tracePt t="50338" x="4892675" y="4003675"/>
          <p14:tracePt t="50355" x="4886325" y="3952875"/>
          <p14:tracePt t="50372" x="4876800" y="3873500"/>
          <p14:tracePt t="50388" x="4876800" y="3819525"/>
          <p14:tracePt t="50405" x="4870450" y="3765550"/>
          <p14:tracePt t="50421" x="4857750" y="3679825"/>
          <p14:tracePt t="50437" x="4857750" y="3619500"/>
          <p14:tracePt t="50454" x="4845050" y="3556000"/>
          <p14:tracePt t="50472" x="4832350" y="3492500"/>
          <p14:tracePt t="50488" x="4826000" y="3454400"/>
          <p14:tracePt t="50505" x="4813300" y="3416300"/>
          <p14:tracePt t="50522" x="4800600" y="3362325"/>
          <p14:tracePt t="50538" x="4794250" y="3308350"/>
          <p14:tracePt t="50554" x="4787900" y="3257550"/>
          <p14:tracePt t="50571" x="4762500" y="3200400"/>
          <p14:tracePt t="50587" x="4749800" y="3178175"/>
          <p14:tracePt t="50604" x="4740275" y="3162300"/>
          <p14:tracePt t="50621" x="4724400" y="3140075"/>
          <p14:tracePt t="50637" x="4708525" y="3124200"/>
          <p14:tracePt t="50654" x="4699000" y="3101975"/>
          <p14:tracePt t="50671" x="4683125" y="3086100"/>
          <p14:tracePt t="50688" x="4673600" y="3073400"/>
          <p14:tracePt t="50704" x="4667250" y="3063875"/>
          <p14:tracePt t="50724" x="4667250" y="3048000"/>
          <p14:tracePt t="50737" x="4657725" y="3038475"/>
          <p14:tracePt t="50754" x="4657725" y="3025775"/>
          <p14:tracePt t="50771" x="4651375" y="3013075"/>
          <p14:tracePt t="50788" x="4648200" y="3003550"/>
          <p14:tracePt t="50805" x="4648200" y="2990850"/>
          <p14:tracePt t="50821" x="4638675" y="2971800"/>
          <p14:tracePt t="50837" x="4632325" y="2965450"/>
          <p14:tracePt t="50854" x="4632325" y="2962275"/>
          <p14:tracePt t="50871" x="4632325" y="2955925"/>
          <p14:tracePt t="50888" x="4632325" y="2946400"/>
          <p14:tracePt t="50921" x="4632325" y="2943225"/>
          <p14:tracePt t="50993" x="4635500" y="2943225"/>
          <p14:tracePt t="51000" x="4638675" y="2943225"/>
          <p14:tracePt t="51007" x="4645025" y="2943225"/>
          <p14:tracePt t="51021" x="4654550" y="2943225"/>
          <p14:tracePt t="51037" x="4676775" y="2955925"/>
          <p14:tracePt t="51054" x="4686300" y="2959100"/>
          <p14:tracePt t="51071" x="4699000" y="2965450"/>
          <p14:tracePt t="51088" x="4727575" y="2965450"/>
          <p14:tracePt t="51104" x="4749800" y="2965450"/>
          <p14:tracePt t="51121" x="4819650" y="2965450"/>
          <p14:tracePt t="51137" x="4889500" y="2965450"/>
          <p14:tracePt t="51154" x="5016500" y="2959100"/>
          <p14:tracePt t="51172" x="5200650" y="2959100"/>
          <p14:tracePt t="51188" x="5340350" y="2949575"/>
          <p14:tracePt t="51205" x="5489575" y="2949575"/>
          <p14:tracePt t="51222" x="5683250" y="2949575"/>
          <p14:tracePt t="51238" x="5845175" y="2955925"/>
          <p14:tracePt t="51254" x="5997575" y="2974975"/>
          <p14:tracePt t="51271" x="6216650" y="2984500"/>
          <p14:tracePt t="51287" x="6343650" y="3000375"/>
          <p14:tracePt t="51304" x="6435725" y="3000375"/>
          <p14:tracePt t="51321" x="6508750" y="2990850"/>
          <p14:tracePt t="51338" x="6546850" y="2984500"/>
          <p14:tracePt t="51354" x="6569075" y="2978150"/>
          <p14:tracePt t="51372" x="6597650" y="2971800"/>
          <p14:tracePt t="51387" x="6607175" y="2971800"/>
          <p14:tracePt t="51404" x="6613525" y="2971800"/>
          <p14:tracePt t="51697" x="6623050" y="2965450"/>
          <p14:tracePt t="51701" x="6642100" y="2959100"/>
          <p14:tracePt t="51722" x="6724650" y="2940050"/>
          <p14:tracePt t="51737" x="6804025" y="2940050"/>
          <p14:tracePt t="51754" x="6921500" y="2940050"/>
          <p14:tracePt t="51771" x="7127875" y="2955925"/>
          <p14:tracePt t="51787" x="7270750" y="2981325"/>
          <p14:tracePt t="51804" x="7400925" y="3006725"/>
          <p14:tracePt t="51821" x="7613650" y="3070225"/>
          <p14:tracePt t="51837" x="7702550" y="3101975"/>
          <p14:tracePt t="51855" x="7804150" y="3143250"/>
          <p14:tracePt t="51872" x="7959725" y="3175000"/>
          <p14:tracePt t="51888" x="8048625" y="3209925"/>
          <p14:tracePt t="51905" x="8115300" y="3238500"/>
          <p14:tracePt t="51922" x="8188325" y="3273425"/>
          <p14:tracePt t="51937" x="8226425" y="3292475"/>
          <p14:tracePt t="51954" x="8270875" y="3305175"/>
          <p14:tracePt t="51971" x="8347075" y="3336925"/>
          <p14:tracePt t="51987" x="8410575" y="3352800"/>
          <p14:tracePt t="52005" x="8477250" y="3381375"/>
          <p14:tracePt t="52023" x="8572500" y="3435350"/>
          <p14:tracePt t="52038" x="8648700" y="3457575"/>
          <p14:tracePt t="52054" x="8712200" y="3470275"/>
          <p14:tracePt t="52071" x="8766175" y="3495675"/>
          <p14:tracePt t="52087" x="8788400" y="3508375"/>
          <p14:tracePt t="52103" x="8804275" y="3514725"/>
          <p14:tracePt t="52121" x="8820150" y="3517900"/>
          <p14:tracePt t="52137" x="8829675" y="3517900"/>
          <p14:tracePt t="52154" x="8839200" y="3524250"/>
          <p14:tracePt t="52172" x="8855075" y="3540125"/>
          <p14:tracePt t="52188" x="8855075" y="3549650"/>
          <p14:tracePt t="52204" x="8855075" y="3556000"/>
          <p14:tracePt t="52244" x="8855075" y="3562350"/>
          <p14:tracePt t="52266" x="8855075" y="3565525"/>
          <p14:tracePt t="52272" x="8855075" y="3571875"/>
          <p14:tracePt t="52288" x="8855075" y="3581400"/>
          <p14:tracePt t="52305" x="8836025" y="3603625"/>
          <p14:tracePt t="52322" x="8816975" y="3686175"/>
          <p14:tracePt t="52337" x="8801100" y="3759200"/>
          <p14:tracePt t="52353" x="8769350" y="3848100"/>
          <p14:tracePt t="52371" x="8737600" y="4025900"/>
          <p14:tracePt t="52387" x="8718550" y="4156075"/>
          <p14:tracePt t="52404" x="8718550" y="4248150"/>
          <p14:tracePt t="52421" x="8731250" y="4413250"/>
          <p14:tracePt t="52438" x="8747125" y="4508500"/>
          <p14:tracePt t="52454" x="8763000" y="4594225"/>
          <p14:tracePt t="52471" x="8794750" y="4708525"/>
          <p14:tracePt t="52487" x="8813800" y="4762500"/>
          <p14:tracePt t="52504" x="8836025" y="4826000"/>
          <p14:tracePt t="52521" x="8874125" y="4930775"/>
          <p14:tracePt t="52537" x="8886825" y="4968875"/>
          <p14:tracePt t="52554" x="8918575" y="5016500"/>
          <p14:tracePt t="52572" x="8953500" y="5083175"/>
          <p14:tracePt t="52588" x="8963025" y="5111750"/>
          <p14:tracePt t="52604" x="8982075" y="5143500"/>
          <p14:tracePt t="52621" x="8982075" y="5159375"/>
          <p14:tracePt t="52637" x="8982075" y="5168900"/>
          <p14:tracePt t="52653" x="8982075" y="5178425"/>
          <p14:tracePt t="52702" x="8975725" y="5178425"/>
          <p14:tracePt t="52715" x="8969375" y="5178425"/>
          <p14:tracePt t="52722" x="8966200" y="5178425"/>
          <p14:tracePt t="52737" x="8956675" y="5178425"/>
          <p14:tracePt t="52754" x="8947150" y="5178425"/>
          <p14:tracePt t="52771" x="8924925" y="5178425"/>
          <p14:tracePt t="52787" x="8915400" y="5178425"/>
          <p14:tracePt t="52804" x="8899525" y="5178425"/>
          <p14:tracePt t="52822" x="8851900" y="5184775"/>
          <p14:tracePt t="52838" x="8829675" y="5197475"/>
          <p14:tracePt t="52854" x="8791575" y="5229225"/>
          <p14:tracePt t="52871" x="8724900" y="5314950"/>
          <p14:tracePt t="52887" x="8680450" y="5375275"/>
          <p14:tracePt t="52903" x="8626475" y="5445125"/>
          <p14:tracePt t="52921" x="8531225" y="5588000"/>
          <p14:tracePt t="52937" x="8474075" y="5680075"/>
          <p14:tracePt t="52954" x="8420100" y="5753100"/>
          <p14:tracePt t="52972" x="8362950" y="5880100"/>
          <p14:tracePt t="52988" x="8324850" y="5959475"/>
          <p14:tracePt t="53004" x="8293100" y="6035675"/>
          <p14:tracePt t="53021" x="8242300" y="6134100"/>
          <p14:tracePt t="53037" x="8213725" y="6181725"/>
          <p14:tracePt t="53054" x="8181975" y="6219825"/>
          <p14:tracePt t="53071" x="8143875" y="6286500"/>
          <p14:tracePt t="53088" x="8108950" y="6324600"/>
          <p14:tracePt t="53104" x="8083550" y="6350000"/>
          <p14:tracePt t="53122" x="8039100" y="6403975"/>
          <p14:tracePt t="53138" x="8013700" y="6432550"/>
          <p14:tracePt t="53154" x="7988300" y="6457950"/>
          <p14:tracePt t="53171" x="7972425" y="6499225"/>
          <p14:tracePt t="53187" x="7962900" y="6511925"/>
          <p14:tracePt t="53204" x="7947025" y="6521450"/>
          <p14:tracePt t="53221" x="7924800" y="6537325"/>
          <p14:tracePt t="53237" x="7915275" y="6550025"/>
          <p14:tracePt t="53254" x="7905750" y="6562725"/>
          <p14:tracePt t="53271" x="7883525" y="6572250"/>
          <p14:tracePt t="53287" x="7874000" y="6572250"/>
          <p14:tracePt t="53304" x="7864475" y="6572250"/>
          <p14:tracePt t="53321" x="7861300" y="6572250"/>
          <p14:tracePt t="53336" x="7861300" y="6575425"/>
          <p14:tracePt t="53394" x="7854950" y="6575425"/>
          <p14:tracePt t="53401" x="7851775" y="6575425"/>
          <p14:tracePt t="53408" x="7839075" y="6575425"/>
          <p14:tracePt t="53421" x="7835900" y="6575425"/>
          <p14:tracePt t="53437" x="7829550" y="6575425"/>
          <p14:tracePt t="53453" x="7826375" y="6575425"/>
          <p14:tracePt t="54172" x="7820025" y="6575425"/>
          <p14:tracePt t="54179" x="7804150" y="6575425"/>
          <p14:tracePt t="54187" x="7791450" y="6569075"/>
          <p14:tracePt t="54204" x="7747000" y="6546850"/>
          <p14:tracePt t="54222" x="7610475" y="6508750"/>
          <p14:tracePt t="54237" x="7445375" y="6461125"/>
          <p14:tracePt t="54272" x="6962775" y="6372225"/>
          <p14:tracePt t="54304" x="6032500" y="6175375"/>
          <p14:tracePt t="54322" x="5245100" y="5975350"/>
          <p14:tracePt t="54338" x="4689475" y="5737225"/>
          <p14:tracePt t="54357" x="3848100" y="5375275"/>
          <p14:tracePt t="54373" x="3270250" y="5118100"/>
          <p14:tracePt t="54389" x="2771775" y="4854575"/>
          <p14:tracePt t="54406" x="2425700" y="4705350"/>
          <p14:tracePt t="54421" x="1997075" y="4524375"/>
          <p14:tracePt t="54438" x="1809750" y="4438650"/>
          <p14:tracePt t="54454" x="1619250" y="4356100"/>
          <p14:tracePt t="54471" x="1400175" y="4254500"/>
          <p14:tracePt t="54489" x="1279525" y="4203700"/>
          <p14:tracePt t="54505" x="1165225" y="4124325"/>
          <p14:tracePt t="54522" x="996950" y="4000500"/>
          <p14:tracePt t="54538" x="901700" y="3914775"/>
          <p14:tracePt t="54554" x="822325" y="3857625"/>
          <p14:tracePt t="54571" x="733425" y="3797300"/>
          <p14:tracePt t="54587" x="666750" y="3768725"/>
          <p14:tracePt t="54603" x="596900" y="3730625"/>
          <p14:tracePt t="54621" x="549275" y="3711575"/>
          <p14:tracePt t="54637" x="523875" y="3686175"/>
          <p14:tracePt t="54654" x="501650" y="3670300"/>
          <p14:tracePt t="54672" x="482600" y="3629025"/>
          <p14:tracePt t="54687" x="482600" y="3606800"/>
          <p14:tracePt t="54703" x="485775" y="3594100"/>
          <p14:tracePt t="54987" x="520700" y="3606800"/>
          <p14:tracePt t="54994" x="558800" y="3619500"/>
          <p14:tracePt t="55003" x="587375" y="3629025"/>
          <p14:tracePt t="55022" x="657225" y="3648075"/>
          <p14:tracePt t="55037" x="704850" y="3667125"/>
          <p14:tracePt t="55054" x="742950" y="3679825"/>
          <p14:tracePt t="55072" x="812800" y="3705225"/>
          <p14:tracePt t="55087" x="869950" y="3733800"/>
          <p14:tracePt t="55103" x="933450" y="3746500"/>
          <p14:tracePt t="55121" x="1009650" y="3775075"/>
          <p14:tracePt t="55137" x="1057275" y="3803650"/>
          <p14:tracePt t="55153" x="1089025" y="3816350"/>
          <p14:tracePt t="55172" x="1146175" y="3841750"/>
          <p14:tracePt t="55188" x="1190625" y="3867150"/>
          <p14:tracePt t="55204" x="1216025" y="3886200"/>
          <p14:tracePt t="55221" x="1254125" y="3898900"/>
          <p14:tracePt t="55237" x="1276350" y="3921125"/>
          <p14:tracePt t="55253" x="1292225" y="3930650"/>
          <p14:tracePt t="55270" x="1301750" y="3940175"/>
          <p14:tracePt t="55358" x="1301750" y="3943350"/>
          <p14:tracePt t="55602" x="1317625" y="3949700"/>
          <p14:tracePt t="55609" x="1336675" y="3956050"/>
          <p14:tracePt t="55621" x="1371600" y="3962400"/>
          <p14:tracePt t="55653" x="1603375" y="4010025"/>
          <p14:tracePt t="55686" x="1847850" y="4006850"/>
          <p14:tracePt t="55703" x="2012950" y="3968750"/>
          <p14:tracePt t="55722" x="2212975" y="3914775"/>
          <p14:tracePt t="55738" x="2346325" y="3873500"/>
          <p14:tracePt t="55754" x="2457450" y="3838575"/>
          <p14:tracePt t="55774" x="2543175" y="3787775"/>
          <p14:tracePt t="55786" x="2568575" y="3762375"/>
          <p14:tracePt t="55804" x="2590800" y="3752850"/>
          <p14:tracePt t="55820" x="2600325" y="3736975"/>
          <p14:tracePt t="55836" x="2619375" y="3702050"/>
          <p14:tracePt t="55853" x="2632075" y="3657600"/>
          <p14:tracePt t="55872" x="2651125" y="3613150"/>
          <p14:tracePt t="55887" x="2657475" y="3540125"/>
          <p14:tracePt t="55904" x="2657475" y="3489325"/>
          <p14:tracePt t="55921" x="2657475" y="3454400"/>
          <p14:tracePt t="55937" x="2654300" y="3365500"/>
          <p14:tracePt t="55953" x="2632075" y="3302000"/>
          <p14:tracePt t="55970" x="2616200" y="3228975"/>
          <p14:tracePt t="55988" x="2597150" y="3146425"/>
          <p14:tracePt t="56004" x="2565400" y="3108325"/>
          <p14:tracePt t="56022" x="2527300" y="3057525"/>
          <p14:tracePt t="56037" x="2492375" y="3009900"/>
          <p14:tracePt t="56054" x="2466975" y="2978150"/>
          <p14:tracePt t="56071" x="2435225" y="2940050"/>
          <p14:tracePt t="56086" x="2397125" y="2895600"/>
          <p14:tracePt t="56103" x="2371725" y="2873375"/>
          <p14:tracePt t="56121" x="2355850" y="2847975"/>
          <p14:tracePt t="56137" x="2330450" y="2806700"/>
          <p14:tracePt t="56153" x="2311400" y="2768600"/>
          <p14:tracePt t="56170" x="2298700" y="2743200"/>
          <p14:tracePt t="56187" x="2282825" y="2701925"/>
          <p14:tracePt t="56203" x="2263775" y="2679700"/>
          <p14:tracePt t="56221" x="2244725" y="2660650"/>
          <p14:tracePt t="56237" x="2216150" y="2616200"/>
          <p14:tracePt t="56254" x="2184400" y="2584450"/>
          <p14:tracePt t="56271" x="2159000" y="2552700"/>
          <p14:tracePt t="56287" x="2114550" y="2511425"/>
          <p14:tracePt t="56304" x="2095500" y="2486025"/>
          <p14:tracePt t="56321" x="2085975" y="2463800"/>
          <p14:tracePt t="56337" x="2060575" y="2441575"/>
          <p14:tracePt t="56353" x="2051050" y="2432050"/>
          <p14:tracePt t="56372" x="2041525" y="2409825"/>
          <p14:tracePt t="56388" x="2038350" y="2400300"/>
          <p14:tracePt t="56404" x="2032000" y="2390775"/>
          <p14:tracePt t="56422" x="2016125" y="2390775"/>
          <p14:tracePt t="56437" x="2003425" y="2381250"/>
          <p14:tracePt t="56453" x="1993900" y="2371725"/>
          <p14:tracePt t="56470" x="1984375" y="2362200"/>
          <p14:tracePt t="56486" x="1962150" y="2349500"/>
          <p14:tracePt t="56504" x="1952625" y="2339975"/>
          <p14:tracePt t="56522" x="1936750" y="2327275"/>
          <p14:tracePt t="56537" x="1927225" y="2311400"/>
          <p14:tracePt t="56554" x="1911350" y="2298700"/>
          <p14:tracePt t="56571" x="1901825" y="2295525"/>
          <p14:tracePt t="56638" x="1905000" y="2295525"/>
          <p14:tracePt t="56645" x="1908175" y="2295525"/>
          <p14:tracePt t="56654" x="1914525" y="2295525"/>
          <p14:tracePt t="56671" x="1933575" y="2295525"/>
          <p14:tracePt t="56687" x="1955800" y="2295525"/>
          <p14:tracePt t="56704" x="1984375" y="2308225"/>
          <p14:tracePt t="56721" x="1993900" y="2324100"/>
          <p14:tracePt t="56737" x="2009775" y="2333625"/>
          <p14:tracePt t="56753" x="2019300" y="2346325"/>
          <p14:tracePt t="56770" x="2035175" y="2349500"/>
          <p14:tracePt t="56791" x="2047875" y="2359025"/>
          <p14:tracePt t="56803" x="2057400" y="2359025"/>
          <p14:tracePt t="56820" x="2070100" y="2371725"/>
          <p14:tracePt t="56836" x="2089150" y="2374900"/>
          <p14:tracePt t="56854" x="2089150" y="2381250"/>
          <p14:tracePt t="56887" x="2095500" y="2381250"/>
          <p14:tracePt t="56903" x="2095500" y="2384425"/>
          <p14:tracePt t="57460" x="2098675" y="2390775"/>
          <p14:tracePt t="57466" x="2105025" y="2393950"/>
          <p14:tracePt t="57475" x="2108200" y="2400300"/>
          <p14:tracePt t="57491" x="2127250" y="2416175"/>
          <p14:tracePt t="57508" x="2139950" y="2432050"/>
          <p14:tracePt t="57524" x="2139950" y="2441575"/>
          <p14:tracePt t="57543" x="2146300" y="2460625"/>
          <p14:tracePt t="57570" x="2152650" y="2476500"/>
          <p14:tracePt t="57603" x="2165350" y="2501900"/>
          <p14:tracePt t="57621" x="2181225" y="2517775"/>
          <p14:tracePt t="57637" x="2197100" y="2530475"/>
          <p14:tracePt t="57653" x="2206625" y="2540000"/>
          <p14:tracePt t="57670" x="2216150" y="2549525"/>
          <p14:tracePt t="57687" x="2238375" y="2578100"/>
          <p14:tracePt t="57703" x="2254250" y="2600325"/>
          <p14:tracePt t="57721" x="2286000" y="2632075"/>
          <p14:tracePt t="57737" x="2327275" y="2692400"/>
          <p14:tracePt t="57754" x="2359025" y="2730500"/>
          <p14:tracePt t="57771" x="2384425" y="2762250"/>
          <p14:tracePt t="57775" x="2390775" y="2774950"/>
          <p14:tracePt t="57787" x="2400300" y="2797175"/>
          <p14:tracePt t="57804" x="2419350" y="2828925"/>
          <p14:tracePt t="57820" x="2432050" y="2851150"/>
          <p14:tracePt t="57836" x="2447925" y="2886075"/>
          <p14:tracePt t="57853" x="2460625" y="2901950"/>
          <p14:tracePt t="57870" x="2486025" y="2933700"/>
          <p14:tracePt t="57887" x="2501900" y="2962275"/>
          <p14:tracePt t="57903" x="2511425" y="2971800"/>
          <p14:tracePt t="57920" x="2527300" y="2987675"/>
          <p14:tracePt t="57937" x="2536825" y="3003550"/>
          <p14:tracePt t="57953" x="2536825" y="3006725"/>
          <p14:tracePt t="57970" x="2536825" y="3013075"/>
          <p14:tracePt t="58009" x="2536825" y="3009900"/>
          <p14:tracePt t="58021" x="2536825" y="3006725"/>
          <p14:tracePt t="58037" x="2536825" y="2990850"/>
          <p14:tracePt t="58053" x="2536825" y="2962275"/>
          <p14:tracePt t="58070" x="2533650" y="2940050"/>
          <p14:tracePt t="58087" x="2508250" y="2898775"/>
          <p14:tracePt t="58103" x="2498725" y="2860675"/>
          <p14:tracePt t="58120" x="2486025" y="2822575"/>
          <p14:tracePt t="58137" x="2466975" y="2771775"/>
          <p14:tracePt t="58153" x="2447925" y="2749550"/>
          <p14:tracePt t="58170" x="2435225" y="2711450"/>
          <p14:tracePt t="58187" x="2419350" y="2682875"/>
          <p14:tracePt t="58204" x="2409825" y="2667000"/>
          <p14:tracePt t="58220" x="2393950" y="2651125"/>
          <p14:tracePt t="58236" x="2378075" y="2628900"/>
          <p14:tracePt t="58253" x="2352675" y="2600325"/>
          <p14:tracePt t="58270" x="2320925" y="2574925"/>
          <p14:tracePt t="58287" x="2305050" y="2533650"/>
          <p14:tracePt t="58303" x="2292350" y="2508250"/>
          <p14:tracePt t="58321" x="2273300" y="2476500"/>
          <p14:tracePt t="58337" x="2254250" y="2435225"/>
          <p14:tracePt t="58353" x="2238375" y="2403475"/>
          <p14:tracePt t="58370" x="2209800" y="2365375"/>
          <p14:tracePt t="58386" x="2181225" y="2330450"/>
          <p14:tracePt t="58403" x="2171700" y="2314575"/>
          <p14:tracePt t="58420" x="2152650" y="2301875"/>
          <p14:tracePt t="58437" x="2143125" y="2289175"/>
          <p14:tracePt t="58453" x="2143125" y="2279650"/>
          <p14:tracePt t="58470" x="2143125" y="2273300"/>
          <p14:tracePt t="58702" x="2146300" y="2276475"/>
          <p14:tracePt t="58709" x="2149475" y="2279650"/>
          <p14:tracePt t="58721" x="2155825" y="2292350"/>
          <p14:tracePt t="58737" x="2174875" y="2333625"/>
          <p14:tracePt t="58754" x="2190750" y="2359025"/>
          <p14:tracePt t="58770" x="2203450" y="2368550"/>
          <p14:tracePt t="58786" x="2216150" y="2393950"/>
          <p14:tracePt t="58803" x="2225675" y="2403475"/>
          <p14:tracePt t="58820" x="2241550" y="2413000"/>
          <p14:tracePt t="58840" x="2260600" y="2441575"/>
          <p14:tracePt t="58853" x="2270125" y="2451100"/>
          <p14:tracePt t="58870" x="2279650" y="2460625"/>
          <p14:tracePt t="58887" x="2298700" y="2476500"/>
          <p14:tracePt t="58903" x="2305050" y="2492375"/>
          <p14:tracePt t="58920" x="2308225" y="2508250"/>
          <p14:tracePt t="58937" x="2320925" y="2543175"/>
          <p14:tracePt t="58953" x="2327275" y="2565400"/>
          <p14:tracePt t="58970" x="2339975" y="2587625"/>
          <p14:tracePt t="58987" x="2362200" y="2632075"/>
          <p14:tracePt t="59003" x="2374900" y="2654300"/>
          <p14:tracePt t="59020" x="2387600" y="2686050"/>
          <p14:tracePt t="59037" x="2409825" y="2714625"/>
          <p14:tracePt t="59053" x="2422525" y="2730500"/>
          <p14:tracePt t="59070" x="2425700" y="2740025"/>
          <p14:tracePt t="59087" x="2432050" y="2755900"/>
          <p14:tracePt t="59104" x="2435225" y="2765425"/>
          <p14:tracePt t="59120" x="2444750" y="2781300"/>
          <p14:tracePt t="59137" x="2451100" y="2800350"/>
          <p14:tracePt t="59153" x="2466975" y="2819400"/>
          <p14:tracePt t="59170" x="2473325" y="2835275"/>
          <p14:tracePt t="59187" x="2473325" y="2854325"/>
          <p14:tracePt t="59203" x="2473325" y="2863850"/>
          <p14:tracePt t="59220" x="2479675" y="2886075"/>
          <p14:tracePt t="59237" x="2482850" y="2905125"/>
          <p14:tracePt t="59253" x="2482850" y="2921000"/>
          <p14:tracePt t="59270" x="2489200" y="2943225"/>
          <p14:tracePt t="59287" x="2495550" y="2955925"/>
          <p14:tracePt t="59303" x="2495550" y="2965450"/>
          <p14:tracePt t="59319" x="2495550" y="2974975"/>
          <p14:tracePt t="59337" x="2495550" y="2997200"/>
          <p14:tracePt t="59353" x="2495550" y="3006725"/>
          <p14:tracePt t="59370" x="2495550" y="3016250"/>
          <p14:tracePt t="59387" x="2495550" y="3035300"/>
          <p14:tracePt t="59466" x="2492375" y="3028950"/>
          <p14:tracePt t="59474" x="2486025" y="3022600"/>
          <p14:tracePt t="59487" x="2476500" y="3000375"/>
          <p14:tracePt t="59503" x="2441575" y="2952750"/>
          <p14:tracePt t="59520" x="2413000" y="2898775"/>
          <p14:tracePt t="59537" x="2352675" y="2838450"/>
          <p14:tracePt t="59553" x="2301875" y="2784475"/>
          <p14:tracePt t="59570" x="2254250" y="2714625"/>
          <p14:tracePt t="59587" x="2187575" y="2635250"/>
          <p14:tracePt t="59603" x="2155825" y="2587625"/>
          <p14:tracePt t="59620" x="2136775" y="2555875"/>
          <p14:tracePt t="59637" x="2120900" y="2527300"/>
          <p14:tracePt t="59653" x="2105025" y="2517775"/>
          <p14:tracePt t="59671" x="2095500" y="2501900"/>
          <p14:tracePt t="59687" x="2095500" y="2476500"/>
          <p14:tracePt t="59703" x="2095500" y="2466975"/>
          <p14:tracePt t="59720" x="2095500" y="2457450"/>
          <p14:tracePt t="59736" x="2095500" y="2441575"/>
          <p14:tracePt t="59753" x="2095500" y="2432050"/>
          <p14:tracePt t="60409" x="2200275" y="2438400"/>
          <p14:tracePt t="60416" x="2346325" y="2457450"/>
          <p14:tracePt t="60423" x="2482850" y="2489200"/>
          <p14:tracePt t="60440" x="2854325" y="2587625"/>
          <p14:tracePt t="60458" x="3292475" y="2698750"/>
          <p14:tracePt t="60480" x="3594100" y="2774950"/>
          <p14:tracePt t="60505" x="3803650" y="2790825"/>
          <p14:tracePt t="60536" x="3981450" y="2759075"/>
          <p14:tracePt t="60553" x="4025900" y="2733675"/>
          <p14:tracePt t="60570" x="4054475" y="2695575"/>
          <p14:tracePt t="60587" x="4092575" y="2619375"/>
          <p14:tracePt t="60603" x="4105275" y="2581275"/>
          <p14:tracePt t="60620" x="4105275" y="2530475"/>
          <p14:tracePt t="60637" x="4105275" y="2451100"/>
          <p14:tracePt t="60654" x="4105275" y="2390775"/>
          <p14:tracePt t="60670" x="4105275" y="2339975"/>
          <p14:tracePt t="60687" x="4117975" y="2276475"/>
          <p14:tracePt t="60703" x="4130675" y="2254250"/>
          <p14:tracePt t="60720" x="4143375" y="2222500"/>
          <p14:tracePt t="60737" x="4210050" y="2168525"/>
          <p14:tracePt t="60753" x="4279900" y="2130425"/>
          <p14:tracePt t="60770" x="4346575" y="2092325"/>
          <p14:tracePt t="60787" x="4464050" y="2044700"/>
          <p14:tracePt t="60803" x="4552950" y="1997075"/>
          <p14:tracePt t="60819" x="4632325" y="1965325"/>
          <p14:tracePt t="60840" x="4737100" y="1911350"/>
          <p14:tracePt t="60853" x="4806950" y="1882775"/>
          <p14:tracePt t="60870" x="4851400" y="1860550"/>
          <p14:tracePt t="60887" x="4914900" y="1841500"/>
          <p14:tracePt t="60903" x="4953000" y="1828800"/>
          <p14:tracePt t="60920" x="4984750" y="1819275"/>
          <p14:tracePt t="60937" x="5026025" y="1793875"/>
          <p14:tracePt t="60953" x="5041900" y="1781175"/>
          <p14:tracePt t="60969" x="5054600" y="1771650"/>
          <p14:tracePt t="60987" x="5067300" y="1758950"/>
          <p14:tracePt t="61003" x="5083175" y="1746250"/>
          <p14:tracePt t="61020" x="5083175" y="1736725"/>
          <p14:tracePt t="61037" x="5083175" y="1717675"/>
          <p14:tracePt t="61053" x="5083175" y="1689100"/>
          <p14:tracePt t="61070" x="5080000" y="1657350"/>
          <p14:tracePt t="61086" x="5051425" y="1616075"/>
          <p14:tracePt t="61103" x="5026025" y="1590675"/>
          <p14:tracePt t="61119" x="4994275" y="1558925"/>
          <p14:tracePt t="61137" x="4927600" y="1504950"/>
          <p14:tracePt t="61153" x="4867275" y="1460500"/>
          <p14:tracePt t="61170" x="4806950" y="1406525"/>
          <p14:tracePt t="61187" x="4673600" y="1314450"/>
          <p14:tracePt t="61204" x="4600575" y="1260475"/>
          <p14:tracePt t="61220" x="4552950" y="1219200"/>
          <p14:tracePt t="61237" x="4473575" y="1152525"/>
          <p14:tracePt t="61253" x="4435475" y="1114425"/>
          <p14:tracePt t="61269" x="4375150" y="1085850"/>
          <p14:tracePt t="61286" x="4308475" y="1038225"/>
          <p14:tracePt t="61303" x="4264025" y="1012825"/>
          <p14:tracePt t="61320" x="4238625" y="1000125"/>
          <p14:tracePt t="61337" x="4197350" y="974725"/>
          <p14:tracePt t="61354" x="4171950" y="962025"/>
          <p14:tracePt t="61370" x="4143375" y="955675"/>
          <p14:tracePt t="61386" x="4127500" y="952500"/>
          <p14:tracePt t="61402" x="4117975" y="952500"/>
          <p14:tracePt t="61420" x="4105275" y="952500"/>
          <p14:tracePt t="61437" x="4089400" y="952500"/>
          <p14:tracePt t="61453" x="4079875" y="952500"/>
          <p14:tracePt t="61470" x="4070350" y="952500"/>
          <p14:tracePt t="61487" x="4048125" y="958850"/>
          <p14:tracePt t="61503" x="4038600" y="968375"/>
          <p14:tracePt t="61519" x="4029075" y="977900"/>
          <p14:tracePt t="61536" x="4013200" y="1000125"/>
          <p14:tracePt t="61552" x="3997325" y="1009650"/>
          <p14:tracePt t="61569" x="3987800" y="1019175"/>
          <p14:tracePt t="61586" x="3975100" y="1041400"/>
          <p14:tracePt t="61602" x="3965575" y="1050925"/>
          <p14:tracePt t="61620" x="3949700" y="1060450"/>
          <p14:tracePt t="61636" x="3933825" y="1073150"/>
          <p14:tracePt t="61653" x="3924300" y="1089025"/>
          <p14:tracePt t="61670" x="3914775" y="1098550"/>
          <p14:tracePt t="61686" x="3892550" y="1114425"/>
          <p14:tracePt t="61702" x="3889375" y="1123950"/>
          <p14:tracePt t="61719" x="3889375" y="1139825"/>
          <p14:tracePt t="61737" x="3889375" y="1155700"/>
          <p14:tracePt t="61753" x="3889375" y="1165225"/>
          <p14:tracePt t="61770" x="3889375" y="1174750"/>
          <p14:tracePt t="61787" x="3889375" y="1193800"/>
          <p14:tracePt t="61803" x="3889375" y="1203325"/>
          <p14:tracePt t="61819" x="3889375" y="1212850"/>
          <p14:tracePt t="61836" x="3889375" y="1228725"/>
          <p14:tracePt t="61857" x="3889375" y="1244600"/>
          <p14:tracePt t="61870" x="3889375" y="1260475"/>
          <p14:tracePt t="61887" x="3905250" y="1273175"/>
          <p14:tracePt t="61903" x="3914775" y="1285875"/>
          <p14:tracePt t="61920" x="3927475" y="1298575"/>
          <p14:tracePt t="61937" x="3940175" y="1320800"/>
          <p14:tracePt t="61953" x="3968750" y="1330325"/>
          <p14:tracePt t="61969" x="3994150" y="1349375"/>
          <p14:tracePt t="61987" x="4041775" y="1362075"/>
          <p14:tracePt t="62003" x="4064000" y="1362075"/>
          <p14:tracePt t="62020" x="4092575" y="1362075"/>
          <p14:tracePt t="62037" x="4108450" y="1362075"/>
          <p14:tracePt t="62053" x="4117975" y="1362075"/>
          <p14:tracePt t="62070" x="4133850" y="1355725"/>
          <p14:tracePt t="62086" x="4149725" y="1339850"/>
          <p14:tracePt t="62102" x="4159250" y="1333500"/>
          <p14:tracePt t="62119" x="4168775" y="1333500"/>
          <p14:tracePt t="62137" x="4184650" y="1333500"/>
          <p14:tracePt t="62253" x="4187825" y="1333500"/>
          <p14:tracePt t="62260" x="4194175" y="1336675"/>
          <p14:tracePt t="62270" x="4197350" y="1339850"/>
          <p14:tracePt t="62287" x="4219575" y="1362075"/>
          <p14:tracePt t="62303" x="4248150" y="1368425"/>
          <p14:tracePt t="62320" x="4264025" y="1377950"/>
          <p14:tracePt t="62323" x="4276725" y="1384300"/>
          <p14:tracePt t="62336" x="4305300" y="1390650"/>
          <p14:tracePt t="62352" x="4330700" y="1397000"/>
          <p14:tracePt t="62369" x="4359275" y="1397000"/>
          <p14:tracePt t="62387" x="4384675" y="1397000"/>
          <p14:tracePt t="62403" x="4394200" y="1397000"/>
          <p14:tracePt t="62420" x="4410075" y="1393825"/>
          <p14:tracePt t="62437" x="4425950" y="1377950"/>
          <p14:tracePt t="62453" x="4435475" y="1362075"/>
          <p14:tracePt t="62470" x="4435475" y="1327150"/>
          <p14:tracePt t="62486" x="4435475" y="1241425"/>
          <p14:tracePt t="62503" x="4435475" y="1196975"/>
          <p14:tracePt t="62519" x="4425950" y="1168400"/>
          <p14:tracePt t="62537" x="4406900" y="1123950"/>
          <p14:tracePt t="62553" x="4391025" y="1114425"/>
          <p14:tracePt t="62570" x="4368800" y="1101725"/>
          <p14:tracePt t="62587" x="4318000" y="1079500"/>
          <p14:tracePt t="62603" x="4254500" y="1063625"/>
          <p14:tracePt t="62619" x="4184650" y="1063625"/>
          <p14:tracePt t="62636" x="4089400" y="1066800"/>
          <p14:tracePt t="62653" x="4025900" y="1082675"/>
          <p14:tracePt t="62669" x="3968750" y="1111250"/>
          <p14:tracePt t="62687" x="3924300" y="1146175"/>
          <p14:tracePt t="62703" x="3892550" y="1181100"/>
          <p14:tracePt t="62720" x="3867150" y="1203325"/>
          <p14:tracePt t="62737" x="3838575" y="1219200"/>
          <p14:tracePt t="62753" x="3829050" y="1235075"/>
          <p14:tracePt t="62770" x="3819525" y="1244600"/>
          <p14:tracePt t="62786" x="3800475" y="1254125"/>
          <p14:tracePt t="62803" x="3790950" y="1254125"/>
          <p14:tracePt t="62819" x="3781425" y="1254125"/>
          <p14:tracePt t="62822" x="3775075" y="1254125"/>
          <p14:tracePt t="62836" x="3765550" y="1247775"/>
          <p14:tracePt t="62853" x="3746500" y="1209675"/>
          <p14:tracePt t="62869" x="3733800" y="1171575"/>
          <p14:tracePt t="62886" x="3733800" y="1117600"/>
          <p14:tracePt t="62903" x="3733800" y="1089025"/>
          <p14:tracePt t="62919" x="3730625" y="1079500"/>
          <p14:tracePt t="62937" x="3724275" y="1063625"/>
          <p14:tracePt t="62953" x="3724275" y="1054100"/>
          <p14:tracePt t="63067" x="3724275" y="1050925"/>
          <p14:tracePt t="63096" x="3727450" y="1050925"/>
          <p14:tracePt t="63103" x="3730625" y="1038225"/>
          <p14:tracePt t="63120" x="3740150" y="1028700"/>
          <p14:tracePt t="63137" x="3775075" y="1022350"/>
          <p14:tracePt t="63153" x="3797300" y="1019175"/>
          <p14:tracePt t="63170" x="3841750" y="1019175"/>
          <p14:tracePt t="63186" x="3902075" y="1012825"/>
          <p14:tracePt t="63203" x="3962400" y="1012825"/>
          <p14:tracePt t="63220" x="4016375" y="1012825"/>
          <p14:tracePt t="63237" x="4102100" y="1012825"/>
          <p14:tracePt t="63253" x="4162425" y="1012825"/>
          <p14:tracePt t="63270" x="4219575" y="1012825"/>
          <p14:tracePt t="63287" x="4298950" y="1012825"/>
          <p14:tracePt t="63303" x="4343400" y="1012825"/>
          <p14:tracePt t="63319" x="4365625" y="1012825"/>
          <p14:tracePt t="63336" x="4397375" y="1012825"/>
          <p14:tracePt t="63353" x="4406900" y="1012825"/>
          <p14:tracePt t="63370" x="4416425" y="1012825"/>
          <p14:tracePt t="63387" x="4432300" y="1012825"/>
          <p14:tracePt t="63403" x="4445000" y="1012825"/>
          <p14:tracePt t="63420" x="4451350" y="1012825"/>
          <p14:tracePt t="63437" x="4460875" y="1012825"/>
          <p14:tracePt t="63453" x="4470400" y="1012825"/>
          <p14:tracePt t="63469" x="4479925" y="1019175"/>
          <p14:tracePt t="63487" x="4502150" y="1031875"/>
          <p14:tracePt t="63503" x="4511675" y="1047750"/>
          <p14:tracePt t="63520" x="4533900" y="1066800"/>
          <p14:tracePt t="63537" x="4565650" y="1108075"/>
          <p14:tracePt t="63553" x="4578350" y="1139825"/>
          <p14:tracePt t="63569" x="4591050" y="1184275"/>
          <p14:tracePt t="63586" x="4610100" y="1235075"/>
          <p14:tracePt t="63603" x="4610100" y="1257300"/>
          <p14:tracePt t="63619" x="4610100" y="1279525"/>
          <p14:tracePt t="63637" x="4610100" y="1333500"/>
          <p14:tracePt t="63653" x="4610100" y="1362075"/>
          <p14:tracePt t="63670" x="4594225" y="1393825"/>
          <p14:tracePt t="63687" x="4575175" y="1435100"/>
          <p14:tracePt t="63703" x="4562475" y="1460500"/>
          <p14:tracePt t="63719" x="4552950" y="1476375"/>
          <p14:tracePt t="63736" x="4530725" y="1485900"/>
          <p14:tracePt t="63753" x="4495800" y="1504950"/>
          <p14:tracePt t="63769" x="4467225" y="1514475"/>
          <p14:tracePt t="63787" x="4422775" y="1533525"/>
          <p14:tracePt t="63803" x="4403725" y="1533525"/>
          <p14:tracePt t="63820" x="4359275" y="1533525"/>
          <p14:tracePt t="63837" x="4302125" y="1533525"/>
          <p14:tracePt t="63853" x="4273550" y="1533525"/>
          <p14:tracePt t="63870" x="4244975" y="1530350"/>
          <p14:tracePt t="63886" x="4219575" y="1511300"/>
          <p14:tracePt t="63903" x="4171950" y="1495425"/>
          <p14:tracePt t="63919" x="4140200" y="1482725"/>
          <p14:tracePt t="63937" x="4083050" y="1457325"/>
          <p14:tracePt t="63953" x="4044950" y="1444625"/>
          <p14:tracePt t="63970" x="4013200" y="1431925"/>
          <p14:tracePt t="63987" x="3971925" y="1412875"/>
          <p14:tracePt t="64003" x="3949700" y="1397000"/>
          <p14:tracePt t="64019" x="3917950" y="1384300"/>
          <p14:tracePt t="64036" x="3883025" y="1371600"/>
          <p14:tracePt t="64053" x="3860800" y="1371600"/>
          <p14:tracePt t="64070" x="3851275" y="1362075"/>
          <p14:tracePt t="64087" x="3835400" y="1358900"/>
          <p14:tracePt t="64103" x="3819525" y="1358900"/>
          <p14:tracePt t="64120" x="3810000" y="1358900"/>
          <p14:tracePt t="64137" x="3794125" y="1343025"/>
          <p14:tracePt t="64153" x="3784600" y="1333500"/>
          <p14:tracePt t="64169" x="3768725" y="1320800"/>
          <p14:tracePt t="64186" x="3759200" y="1311275"/>
          <p14:tracePt t="64203" x="3736975" y="1263650"/>
          <p14:tracePt t="64220" x="3724275" y="1225550"/>
          <p14:tracePt t="64237" x="3698875" y="1184275"/>
          <p14:tracePt t="64253" x="3692525" y="1152525"/>
          <p14:tracePt t="64269" x="3692525" y="1136650"/>
          <p14:tracePt t="64287" x="3686175" y="1104900"/>
          <p14:tracePt t="64302" x="3686175" y="1095375"/>
          <p14:tracePt t="64319" x="3676650" y="1073150"/>
          <p14:tracePt t="64337" x="3663950" y="1044575"/>
          <p14:tracePt t="64353" x="3663950" y="1028700"/>
          <p14:tracePt t="64370" x="3663950" y="1019175"/>
          <p14:tracePt t="64387" x="3663950" y="993775"/>
          <p14:tracePt t="64403" x="3663950" y="984250"/>
          <p14:tracePt t="64419" x="3667125" y="974725"/>
          <p14:tracePt t="64436" x="3676650" y="965200"/>
          <p14:tracePt t="64453" x="3692525" y="942975"/>
          <p14:tracePt t="64470" x="3695700" y="933450"/>
          <p14:tracePt t="64487" x="3702050" y="920750"/>
          <p14:tracePt t="64503" x="3717925" y="914400"/>
          <p14:tracePt t="64520" x="3727450" y="898525"/>
          <p14:tracePt t="64536" x="3743325" y="895350"/>
          <p14:tracePt t="64553" x="3762375" y="882650"/>
          <p14:tracePt t="64570" x="3787775" y="876300"/>
          <p14:tracePt t="64585" x="3810000" y="866775"/>
          <p14:tracePt t="64603" x="3851275" y="854075"/>
          <p14:tracePt t="64620" x="3879850" y="847725"/>
          <p14:tracePt t="64637" x="3924300" y="835025"/>
          <p14:tracePt t="64653" x="3965575" y="835025"/>
          <p14:tracePt t="64670" x="3997325" y="835025"/>
          <p14:tracePt t="64686" x="4035425" y="828675"/>
          <p14:tracePt t="64702" x="4067175" y="828675"/>
          <p14:tracePt t="64719" x="4083050" y="828675"/>
          <p14:tracePt t="64736" x="4095750" y="828675"/>
          <p14:tracePt t="64753" x="4130675" y="844550"/>
          <p14:tracePt t="64769" x="4149725" y="854075"/>
          <p14:tracePt t="64786" x="4191000" y="879475"/>
          <p14:tracePt t="64803" x="4216400" y="911225"/>
          <p14:tracePt t="64820" x="4248150" y="936625"/>
          <p14:tracePt t="64837" x="4276725" y="977900"/>
          <p14:tracePt t="64853" x="4302125" y="1003300"/>
          <p14:tracePt t="64871" x="4311650" y="1019175"/>
          <p14:tracePt t="64886" x="4330700" y="1047750"/>
          <p14:tracePt t="64903" x="4346575" y="1069975"/>
          <p14:tracePt t="64919" x="4371975" y="1092200"/>
          <p14:tracePt t="64937" x="4400550" y="1127125"/>
          <p14:tracePt t="64953" x="4425950" y="1158875"/>
          <p14:tracePt t="64969" x="4451350" y="1184275"/>
          <p14:tracePt t="64986" x="4467225" y="1193800"/>
          <p14:tracePt t="65003" x="4495800" y="1225550"/>
          <p14:tracePt t="65020" x="4505325" y="1235075"/>
          <p14:tracePt t="65037" x="4518025" y="1247775"/>
          <p14:tracePt t="65053" x="4518025" y="1263650"/>
          <p14:tracePt t="65069" x="4518025" y="1273175"/>
          <p14:tracePt t="65085" x="4518025" y="1282700"/>
          <p14:tracePt t="65102" x="4518025" y="1298575"/>
          <p14:tracePt t="65119" x="4518025" y="1314450"/>
          <p14:tracePt t="65137" x="4518025" y="1327150"/>
          <p14:tracePt t="65153" x="4518025" y="1336675"/>
          <p14:tracePt t="65170" x="4511675" y="1346200"/>
          <p14:tracePt t="65186" x="4498975" y="1368425"/>
          <p14:tracePt t="65203" x="4489450" y="1377950"/>
          <p14:tracePt t="65219" x="4473575" y="1387475"/>
          <p14:tracePt t="65237" x="4457700" y="1403350"/>
          <p14:tracePt t="65252" x="4448175" y="1419225"/>
          <p14:tracePt t="65269" x="4438650" y="1428750"/>
          <p14:tracePt t="65287" x="4416425" y="1444625"/>
          <p14:tracePt t="65303" x="4406900" y="1444625"/>
          <p14:tracePt t="65320" x="4403725" y="1444625"/>
          <p14:tracePt t="65352" x="4403725" y="1441450"/>
          <p14:tracePt t="65369" x="4403725" y="1431925"/>
          <p14:tracePt t="65386" x="4403725" y="1422400"/>
          <p14:tracePt t="65403" x="4403725" y="1403350"/>
          <p14:tracePt t="65420" x="4403725" y="1397000"/>
          <p14:tracePt t="65437" x="4403725" y="1387475"/>
          <p14:tracePt t="65553" x="4397375" y="1387475"/>
          <p14:tracePt t="65560" x="4394200" y="1387475"/>
          <p14:tracePt t="65569" x="4387850" y="1387475"/>
          <p14:tracePt t="65587" x="4368800" y="1403350"/>
          <p14:tracePt t="65603" x="4356100" y="1419225"/>
          <p14:tracePt t="65619" x="4346575" y="1428750"/>
          <p14:tracePt t="65635" x="4330700" y="1438275"/>
          <p14:tracePt t="65653" x="4289425" y="1457325"/>
          <p14:tracePt t="65669" x="4257675" y="1470025"/>
          <p14:tracePt t="65687" x="4232275" y="1470025"/>
          <p14:tracePt t="65703" x="4222750" y="1470025"/>
          <p14:tracePt t="65719" x="4206875" y="1470025"/>
          <p14:tracePt t="65737" x="4171950" y="1441450"/>
          <p14:tracePt t="65752" x="4146550" y="1419225"/>
          <p14:tracePt t="65769" x="4133850" y="1374775"/>
          <p14:tracePt t="65787" x="4092575" y="1308100"/>
          <p14:tracePt t="65803" x="4057650" y="1247775"/>
          <p14:tracePt t="65820" x="4032250" y="1209675"/>
          <p14:tracePt t="65836" x="4013200" y="1171575"/>
          <p14:tracePt t="65852" x="3997325" y="1136650"/>
          <p14:tracePt t="65869" x="3987800" y="1127125"/>
          <p14:tracePt t="65887" x="3971925" y="1111250"/>
          <p14:tracePt t="65902" x="3956050" y="1108075"/>
          <p14:tracePt t="65919" x="3946525" y="1108075"/>
          <p14:tracePt t="65938" x="3933825" y="1108075"/>
          <p14:tracePt t="65953" x="3924300" y="1108075"/>
          <p14:tracePt t="65970" x="3908425" y="1108075"/>
          <p14:tracePt t="65987" x="3886200" y="1108075"/>
          <p14:tracePt t="66003" x="3873500" y="1108075"/>
          <p14:tracePt t="66019" x="3857625" y="1108075"/>
          <p14:tracePt t="66036" x="3841750" y="1108075"/>
          <p14:tracePt t="66052" x="3819525" y="1120775"/>
          <p14:tracePt t="66069" x="3790950" y="1130300"/>
          <p14:tracePt t="66088" x="3765550" y="1152525"/>
          <p14:tracePt t="66103" x="3743325" y="1168400"/>
          <p14:tracePt t="66120" x="3724275" y="1193800"/>
          <p14:tracePt t="66137" x="3708400" y="1235075"/>
          <p14:tracePt t="66153" x="3689350" y="1266825"/>
          <p14:tracePt t="66169" x="3676650" y="1304925"/>
          <p14:tracePt t="66186" x="3663950" y="1349375"/>
          <p14:tracePt t="66203" x="3644900" y="1412875"/>
          <p14:tracePt t="66219" x="3622675" y="1457325"/>
          <p14:tracePt t="66236" x="3609975" y="1495425"/>
          <p14:tracePt t="66253" x="3594100" y="1539875"/>
          <p14:tracePt t="66270" x="3581400" y="1562100"/>
          <p14:tracePt t="66286" x="3568700" y="1600200"/>
          <p14:tracePt t="66303" x="3549650" y="1663700"/>
          <p14:tracePt t="66319" x="3536950" y="1708150"/>
          <p14:tracePt t="66336" x="3524250" y="1746250"/>
          <p14:tracePt t="66353" x="3505200" y="1797050"/>
          <p14:tracePt t="66370" x="3486150" y="1819275"/>
          <p14:tracePt t="66387" x="3476625" y="1851025"/>
          <p14:tracePt t="66403" x="3444875" y="1895475"/>
          <p14:tracePt t="66419" x="3413125" y="1920875"/>
          <p14:tracePt t="66436" x="3387725" y="1943100"/>
          <p14:tracePt t="66452" x="3343275" y="1987550"/>
          <p14:tracePt t="66469" x="3317875" y="2019300"/>
          <p14:tracePt t="66488" x="3276600" y="2057400"/>
          <p14:tracePt t="66503" x="3257550" y="2089150"/>
          <p14:tracePt t="66520" x="3232150" y="2105025"/>
          <p14:tracePt t="66538" x="3219450" y="2127250"/>
          <p14:tracePt t="66552" x="3206750" y="2143125"/>
          <p14:tracePt t="66569" x="3190875" y="2152650"/>
          <p14:tracePt t="66586" x="3181350" y="2162175"/>
          <p14:tracePt t="66602" x="3168650" y="2174875"/>
          <p14:tracePt t="66620" x="3159125" y="2190750"/>
          <p14:tracePt t="66637" x="3143250" y="2203450"/>
          <p14:tracePt t="66653" x="3127375" y="2216150"/>
          <p14:tracePt t="66670" x="3117850" y="2216150"/>
          <p14:tracePt t="66686" x="3108325" y="2222500"/>
          <p14:tracePt t="66702" x="3086100" y="2222500"/>
          <p14:tracePt t="66719" x="3076575" y="2225675"/>
          <p14:tracePt t="66736" x="3067050" y="2225675"/>
          <p14:tracePt t="66753" x="3063875" y="2225675"/>
          <p14:tracePt t="66859" x="3063875" y="2235200"/>
          <p14:tracePt t="66909" x="3057525" y="22352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visoflora.com/images/original/cresson-amphibie-1---rorippa-amphibia---brassicacees-visoflora-854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5724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oneTexte 2"/>
          <p:cNvSpPr txBox="1">
            <a:spLocks noChangeArrowheads="1"/>
          </p:cNvSpPr>
          <p:nvPr/>
        </p:nvSpPr>
        <p:spPr bwMode="auto">
          <a:xfrm>
            <a:off x="0" y="0"/>
            <a:ext cx="27146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Inflorescence: </a:t>
            </a:r>
          </a:p>
          <a:p>
            <a:pPr eaLnBrk="1" hangingPunct="1"/>
            <a:r>
              <a:rPr lang="fr-FR" altLang="fr-FR"/>
              <a:t>grappe corymbiforme </a:t>
            </a:r>
          </a:p>
          <a:p>
            <a:pPr eaLnBrk="1" hangingPunct="1"/>
            <a:r>
              <a:rPr lang="fr-FR" altLang="fr-FR"/>
              <a:t>sans bractée ni préfeuilles</a:t>
            </a:r>
            <a:endParaRPr lang="fr-FR" altLang="fr-FR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92"/>
    </mc:Choice>
    <mc:Fallback>
      <p:transition spd="slow" advTm="27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7" x="7232650" y="6403975"/>
          <p14:tracePt t="1964" x="7197725" y="6350000"/>
          <p14:tracePt t="1972" x="7156450" y="6308725"/>
          <p14:tracePt t="1985" x="7038975" y="6181725"/>
          <p14:tracePt t="2001" x="6889750" y="6070600"/>
          <p14:tracePt t="2018" x="6775450" y="5991225"/>
          <p14:tracePt t="2051" x="6445250" y="5848350"/>
          <p14:tracePt t="2085" x="6137275" y="5778500"/>
          <p14:tracePt t="2102" x="5997575" y="5762625"/>
          <p14:tracePt t="2118" x="5902325" y="5753100"/>
          <p14:tracePt t="2135" x="5800725" y="5737225"/>
          <p14:tracePt t="2151" x="5730875" y="5737225"/>
          <p14:tracePt t="2168" x="5638800" y="5737225"/>
          <p14:tracePt t="2184" x="5524500" y="5762625"/>
          <p14:tracePt t="2200" x="5448300" y="5784850"/>
          <p14:tracePt t="2217" x="5359400" y="5826125"/>
          <p14:tracePt t="2234" x="5248275" y="5905500"/>
          <p14:tracePt t="2251" x="5210175" y="5946775"/>
          <p14:tracePt t="2267" x="5175250" y="5984875"/>
          <p14:tracePt t="2284" x="5149850" y="6045200"/>
          <p14:tracePt t="2301" x="5143500" y="6073775"/>
          <p14:tracePt t="2317" x="5143500" y="6118225"/>
          <p14:tracePt t="2334" x="5159375" y="6175375"/>
          <p14:tracePt t="2351" x="5191125" y="6207125"/>
          <p14:tracePt t="2367" x="5232400" y="6248400"/>
          <p14:tracePt t="2385" x="5397500" y="6286500"/>
          <p14:tracePt t="2401" x="5546725" y="6283325"/>
          <p14:tracePt t="2418" x="5680075" y="6238875"/>
          <p14:tracePt t="2435" x="5876925" y="6140450"/>
          <p14:tracePt t="2451" x="5978525" y="6061075"/>
          <p14:tracePt t="2467" x="6080125" y="5934075"/>
          <p14:tracePt t="2484" x="6175375" y="5749925"/>
          <p14:tracePt t="2501" x="6229350" y="5638800"/>
          <p14:tracePt t="2517" x="6264275" y="5486400"/>
          <p14:tracePt t="2534" x="6324600" y="5292725"/>
          <p14:tracePt t="2551" x="6375400" y="5181600"/>
          <p14:tracePt t="2567" x="6448425" y="5035550"/>
          <p14:tracePt t="2584" x="6537325" y="4838700"/>
          <p14:tracePt t="2601" x="6591300" y="4705350"/>
          <p14:tracePt t="2617" x="6629400" y="4530725"/>
          <p14:tracePt t="2635" x="6654800" y="4308475"/>
          <p14:tracePt t="2651" x="6664325" y="4159250"/>
          <p14:tracePt t="2667" x="6683375" y="3997325"/>
          <p14:tracePt t="2685" x="6683375" y="3848100"/>
          <p14:tracePt t="2701" x="6683375" y="3743325"/>
          <p14:tracePt t="2717" x="6683375" y="3616325"/>
          <p14:tracePt t="2734" x="6689725" y="3511550"/>
          <p14:tracePt t="2751" x="6705600" y="3368675"/>
          <p14:tracePt t="2767" x="6724650" y="3228975"/>
          <p14:tracePt t="2785" x="6750050" y="3051175"/>
          <p14:tracePt t="2801" x="6772275" y="2965450"/>
          <p14:tracePt t="2817" x="6788150" y="2889250"/>
          <p14:tracePt t="2835" x="6800850" y="2825750"/>
          <p14:tracePt t="3128" x="6861175" y="2800350"/>
          <p14:tracePt t="3135" x="6934200" y="2765425"/>
          <p14:tracePt t="3151" x="7092950" y="2660650"/>
          <p14:tracePt t="3167" x="7242175" y="2540000"/>
          <p14:tracePt t="3185" x="7423150" y="2305050"/>
          <p14:tracePt t="3201" x="7524750" y="2136775"/>
          <p14:tracePt t="3219" x="7610475" y="1924050"/>
          <p14:tracePt t="3234" x="7705725" y="1654175"/>
          <p14:tracePt t="3250" x="7753350" y="1479550"/>
          <p14:tracePt t="3267" x="7778750" y="1336675"/>
          <p14:tracePt t="3284" x="7778750" y="1241425"/>
          <p14:tracePt t="3301" x="7775575" y="1209675"/>
          <p14:tracePt t="3317" x="7762875" y="1177925"/>
          <p14:tracePt t="3334" x="7731125" y="1155700"/>
          <p14:tracePt t="3351" x="7696200" y="1111250"/>
          <p14:tracePt t="3367" x="7664450" y="1085850"/>
          <p14:tracePt t="3384" x="7591425" y="1016000"/>
          <p14:tracePt t="3401" x="7550150" y="965200"/>
          <p14:tracePt t="3417" x="7480300" y="911225"/>
          <p14:tracePt t="3434" x="7410450" y="873125"/>
          <p14:tracePt t="3451" x="7321550" y="796925"/>
          <p14:tracePt t="3467" x="7248525" y="733425"/>
          <p14:tracePt t="3484" x="7146925" y="644525"/>
          <p14:tracePt t="3501" x="7105650" y="606425"/>
          <p14:tracePt t="3517" x="7058025" y="577850"/>
          <p14:tracePt t="3534" x="7000875" y="558800"/>
          <p14:tracePt t="3551" x="6956425" y="539750"/>
          <p14:tracePt t="3567" x="6918325" y="527050"/>
          <p14:tracePt t="3585" x="6832600" y="520700"/>
          <p14:tracePt t="3601" x="6781800" y="520700"/>
          <p14:tracePt t="3617" x="6708775" y="530225"/>
          <p14:tracePt t="3635" x="6604000" y="577850"/>
          <p14:tracePt t="3650" x="6511925" y="625475"/>
          <p14:tracePt t="3667" x="6410325" y="685800"/>
          <p14:tracePt t="3684" x="6296025" y="765175"/>
          <p14:tracePt t="3701" x="6146800" y="904875"/>
          <p14:tracePt t="3718" x="6038850" y="1022350"/>
          <p14:tracePt t="3735" x="5876925" y="1184275"/>
          <p14:tracePt t="3751" x="5756275" y="1343025"/>
          <p14:tracePt t="3768" x="5654675" y="1501775"/>
          <p14:tracePt t="3771" x="5600700" y="1555750"/>
          <p14:tracePt t="3784" x="5470525" y="1685925"/>
          <p14:tracePt t="3801" x="5308600" y="1838325"/>
          <p14:tracePt t="3817" x="5146675" y="1978025"/>
          <p14:tracePt t="3834" x="4924425" y="2155825"/>
          <p14:tracePt t="3850" x="4784725" y="2266950"/>
          <p14:tracePt t="3869" x="4686300" y="2393950"/>
          <p14:tracePt t="3885" x="4514850" y="2565400"/>
          <p14:tracePt t="3901" x="4394200" y="2705100"/>
          <p14:tracePt t="3918" x="4270375" y="2873375"/>
          <p14:tracePt t="3934" x="4124325" y="3086100"/>
          <p14:tracePt t="3951" x="4029075" y="3254375"/>
          <p14:tracePt t="3968" x="3956050" y="3409950"/>
          <p14:tracePt t="3984" x="3889375" y="3581400"/>
          <p14:tracePt t="4000" x="3844925" y="3705225"/>
          <p14:tracePt t="4017" x="3829050" y="3832225"/>
          <p14:tracePt t="4034" x="3813175" y="3940175"/>
          <p14:tracePt t="4051" x="3803650" y="4114800"/>
          <p14:tracePt t="4067" x="3803650" y="4241800"/>
          <p14:tracePt t="4085" x="3775075" y="4438650"/>
          <p14:tracePt t="4101" x="3775075" y="4556125"/>
          <p14:tracePt t="4117" x="3775075" y="4660900"/>
          <p14:tracePt t="4135" x="3775075" y="4797425"/>
          <p14:tracePt t="4151" x="3797300" y="4895850"/>
          <p14:tracePt t="4167" x="3813175" y="4981575"/>
          <p14:tracePt t="4185" x="3835400" y="5092700"/>
          <p14:tracePt t="4201" x="3848100" y="5146675"/>
          <p14:tracePt t="4217" x="3867150" y="5184775"/>
          <p14:tracePt t="4234" x="3867150" y="5226050"/>
          <p14:tracePt t="4250" x="3867150" y="5241925"/>
          <p14:tracePt t="4267" x="3867150" y="5254625"/>
          <p14:tracePt t="4270" x="3867150" y="5260975"/>
          <p14:tracePt t="4284" x="3867150" y="5270500"/>
          <p14:tracePt t="4301" x="3867150" y="5280025"/>
          <p14:tracePt t="4317" x="3873500" y="5308600"/>
          <p14:tracePt t="4334" x="3879850" y="5324475"/>
          <p14:tracePt t="4350" x="3895725" y="5365750"/>
          <p14:tracePt t="4367" x="3908425" y="5391150"/>
          <p14:tracePt t="4385" x="3933825" y="5432425"/>
          <p14:tracePt t="4401" x="3956050" y="5451475"/>
          <p14:tracePt t="4417" x="3987800" y="5470525"/>
          <p14:tracePt t="4435" x="4029075" y="5492750"/>
          <p14:tracePt t="4451" x="4054475" y="5505450"/>
          <p14:tracePt t="4467" x="4064000" y="5508625"/>
          <p14:tracePt t="4484" x="4067175" y="5508625"/>
          <p14:tracePt t="4764" x="4117975" y="5553075"/>
          <p14:tracePt t="4771" x="4191000" y="5616575"/>
          <p14:tracePt t="4783" x="4267200" y="5664200"/>
          <p14:tracePt t="4800" x="4435475" y="5807075"/>
          <p14:tracePt t="4817" x="4505325" y="5861050"/>
          <p14:tracePt t="4835" x="4606925" y="5937250"/>
          <p14:tracePt t="4851" x="4654550" y="5965825"/>
          <p14:tracePt t="4867" x="4676775" y="5988050"/>
          <p14:tracePt t="4885" x="4721225" y="6032500"/>
          <p14:tracePt t="4900" x="4746625" y="6073775"/>
          <p14:tracePt t="4917" x="4787900" y="6115050"/>
          <p14:tracePt t="4933" x="4819650" y="6146800"/>
          <p14:tracePt t="4951" x="4886325" y="6184900"/>
          <p14:tracePt t="4967" x="4933950" y="6219825"/>
          <p14:tracePt t="4985" x="5010150" y="6257925"/>
          <p14:tracePt t="5001" x="5054600" y="6276975"/>
          <p14:tracePt t="5018" x="5083175" y="6289675"/>
          <p14:tracePt t="5034" x="5111750" y="6289675"/>
          <p14:tracePt t="5050" x="5121275" y="6289675"/>
          <p14:tracePt t="5067" x="5121275" y="6299200"/>
          <p14:tracePt t="5085" x="5114925" y="6308725"/>
          <p14:tracePt t="5101" x="5092700" y="6324600"/>
          <p14:tracePt t="5118" x="5048250" y="6330950"/>
          <p14:tracePt t="5135" x="4921250" y="6340475"/>
          <p14:tracePt t="5151" x="4772025" y="6340475"/>
          <p14:tracePt t="5168" x="4645025" y="6334125"/>
          <p14:tracePt t="5184" x="4432300" y="6289675"/>
          <p14:tracePt t="5200" x="4302125" y="6254750"/>
          <p14:tracePt t="5217" x="4210050" y="6213475"/>
          <p14:tracePt t="5234" x="4156075" y="6200775"/>
          <p14:tracePt t="5250" x="4111625" y="6181725"/>
          <p14:tracePt t="5267" x="4089400" y="6172200"/>
          <p14:tracePt t="5285" x="4073525" y="6149975"/>
          <p14:tracePt t="5301" x="4051300" y="6143625"/>
          <p14:tracePt t="5317" x="4041775" y="6134100"/>
          <p14:tracePt t="5334" x="4029075" y="6118225"/>
          <p14:tracePt t="5350" x="4016375" y="6102350"/>
          <p14:tracePt t="5367" x="4013200" y="6099175"/>
          <p14:tracePt t="5400" x="4019550" y="6099175"/>
          <p14:tracePt t="5417" x="4048125" y="6099175"/>
          <p14:tracePt t="5434" x="4137025" y="6099175"/>
          <p14:tracePt t="5451" x="4229100" y="6102350"/>
          <p14:tracePt t="5467" x="4318000" y="6127750"/>
          <p14:tracePt t="5483" x="4394200" y="6149975"/>
          <p14:tracePt t="5500" x="4498975" y="6203950"/>
          <p14:tracePt t="5517" x="4565650" y="6226175"/>
          <p14:tracePt t="5535" x="4622800" y="6245225"/>
          <p14:tracePt t="5551" x="4632325" y="6254750"/>
          <p14:tracePt t="5567" x="4632325" y="6270625"/>
          <p14:tracePt t="5585" x="4625975" y="6270625"/>
          <p14:tracePt t="5600" x="4610100" y="6267450"/>
          <p14:tracePt t="5617" x="4568825" y="6226175"/>
          <p14:tracePt t="5633" x="4505325" y="6143625"/>
          <p14:tracePt t="5650" x="4387850" y="6019800"/>
          <p14:tracePt t="5667" x="4292600" y="5940425"/>
          <p14:tracePt t="5684" x="4178300" y="5870575"/>
          <p14:tracePt t="5700" x="4038600" y="5797550"/>
          <p14:tracePt t="5717" x="3917950" y="5772150"/>
          <p14:tracePt t="5734" x="3822700" y="5746750"/>
          <p14:tracePt t="5750" x="3727450" y="5727700"/>
          <p14:tracePt t="5767" x="3689350" y="5721350"/>
          <p14:tracePt t="5784" x="3648075" y="5708650"/>
          <p14:tracePt t="5801" x="3638550" y="5699125"/>
          <p14:tracePt t="5817" x="3629025" y="5683250"/>
          <p14:tracePt t="5835" x="3613150" y="5661025"/>
          <p14:tracePt t="5851" x="3597275" y="5645150"/>
          <p14:tracePt t="5867" x="3578225" y="5613400"/>
          <p14:tracePt t="5883" x="3565525" y="5591175"/>
          <p14:tracePt t="5900" x="3533775" y="5530850"/>
          <p14:tracePt t="5917" x="3533775" y="5502275"/>
          <p14:tracePt t="5933" x="3533775" y="5480050"/>
          <p14:tracePt t="5951" x="3533775" y="5454650"/>
          <p14:tracePt t="5967" x="3533775" y="5448300"/>
          <p14:tracePt t="5984" x="3527425" y="5448300"/>
          <p14:tracePt t="6000" x="3517900" y="5448300"/>
          <p14:tracePt t="6017" x="3508375" y="5448300"/>
          <p14:tracePt t="6033" x="3498850" y="5438775"/>
          <p14:tracePt t="6050" x="3479800" y="5429250"/>
          <p14:tracePt t="6067" x="3470275" y="5419725"/>
          <p14:tracePt t="6084" x="3441700" y="5397500"/>
          <p14:tracePt t="6101" x="3409950" y="5384800"/>
          <p14:tracePt t="6117" x="3387725" y="5372100"/>
          <p14:tracePt t="6134" x="3324225" y="5372100"/>
          <p14:tracePt t="6150" x="3279775" y="5375275"/>
          <p14:tracePt t="6167" x="3248025" y="5387975"/>
          <p14:tracePt t="6183" x="3219450" y="5400675"/>
          <p14:tracePt t="6200" x="3203575" y="5432425"/>
          <p14:tracePt t="6217" x="3190875" y="5448300"/>
          <p14:tracePt t="6234" x="3175000" y="5489575"/>
          <p14:tracePt t="6250" x="3175000" y="5511800"/>
          <p14:tracePt t="6268" x="3175000" y="5534025"/>
          <p14:tracePt t="6271" x="3175000" y="5546725"/>
          <p14:tracePt t="6283" x="3175000" y="5556250"/>
          <p14:tracePt t="6300" x="3213100" y="5600700"/>
          <p14:tracePt t="6317" x="3254375" y="5641975"/>
          <p14:tracePt t="6333" x="3292475" y="5667375"/>
          <p14:tracePt t="6350" x="3387725" y="5727700"/>
          <p14:tracePt t="6367" x="3454400" y="5756275"/>
          <p14:tracePt t="6385" x="3562350" y="5810250"/>
          <p14:tracePt t="6401" x="3625850" y="5822950"/>
          <p14:tracePt t="6417" x="3663950" y="5835650"/>
          <p14:tracePt t="6434" x="3759200" y="5842000"/>
          <p14:tracePt t="6450" x="3810000" y="5842000"/>
          <p14:tracePt t="6467" x="3854450" y="5832475"/>
          <p14:tracePt t="6483" x="3892550" y="5819775"/>
          <p14:tracePt t="6500" x="3914775" y="5794375"/>
          <p14:tracePt t="6517" x="3927475" y="5756275"/>
          <p14:tracePt t="6535" x="3940175" y="5705475"/>
          <p14:tracePt t="6551" x="3940175" y="5686425"/>
          <p14:tracePt t="6567" x="3940175" y="5661025"/>
          <p14:tracePt t="6583" x="3940175" y="5651500"/>
          <p14:tracePt t="6600" x="3940175" y="5638800"/>
          <p14:tracePt t="6617" x="3940175" y="5626100"/>
          <p14:tracePt t="6633" x="3940175" y="5613400"/>
          <p14:tracePt t="6650" x="3940175" y="5584825"/>
          <p14:tracePt t="6667" x="3937000" y="5549900"/>
          <p14:tracePt t="6684" x="3911600" y="5476875"/>
          <p14:tracePt t="6701" x="3883025" y="5416550"/>
          <p14:tracePt t="6717" x="3832225" y="5365750"/>
          <p14:tracePt t="6733" x="3800475" y="5334000"/>
          <p14:tracePt t="6750" x="3762375" y="5289550"/>
          <p14:tracePt t="6767" x="3730625" y="5273675"/>
          <p14:tracePt t="6785" x="3673475" y="5238750"/>
          <p14:tracePt t="6801" x="3635375" y="5226050"/>
          <p14:tracePt t="6817" x="3590925" y="5213350"/>
          <p14:tracePt t="6835" x="3527425" y="5213350"/>
          <p14:tracePt t="6850" x="3498850" y="5213350"/>
          <p14:tracePt t="6867" x="3460750" y="5213350"/>
          <p14:tracePt t="6883" x="3438525" y="5213350"/>
          <p14:tracePt t="6900" x="3390900" y="5216525"/>
          <p14:tracePt t="6917" x="3362325" y="5229225"/>
          <p14:tracePt t="6935" x="3324225" y="5267325"/>
          <p14:tracePt t="6951" x="3298825" y="5299075"/>
          <p14:tracePt t="6968" x="3286125" y="5359400"/>
          <p14:tracePt t="6984" x="3276600" y="5457825"/>
          <p14:tracePt t="7000" x="3282950" y="5502275"/>
          <p14:tracePt t="7017" x="3295650" y="5565775"/>
          <p14:tracePt t="7033" x="3314700" y="5610225"/>
          <p14:tracePt t="7051" x="3340100" y="5676900"/>
          <p14:tracePt t="7067" x="3359150" y="5715000"/>
          <p14:tracePt t="7084" x="3429000" y="5775325"/>
          <p14:tracePt t="7101" x="3486150" y="5803900"/>
          <p14:tracePt t="7117" x="3533775" y="5816600"/>
          <p14:tracePt t="7134" x="3587750" y="5829300"/>
          <p14:tracePt t="7150" x="3603625" y="5829300"/>
          <p14:tracePt t="7167" x="3613150" y="5829300"/>
          <p14:tracePt t="7185" x="3635375" y="5829300"/>
          <p14:tracePt t="7201" x="3644900" y="5822950"/>
          <p14:tracePt t="7217" x="3654425" y="5813425"/>
          <p14:tracePt t="7234" x="3654425" y="5803900"/>
          <p14:tracePt t="7585" x="3663950" y="5797550"/>
          <p14:tracePt t="7592" x="3676650" y="5794375"/>
          <p14:tracePt t="7600" x="3686175" y="5794375"/>
          <p14:tracePt t="7617" x="3730625" y="5794375"/>
          <p14:tracePt t="7635" x="3794125" y="5794375"/>
          <p14:tracePt t="7651" x="3829050" y="5794375"/>
          <p14:tracePt t="7684" x="3911600" y="5819775"/>
          <p14:tracePt t="7717" x="3924300" y="5829300"/>
          <p14:tracePt t="7733" x="3924300" y="5845175"/>
          <p14:tracePt t="7751" x="3924300" y="5854700"/>
          <p14:tracePt t="7767" x="3924300" y="5861050"/>
          <p14:tracePt t="7784" x="3924300" y="5864225"/>
          <p14:tracePt t="7801" x="3917950" y="5864225"/>
          <p14:tracePt t="7864" x="3917950" y="5870575"/>
          <p14:tracePt t="7871" x="3917950" y="5873750"/>
          <p14:tracePt t="7884" x="3930650" y="5880100"/>
          <p14:tracePt t="7901" x="3975100" y="5899150"/>
          <p14:tracePt t="7917" x="4041775" y="5921375"/>
          <p14:tracePt t="7935" x="4159250" y="5975350"/>
          <p14:tracePt t="7951" x="4289425" y="6010275"/>
          <p14:tracePt t="7967" x="4410075" y="6045200"/>
          <p14:tracePt t="7983" x="4533900" y="6108700"/>
          <p14:tracePt t="8000" x="4651375" y="6162675"/>
          <p14:tracePt t="8017" x="4740275" y="6194425"/>
          <p14:tracePt t="8033" x="4806950" y="6232525"/>
          <p14:tracePt t="8050" x="4883150" y="6251575"/>
          <p14:tracePt t="8067" x="4927600" y="6264275"/>
          <p14:tracePt t="8085" x="4984750" y="6283325"/>
          <p14:tracePt t="8101" x="5006975" y="6283325"/>
          <p14:tracePt t="8117" x="5032375" y="6296025"/>
          <p14:tracePt t="8133" x="5041900" y="6296025"/>
          <p14:tracePt t="8150" x="5045075" y="6296025"/>
          <p14:tracePt t="8201" x="5045075" y="6302375"/>
          <p14:tracePt t="8215" x="5045075" y="6305550"/>
          <p14:tracePt t="8221" x="5051425" y="6311900"/>
          <p14:tracePt t="8234" x="5051425" y="6315075"/>
          <p14:tracePt t="8251" x="5054600" y="6321425"/>
          <p14:tracePt t="8357" x="5054600" y="6318250"/>
          <p14:tracePt t="8364" x="5054600" y="6308725"/>
          <p14:tracePt t="8371" x="5051425" y="6273800"/>
          <p14:tracePt t="8385" x="5026025" y="6188075"/>
          <p14:tracePt t="8400" x="4975225" y="6076950"/>
          <p14:tracePt t="8417" x="4889500" y="5895975"/>
          <p14:tracePt t="8433" x="4806950" y="5705475"/>
          <p14:tracePt t="8450" x="4683125" y="5454650"/>
          <p14:tracePt t="8467" x="4619625" y="5276850"/>
          <p14:tracePt t="8485" x="4537075" y="5137150"/>
          <p14:tracePt t="8501" x="4483100" y="5022850"/>
          <p14:tracePt t="8517" x="4429125" y="4962525"/>
          <p14:tracePt t="8534" x="4362450" y="4873625"/>
          <p14:tracePt t="8550" x="4337050" y="4848225"/>
          <p14:tracePt t="8567" x="4327525" y="4838700"/>
          <p14:tracePt t="8584" x="4308475" y="4816475"/>
          <p14:tracePt t="8601" x="4298950" y="4813300"/>
          <p14:tracePt t="8617" x="4292600" y="4813300"/>
          <p14:tracePt t="8722" x="4292600" y="4806950"/>
          <p14:tracePt t="8795" x="4295775" y="4806950"/>
          <p14:tracePt t="8800" x="4298950" y="4806950"/>
          <p14:tracePt t="8817" x="4337050" y="4806950"/>
          <p14:tracePt t="8834" x="4371975" y="4810125"/>
          <p14:tracePt t="8850" x="4473575" y="4838700"/>
          <p14:tracePt t="8866" x="4549775" y="4870450"/>
          <p14:tracePt t="8883" x="4638675" y="4892675"/>
          <p14:tracePt t="8900" x="4730750" y="4921250"/>
          <p14:tracePt t="8917" x="4768850" y="4933950"/>
          <p14:tracePt t="8935" x="4800600" y="4940300"/>
          <p14:tracePt t="8951" x="4816475" y="4940300"/>
          <p14:tracePt t="8967" x="4826000" y="4940300"/>
          <p14:tracePt t="8983" x="4835525" y="4940300"/>
          <p14:tracePt t="9000" x="4851400" y="4940300"/>
          <p14:tracePt t="9016" x="4867275" y="4940300"/>
          <p14:tracePt t="9033" x="4876800" y="4940300"/>
          <p14:tracePt t="9050" x="4886325" y="4940300"/>
          <p14:tracePt t="9164" x="4889500" y="4940300"/>
          <p14:tracePt t="9171" x="4895850" y="4937125"/>
          <p14:tracePt t="9184" x="4918075" y="4921250"/>
          <p14:tracePt t="9200" x="4943475" y="4867275"/>
          <p14:tracePt t="9217" x="4975225" y="4778375"/>
          <p14:tracePt t="9234" x="5054600" y="4584700"/>
          <p14:tracePt t="9250" x="5102225" y="4419600"/>
          <p14:tracePt t="9266" x="5118100" y="4279900"/>
          <p14:tracePt t="9283" x="5118100" y="4108450"/>
          <p14:tracePt t="9300" x="5114925" y="3889375"/>
          <p14:tracePt t="9318" x="5108575" y="3816350"/>
          <p14:tracePt t="9333" x="5092700" y="3752850"/>
          <p14:tracePt t="9350" x="5067300" y="3679825"/>
          <p14:tracePt t="9367" x="5054600" y="3632200"/>
          <p14:tracePt t="9383" x="5048250" y="3603625"/>
          <p14:tracePt t="9400" x="5048250" y="3562350"/>
          <p14:tracePt t="9416" x="5041900" y="3552825"/>
          <p14:tracePt t="9433" x="5041900" y="3543300"/>
          <p14:tracePt t="9450" x="5041900" y="3527425"/>
          <p14:tracePt t="9535" x="5041900" y="3524250"/>
          <p14:tracePt t="9549" x="5041900" y="3517900"/>
          <p14:tracePt t="9556" x="5041900" y="3514725"/>
          <p14:tracePt t="9566" x="5041900" y="3508375"/>
          <p14:tracePt t="9583" x="5041900" y="3498850"/>
          <p14:tracePt t="9600" x="5054600" y="3479800"/>
          <p14:tracePt t="9616" x="5086350" y="3467100"/>
          <p14:tracePt t="9634" x="5133975" y="3448050"/>
          <p14:tracePt t="9650" x="5187950" y="3435350"/>
          <p14:tracePt t="9666" x="5314950" y="3435350"/>
          <p14:tracePt t="9685" x="5534025" y="3451225"/>
          <p14:tracePt t="9700" x="5673725" y="3486150"/>
          <p14:tracePt t="9717" x="5810250" y="3546475"/>
          <p14:tracePt t="9735" x="5962650" y="3632200"/>
          <p14:tracePt t="9750" x="6019800" y="3660775"/>
          <p14:tracePt t="9767" x="6042025" y="3676650"/>
          <p14:tracePt t="9784" x="6057900" y="3692525"/>
          <p14:tracePt t="9800" x="6067425" y="3692525"/>
          <p14:tracePt t="9835" x="6067425" y="3689350"/>
          <p14:tracePt t="9842" x="6067425" y="3686175"/>
          <p14:tracePt t="9850" x="6067425" y="3676650"/>
          <p14:tracePt t="9866" x="6057900" y="3632200"/>
          <p14:tracePt t="9883" x="6032500" y="3584575"/>
          <p14:tracePt t="9900" x="5956300" y="3486150"/>
          <p14:tracePt t="9916" x="5876925" y="3371850"/>
          <p14:tracePt t="9935" x="5800725" y="3209925"/>
          <p14:tracePt t="9950" x="5772150" y="3143250"/>
          <p14:tracePt t="9967" x="5730875" y="3063875"/>
          <p14:tracePt t="9985" x="5680075" y="2892425"/>
          <p14:tracePt t="10000" x="5638800" y="2803525"/>
          <p14:tracePt t="10017" x="5600700" y="2736850"/>
          <p14:tracePt t="10035" x="5518150" y="2581275"/>
          <p14:tracePt t="10050" x="5454650" y="2460625"/>
          <p14:tracePt t="10066" x="5397500" y="2365375"/>
          <p14:tracePt t="10084" x="5368925" y="2298700"/>
          <p14:tracePt t="10100" x="5349875" y="2251075"/>
          <p14:tracePt t="10117" x="5337175" y="2219325"/>
          <p14:tracePt t="10134" x="5327650" y="2203450"/>
          <p14:tracePt t="10150" x="5321300" y="2193925"/>
          <p14:tracePt t="10757" x="5372100" y="2203450"/>
          <p14:tracePt t="10764" x="5486400" y="2212975"/>
          <p14:tracePt t="10771" x="5591175" y="2222500"/>
          <p14:tracePt t="10785" x="5743575" y="2251075"/>
          <p14:tracePt t="10800" x="5883275" y="2276475"/>
          <p14:tracePt t="10817" x="6045200" y="2295525"/>
          <p14:tracePt t="10835" x="6242050" y="2311400"/>
          <p14:tracePt t="10866" x="6553200" y="2330450"/>
          <p14:tracePt t="10900" x="6819900" y="2387600"/>
          <p14:tracePt t="10917" x="6908800" y="2419350"/>
          <p14:tracePt t="10934" x="7000875" y="2447925"/>
          <p14:tracePt t="10950" x="7054850" y="2454275"/>
          <p14:tracePt t="10967" x="7099300" y="2454275"/>
          <p14:tracePt t="10984" x="7131050" y="2454275"/>
          <p14:tracePt t="11000" x="7143750" y="2438400"/>
          <p14:tracePt t="11016" x="7165975" y="2419350"/>
          <p14:tracePt t="11033" x="7191375" y="2393950"/>
          <p14:tracePt t="11050" x="7235825" y="2349500"/>
          <p14:tracePt t="11066" x="7283450" y="2308225"/>
          <p14:tracePt t="11083" x="7331075" y="2273300"/>
          <p14:tracePt t="11100" x="7432675" y="2206625"/>
          <p14:tracePt t="11116" x="7496175" y="2133600"/>
          <p14:tracePt t="11133" x="7569200" y="2060575"/>
          <p14:tracePt t="11150" x="7702550" y="1958975"/>
          <p14:tracePt t="11167" x="7772400" y="1905000"/>
          <p14:tracePt t="11183" x="7842250" y="1876425"/>
          <p14:tracePt t="11200" x="7915275" y="1825625"/>
          <p14:tracePt t="11217" x="7956550" y="1793875"/>
          <p14:tracePt t="11237" x="8029575" y="1704975"/>
          <p14:tracePt t="11250" x="8083550" y="1641475"/>
          <p14:tracePt t="11266" x="8128000" y="1581150"/>
          <p14:tracePt t="11284" x="8156575" y="1514475"/>
          <p14:tracePt t="11300" x="8204200" y="1387475"/>
          <p14:tracePt t="11317" x="8204200" y="1273175"/>
          <p14:tracePt t="11320" x="8204200" y="1225550"/>
          <p14:tracePt t="11333" x="8191500" y="1187450"/>
          <p14:tracePt t="11350" x="8162925" y="1095375"/>
          <p14:tracePt t="11366" x="8112125" y="974725"/>
          <p14:tracePt t="11384" x="8026400" y="822325"/>
          <p14:tracePt t="11400" x="7988300" y="762000"/>
          <p14:tracePt t="11417" x="7934325" y="701675"/>
          <p14:tracePt t="11433" x="7893050" y="650875"/>
          <p14:tracePt t="11450" x="7820025" y="568325"/>
          <p14:tracePt t="11466" x="7747000" y="504825"/>
          <p14:tracePt t="11484" x="7645400" y="428625"/>
          <p14:tracePt t="11500" x="7575550" y="381000"/>
          <p14:tracePt t="11516" x="7454900" y="320675"/>
          <p14:tracePt t="11534" x="7292975" y="260350"/>
          <p14:tracePt t="11550" x="7229475" y="244475"/>
          <p14:tracePt t="11567" x="7175500" y="231775"/>
          <p14:tracePt t="11584" x="7115175" y="231775"/>
          <p14:tracePt t="11600" x="7070725" y="231775"/>
          <p14:tracePt t="11617" x="7026275" y="231775"/>
          <p14:tracePt t="11634" x="6956425" y="231775"/>
          <p14:tracePt t="11650" x="6921500" y="231775"/>
          <p14:tracePt t="11666" x="6867525" y="241300"/>
          <p14:tracePt t="11684" x="6756400" y="263525"/>
          <p14:tracePt t="11700" x="6667500" y="304800"/>
          <p14:tracePt t="11718" x="6600825" y="333375"/>
          <p14:tracePt t="11735" x="6524625" y="384175"/>
          <p14:tracePt t="11750" x="6467475" y="412750"/>
          <p14:tracePt t="11767" x="6410325" y="441325"/>
          <p14:tracePt t="11783" x="6346825" y="454025"/>
          <p14:tracePt t="11800" x="6270625" y="488950"/>
          <p14:tracePt t="11817" x="6213475" y="511175"/>
          <p14:tracePt t="11834" x="6165850" y="527050"/>
          <p14:tracePt t="11849" x="6124575" y="552450"/>
          <p14:tracePt t="11867" x="6092825" y="581025"/>
          <p14:tracePt t="11884" x="6029325" y="619125"/>
          <p14:tracePt t="11900" x="5969000" y="654050"/>
          <p14:tracePt t="11917" x="5911850" y="682625"/>
          <p14:tracePt t="11934" x="5845175" y="730250"/>
          <p14:tracePt t="11950" x="5816600" y="746125"/>
          <p14:tracePt t="11967" x="5784850" y="781050"/>
          <p14:tracePt t="11984" x="5753100" y="803275"/>
          <p14:tracePt t="12000" x="5743575" y="825500"/>
          <p14:tracePt t="12017" x="5724525" y="847725"/>
          <p14:tracePt t="12034" x="5708650" y="882650"/>
          <p14:tracePt t="12049" x="5699125" y="904875"/>
          <p14:tracePt t="12066" x="5686425" y="942975"/>
          <p14:tracePt t="12084" x="5651500" y="1009650"/>
          <p14:tracePt t="12100" x="5641975" y="1047750"/>
          <p14:tracePt t="12117" x="5641975" y="1092200"/>
          <p14:tracePt t="12134" x="5641975" y="1152525"/>
          <p14:tracePt t="12150" x="5641975" y="1206500"/>
          <p14:tracePt t="12167" x="5641975" y="1263650"/>
          <p14:tracePt t="12183" x="5645150" y="1317625"/>
          <p14:tracePt t="12199" x="5657850" y="1406525"/>
          <p14:tracePt t="12216" x="5664200" y="1444625"/>
          <p14:tracePt t="12234" x="5689600" y="1508125"/>
          <p14:tracePt t="12250" x="5702300" y="1558925"/>
          <p14:tracePt t="12266" x="5718175" y="1625600"/>
          <p14:tracePt t="12284" x="5768975" y="1720850"/>
          <p14:tracePt t="12300" x="5791200" y="1778000"/>
          <p14:tracePt t="12317" x="5810250" y="1822450"/>
          <p14:tracePt t="12334" x="5857875" y="1889125"/>
          <p14:tracePt t="12349" x="5889625" y="1930400"/>
          <p14:tracePt t="12366" x="5915025" y="1968500"/>
          <p14:tracePt t="12383" x="5943600" y="2022475"/>
          <p14:tracePt t="12399" x="5988050" y="2089150"/>
          <p14:tracePt t="12416" x="6038850" y="2130425"/>
          <p14:tracePt t="12434" x="6080125" y="2181225"/>
          <p14:tracePt t="12450" x="6149975" y="2228850"/>
          <p14:tracePt t="12466" x="6188075" y="2247900"/>
          <p14:tracePt t="12483" x="6226175" y="2260600"/>
          <p14:tracePt t="12499" x="6261100" y="2282825"/>
          <p14:tracePt t="12516" x="6299200" y="2282825"/>
          <p14:tracePt t="12534" x="6353175" y="2295525"/>
          <p14:tracePt t="12550" x="6391275" y="2301875"/>
          <p14:tracePt t="12567" x="6442075" y="2308225"/>
          <p14:tracePt t="12584" x="6505575" y="2324100"/>
          <p14:tracePt t="12600" x="6591300" y="2330450"/>
          <p14:tracePt t="12617" x="6635750" y="2330450"/>
          <p14:tracePt t="12633" x="6680200" y="2330450"/>
          <p14:tracePt t="12649" x="6718300" y="2330450"/>
          <p14:tracePt t="12666" x="6762750" y="2330450"/>
          <p14:tracePt t="12684" x="6835775" y="2349500"/>
          <p14:tracePt t="12700" x="6899275" y="2365375"/>
          <p14:tracePt t="12717" x="6953250" y="2371725"/>
          <p14:tracePt t="12735" x="7016750" y="2384425"/>
          <p14:tracePt t="12750" x="7048500" y="2390775"/>
          <p14:tracePt t="12766" x="7083425" y="2390775"/>
          <p14:tracePt t="12783" x="7127875" y="2390775"/>
          <p14:tracePt t="12800" x="7191375" y="2381250"/>
          <p14:tracePt t="12816" x="7229475" y="2368550"/>
          <p14:tracePt t="12833" x="7273925" y="2355850"/>
          <p14:tracePt t="12850" x="7331075" y="2330450"/>
          <p14:tracePt t="12867" x="7356475" y="2317750"/>
          <p14:tracePt t="12883" x="7378700" y="2305050"/>
          <p14:tracePt t="12899" x="7394575" y="2292350"/>
          <p14:tracePt t="12916" x="7404100" y="2276475"/>
          <p14:tracePt t="12933" x="7413625" y="2260600"/>
          <p14:tracePt t="12950" x="7435850" y="2238375"/>
          <p14:tracePt t="12966" x="7445375" y="2222500"/>
          <p14:tracePt t="12984" x="7461250" y="2193925"/>
          <p14:tracePt t="13000" x="7473950" y="2171700"/>
          <p14:tracePt t="13017" x="7493000" y="2146300"/>
          <p14:tracePt t="13033" x="7505700" y="2124075"/>
          <p14:tracePt t="13049" x="7521575" y="2079625"/>
          <p14:tracePt t="13066" x="7527925" y="2051050"/>
          <p14:tracePt t="13083" x="7527925" y="2012950"/>
          <p14:tracePt t="13100" x="7505700" y="1958975"/>
          <p14:tracePt t="13117" x="7461250" y="1898650"/>
          <p14:tracePt t="13135" x="7353300" y="1774825"/>
          <p14:tracePt t="13150" x="7226300" y="1692275"/>
          <p14:tracePt t="13167" x="7080250" y="1600200"/>
          <p14:tracePt t="13183" x="6908800" y="1489075"/>
          <p14:tracePt t="13200" x="6667500" y="1349375"/>
          <p14:tracePt t="13217" x="6556375" y="1295400"/>
          <p14:tracePt t="13234" x="6429375" y="1257300"/>
          <p14:tracePt t="13250" x="6356350" y="1250950"/>
          <p14:tracePt t="13266" x="6296025" y="1254125"/>
          <p14:tracePt t="13284" x="6238875" y="1270000"/>
          <p14:tracePt t="13300" x="6213475" y="1289050"/>
          <p14:tracePt t="13316" x="6181725" y="1320800"/>
          <p14:tracePt t="13334" x="6159500" y="1365250"/>
          <p14:tracePt t="13349" x="6140450" y="1387475"/>
          <p14:tracePt t="13366" x="6127750" y="1431925"/>
          <p14:tracePt t="13383" x="6121400" y="1495425"/>
          <p14:tracePt t="13400" x="6121400" y="1590675"/>
          <p14:tracePt t="13417" x="6130925" y="1654175"/>
          <p14:tracePt t="13433" x="6149975" y="1692275"/>
          <p14:tracePt t="13450" x="6169025" y="1755775"/>
          <p14:tracePt t="13466" x="6181725" y="1793875"/>
          <p14:tracePt t="13484" x="6213475" y="1835150"/>
          <p14:tracePt t="13500" x="6238875" y="1866900"/>
          <p14:tracePt t="13516" x="6257925" y="1898650"/>
          <p14:tracePt t="13534" x="6280150" y="1927225"/>
          <p14:tracePt t="13550" x="6289675" y="1943100"/>
          <p14:tracePt t="13566" x="6299200" y="1946275"/>
          <p14:tracePt t="13583" x="6305550" y="1946275"/>
          <p14:tracePt t="13599" x="6315075" y="1924050"/>
          <p14:tracePt t="13616" x="6315075" y="1895475"/>
          <p14:tracePt t="13634" x="6315075" y="1866900"/>
          <p14:tracePt t="13650" x="6315075" y="1831975"/>
          <p14:tracePt t="13666" x="6327775" y="1816100"/>
          <p14:tracePt t="13684" x="6327775" y="1803400"/>
          <p14:tracePt t="13700" x="6327775" y="1793875"/>
          <p14:tracePt t="13716" x="6327775" y="1778000"/>
          <p14:tracePt t="13733" x="6327775" y="1768475"/>
          <p14:tracePt t="13792" x="6327775" y="1774825"/>
          <p14:tracePt t="13799" x="6327775" y="1784350"/>
          <p14:tracePt t="13806" x="6327775" y="1790700"/>
          <p14:tracePt t="13816" x="6327775" y="1793875"/>
          <p14:tracePt t="13833" x="6327775" y="1803400"/>
          <p14:tracePt t="13849" x="6327775" y="1819275"/>
          <p14:tracePt t="13907" x="6327775" y="1816100"/>
          <p14:tracePt t="13914" x="6330950" y="1812925"/>
          <p14:tracePt t="13921" x="6337300" y="1800225"/>
          <p14:tracePt t="13934" x="6343650" y="1739900"/>
          <p14:tracePt t="13950" x="6343650" y="1660525"/>
          <p14:tracePt t="13966" x="6343650" y="1590675"/>
          <p14:tracePt t="13983" x="6334125" y="1527175"/>
          <p14:tracePt t="13999" x="6302375" y="1412875"/>
          <p14:tracePt t="14016" x="6286500" y="1304925"/>
          <p14:tracePt t="14034" x="6264275" y="1193800"/>
          <p14:tracePt t="14050" x="6251575" y="1130300"/>
          <p14:tracePt t="14067" x="6226175" y="1044575"/>
          <p14:tracePt t="14084" x="6200775" y="889000"/>
          <p14:tracePt t="14100" x="6188075" y="812800"/>
          <p14:tracePt t="14116" x="6159500" y="768350"/>
          <p14:tracePt t="14134" x="6149975" y="736600"/>
          <p14:tracePt t="14149" x="6130925" y="708025"/>
          <p14:tracePt t="14166" x="6127750" y="698500"/>
          <p14:tracePt t="14263" x="6127750" y="701675"/>
          <p14:tracePt t="14271" x="6121400" y="704850"/>
          <p14:tracePt t="14283" x="6121400" y="711200"/>
          <p14:tracePt t="14299" x="6099175" y="739775"/>
          <p14:tracePt t="14316" x="6086475" y="784225"/>
          <p14:tracePt t="14334" x="6080125" y="835025"/>
          <p14:tracePt t="14350" x="6073775" y="923925"/>
          <p14:tracePt t="14366" x="6073775" y="984250"/>
          <p14:tracePt t="14383" x="6073775" y="1066800"/>
          <p14:tracePt t="14399" x="6073775" y="1184275"/>
          <p14:tracePt t="14416" x="6073775" y="1254125"/>
          <p14:tracePt t="14433" x="6073775" y="1314450"/>
          <p14:tracePt t="14450" x="6080125" y="1431925"/>
          <p14:tracePt t="14466" x="6092825" y="1517650"/>
          <p14:tracePt t="14483" x="6105525" y="1562100"/>
          <p14:tracePt t="14499" x="6134100" y="1622425"/>
          <p14:tracePt t="14516" x="6143625" y="1651000"/>
          <p14:tracePt t="14533" x="6149975" y="1660525"/>
          <p14:tracePt t="14549" x="6153150" y="1676400"/>
          <p14:tracePt t="14566" x="6153150" y="1692275"/>
          <p14:tracePt t="14583" x="6153150" y="1701800"/>
          <p14:tracePt t="14822" x="6184900" y="1701800"/>
          <p14:tracePt t="14829" x="6242050" y="1701800"/>
          <p14:tracePt t="14835" x="6311900" y="1701800"/>
          <p14:tracePt t="14850" x="6461125" y="1701800"/>
          <p14:tracePt t="14867" x="6607175" y="1701800"/>
          <p14:tracePt t="14884" x="7004050" y="1711325"/>
          <p14:tracePt t="14900" x="7305675" y="1733550"/>
          <p14:tracePt t="14916" x="7623175" y="1755775"/>
          <p14:tracePt t="14933" x="7842250" y="1771650"/>
          <p14:tracePt t="14949" x="8070850" y="1781175"/>
          <p14:tracePt t="14966" x="8121650" y="1781175"/>
          <p14:tracePt t="14985" x="8166100" y="1768475"/>
          <p14:tracePt t="15000" x="8175625" y="1758950"/>
          <p14:tracePt t="15016" x="8194675" y="1727200"/>
          <p14:tracePt t="15034" x="8201025" y="1631950"/>
          <p14:tracePt t="15050" x="8197850" y="1571625"/>
          <p14:tracePt t="15066" x="8169275" y="1524000"/>
          <p14:tracePt t="15083" x="8143875" y="1479550"/>
          <p14:tracePt t="15099" x="8061325" y="1403350"/>
          <p14:tracePt t="15116" x="7988300" y="1330325"/>
          <p14:tracePt t="15133" x="7912100" y="1235075"/>
          <p14:tracePt t="15149" x="7839075" y="1155700"/>
          <p14:tracePt t="15166" x="7804150" y="1108075"/>
          <p14:tracePt t="15184" x="7769225" y="1076325"/>
          <p14:tracePt t="15200" x="7712075" y="1041400"/>
          <p14:tracePt t="15216" x="7623175" y="1009650"/>
          <p14:tracePt t="15233" x="7534275" y="977900"/>
          <p14:tracePt t="15249" x="7362825" y="898525"/>
          <p14:tracePt t="15266" x="7248525" y="838200"/>
          <p14:tracePt t="15283" x="7146925" y="777875"/>
          <p14:tracePt t="15299" x="7026275" y="708025"/>
          <p14:tracePt t="15316" x="6883400" y="654050"/>
          <p14:tracePt t="15334" x="6648450" y="590550"/>
          <p14:tracePt t="15350" x="6457950" y="523875"/>
          <p14:tracePt t="15366" x="6270625" y="466725"/>
          <p14:tracePt t="15383" x="6115050" y="403225"/>
          <p14:tracePt t="15399" x="5924550" y="342900"/>
          <p14:tracePt t="15416" x="5835650" y="317500"/>
          <p14:tracePt t="15432" x="5781675" y="311150"/>
          <p14:tracePt t="15449" x="5727700" y="311150"/>
          <p14:tracePt t="15466" x="5702300" y="314325"/>
          <p14:tracePt t="15484" x="5638800" y="346075"/>
          <p14:tracePt t="15500" x="5597525" y="371475"/>
          <p14:tracePt t="15517" x="5575300" y="396875"/>
          <p14:tracePt t="15534" x="5530850" y="441325"/>
          <p14:tracePt t="15550" x="5502275" y="488950"/>
          <p14:tracePt t="15566" x="5464175" y="565150"/>
          <p14:tracePt t="15584" x="5432425" y="711200"/>
          <p14:tracePt t="15600" x="5410200" y="768350"/>
          <p14:tracePt t="15616" x="5397500" y="831850"/>
          <p14:tracePt t="15634" x="5381625" y="904875"/>
          <p14:tracePt t="15650" x="5359400" y="1050925"/>
          <p14:tracePt t="15666" x="5353050" y="1111250"/>
          <p14:tracePt t="15683" x="5353050" y="1171575"/>
          <p14:tracePt t="15699" x="5365750" y="1292225"/>
          <p14:tracePt t="15716" x="5397500" y="1412875"/>
          <p14:tracePt t="15734" x="5445125" y="1527175"/>
          <p14:tracePt t="15750" x="5467350" y="1593850"/>
          <p14:tracePt t="15766" x="5489575" y="1660525"/>
          <p14:tracePt t="15784" x="5514975" y="1739900"/>
          <p14:tracePt t="15799" x="5546725" y="1806575"/>
          <p14:tracePt t="15816" x="5572125" y="1863725"/>
          <p14:tracePt t="15833" x="5584825" y="1908175"/>
          <p14:tracePt t="15849" x="5622925" y="1958975"/>
          <p14:tracePt t="15866" x="5654675" y="1984375"/>
          <p14:tracePt t="15884" x="5705475" y="2038350"/>
          <p14:tracePt t="15900" x="5730875" y="2060575"/>
          <p14:tracePt t="15916" x="5762625" y="2073275"/>
          <p14:tracePt t="15934" x="5803900" y="2098675"/>
          <p14:tracePt t="15949" x="5842000" y="2111375"/>
          <p14:tracePt t="15966" x="5886450" y="2124075"/>
          <p14:tracePt t="15983" x="5924550" y="2136775"/>
          <p14:tracePt t="15999" x="6000750" y="2136775"/>
          <p14:tracePt t="16016" x="6064250" y="2155825"/>
          <p14:tracePt t="16033" x="6124575" y="2155825"/>
          <p14:tracePt t="16050" x="6232525" y="2171700"/>
          <p14:tracePt t="16066" x="6311900" y="2171700"/>
          <p14:tracePt t="16083" x="6442075" y="2187575"/>
          <p14:tracePt t="16099" x="6651625" y="2216150"/>
          <p14:tracePt t="16116" x="6794500" y="2241550"/>
          <p14:tracePt t="16133" x="6956425" y="2276475"/>
          <p14:tracePt t="16149" x="7112000" y="2301875"/>
          <p14:tracePt t="16166" x="7207250" y="2317750"/>
          <p14:tracePt t="16183" x="7302500" y="2317750"/>
          <p14:tracePt t="16199" x="7429500" y="2317750"/>
          <p14:tracePt t="16216" x="7489825" y="2317750"/>
          <p14:tracePt t="16233" x="7556500" y="2298700"/>
          <p14:tracePt t="16249" x="7648575" y="2263775"/>
          <p14:tracePt t="16266" x="7718425" y="2225675"/>
          <p14:tracePt t="16283" x="7772400" y="2197100"/>
          <p14:tracePt t="16299" x="7835900" y="2127250"/>
          <p14:tracePt t="16316" x="7864475" y="2070100"/>
          <p14:tracePt t="16333" x="7912100" y="1971675"/>
          <p14:tracePt t="16349" x="7947025" y="1790700"/>
          <p14:tracePt t="16366" x="7962900" y="1717675"/>
          <p14:tracePt t="16382" x="7975600" y="1654175"/>
          <p14:tracePt t="16399" x="8007350" y="1517650"/>
          <p14:tracePt t="16416" x="8023225" y="1422400"/>
          <p14:tracePt t="16433" x="8039100" y="1358900"/>
          <p14:tracePt t="16450" x="8039100" y="1273175"/>
          <p14:tracePt t="16466" x="8039100" y="1193800"/>
          <p14:tracePt t="16483" x="8026400" y="1120775"/>
          <p14:tracePt t="16499" x="7997825" y="1028700"/>
          <p14:tracePt t="16516" x="7966075" y="996950"/>
          <p14:tracePt t="16534" x="7915275" y="955675"/>
          <p14:tracePt t="16550" x="7848600" y="936625"/>
          <p14:tracePt t="16566" x="7772400" y="911225"/>
          <p14:tracePt t="16585" x="7639050" y="879475"/>
          <p14:tracePt t="16599" x="7508875" y="854075"/>
          <p14:tracePt t="16616" x="7400925" y="838200"/>
          <p14:tracePt t="16633" x="7315200" y="822325"/>
          <p14:tracePt t="16650" x="7159625" y="790575"/>
          <p14:tracePt t="16666" x="7051675" y="774700"/>
          <p14:tracePt t="16684" x="6908800" y="749300"/>
          <p14:tracePt t="16699" x="6778625" y="723900"/>
          <p14:tracePt t="16717" x="6648450" y="704850"/>
          <p14:tracePt t="16733" x="6540500" y="688975"/>
          <p14:tracePt t="16749" x="6419850" y="666750"/>
          <p14:tracePt t="16766" x="6353175" y="644525"/>
          <p14:tracePt t="16783" x="6289675" y="631825"/>
          <p14:tracePt t="16799" x="6226175" y="631825"/>
          <p14:tracePt t="16816" x="6191250" y="631825"/>
          <p14:tracePt t="16834" x="6149975" y="631825"/>
          <p14:tracePt t="16850" x="6127750" y="631825"/>
          <p14:tracePt t="16866" x="6105525" y="631825"/>
          <p14:tracePt t="16882" x="6096000" y="631825"/>
          <p14:tracePt t="16899" x="6080125" y="631825"/>
          <p14:tracePt t="16916" x="6067425" y="631825"/>
          <p14:tracePt t="16934" x="6051550" y="631825"/>
          <p14:tracePt t="16949" x="6051550" y="638175"/>
          <p14:tracePt t="16966" x="6045200" y="647700"/>
          <p14:tracePt t="16984" x="6045200" y="654050"/>
          <p14:tracePt t="17028" x="6045200" y="657225"/>
          <p14:tracePt t="17727" x="6045200" y="663575"/>
          <p14:tracePt t="17742" x="6045200" y="666750"/>
          <p14:tracePt t="18800" x="6003925" y="701675"/>
          <p14:tracePt t="18805" x="5940425" y="765175"/>
          <p14:tracePt t="18815" x="5883275" y="841375"/>
          <p14:tracePt t="18832" x="5743575" y="981075"/>
          <p14:tracePt t="18849" x="5530850" y="1165225"/>
          <p14:tracePt t="18866" x="5368925" y="1330325"/>
          <p14:tracePt t="18901" x="4956175" y="1673225"/>
          <p14:tracePt t="18934" x="4603750" y="1990725"/>
          <p14:tracePt t="18952" x="4508500" y="2085975"/>
          <p14:tracePt t="18967" x="4419600" y="2181225"/>
          <p14:tracePt t="18982" x="4333875" y="2276475"/>
          <p14:tracePt t="18999" x="4235450" y="2390775"/>
          <p14:tracePt t="19016" x="4184650" y="2441575"/>
          <p14:tracePt t="19034" x="4140200" y="2482850"/>
          <p14:tracePt t="19049" x="4124325" y="2495550"/>
          <p14:tracePt t="19066" x="4114800" y="2505075"/>
          <p14:tracePt t="19084" x="4098925" y="2520950"/>
          <p14:tracePt t="19099" x="4083050" y="2536825"/>
          <p14:tracePt t="19115" x="4073525" y="2536825"/>
          <p14:tracePt t="19132" x="4064000" y="2536825"/>
          <p14:tracePt t="19149" x="4051300" y="2536825"/>
          <p14:tracePt t="19166" x="4035425" y="2536825"/>
          <p14:tracePt t="19183" x="4025900" y="2536825"/>
          <p14:tracePt t="19199" x="4016375" y="2536825"/>
          <p14:tracePt t="19216" x="4010025" y="2536825"/>
          <p14:tracePt t="19249" x="4010025" y="2540000"/>
          <p14:tracePt t="19265" x="4010025" y="2549525"/>
          <p14:tracePt t="19282" x="4010025" y="2559050"/>
          <p14:tracePt t="19299" x="4022725" y="2593975"/>
          <p14:tracePt t="19316" x="4041775" y="2622550"/>
          <p14:tracePt t="19333" x="4086225" y="2689225"/>
          <p14:tracePt t="19350" x="4175125" y="2813050"/>
          <p14:tracePt t="19366" x="4273550" y="2908300"/>
          <p14:tracePt t="19382" x="4368800" y="3016250"/>
          <p14:tracePt t="19399" x="4552950" y="3200400"/>
          <p14:tracePt t="19415" x="4667250" y="3289300"/>
          <p14:tracePt t="19432" x="4752975" y="3362325"/>
          <p14:tracePt t="19449" x="4845050" y="3457575"/>
          <p14:tracePt t="19465" x="4908550" y="3521075"/>
          <p14:tracePt t="19483" x="4949825" y="3571875"/>
          <p14:tracePt t="19499" x="5022850" y="3651250"/>
          <p14:tracePt t="19515" x="5064125" y="3692525"/>
          <p14:tracePt t="19532" x="5089525" y="3733800"/>
          <p14:tracePt t="19549" x="5114925" y="3768725"/>
          <p14:tracePt t="19566" x="5121275" y="3790950"/>
          <p14:tracePt t="19584" x="5121275" y="3806825"/>
          <p14:tracePt t="19885" x="5143500" y="3806825"/>
          <p14:tracePt t="19892" x="5178425" y="3813175"/>
          <p14:tracePt t="19900" x="5216525" y="3819525"/>
          <p14:tracePt t="19916" x="5283200" y="3851275"/>
          <p14:tracePt t="19932" x="5343525" y="3895725"/>
          <p14:tracePt t="19949" x="5419725" y="3997325"/>
          <p14:tracePt t="19965" x="5461000" y="4086225"/>
          <p14:tracePt t="19984" x="5499100" y="4200525"/>
          <p14:tracePt t="19999" x="5514975" y="4286250"/>
          <p14:tracePt t="20016" x="5521325" y="4368800"/>
          <p14:tracePt t="20033" x="5521325" y="4429125"/>
          <p14:tracePt t="20050" x="5534025" y="4508500"/>
          <p14:tracePt t="20065" x="5546725" y="4546600"/>
          <p14:tracePt t="20082" x="5568950" y="4600575"/>
          <p14:tracePt t="20099" x="5607050" y="4724400"/>
          <p14:tracePt t="20116" x="5648325" y="4813300"/>
          <p14:tracePt t="20134" x="5692775" y="4921250"/>
          <p14:tracePt t="20149" x="5708650" y="4975225"/>
          <p14:tracePt t="20166" x="5734050" y="5032375"/>
          <p14:tracePt t="20184" x="5759450" y="5089525"/>
          <p14:tracePt t="20199" x="5772150" y="5111750"/>
          <p14:tracePt t="20215" x="5791200" y="5143500"/>
          <p14:tracePt t="20232" x="5800725" y="5159375"/>
          <p14:tracePt t="20249" x="5807075" y="5175250"/>
          <p14:tracePt t="20266" x="5810250" y="5191125"/>
          <p14:tracePt t="20284" x="5810250" y="5203825"/>
          <p14:tracePt t="20299" x="5810250" y="5213350"/>
          <p14:tracePt t="20316" x="5810250" y="5222875"/>
          <p14:tracePt t="20332" x="5810250" y="5238750"/>
          <p14:tracePt t="20349" x="5816600" y="5254625"/>
          <p14:tracePt t="20365" x="5816600" y="5264150"/>
          <p14:tracePt t="20382" x="5816600" y="5273675"/>
          <p14:tracePt t="20399" x="5816600" y="5292725"/>
          <p14:tracePt t="20415" x="5816600" y="5302250"/>
          <p14:tracePt t="20432" x="5816600" y="5318125"/>
          <p14:tracePt t="20449" x="5816600" y="5340350"/>
          <p14:tracePt t="20466" x="5816600" y="5356225"/>
          <p14:tracePt t="20482" x="5816600" y="5365750"/>
          <p14:tracePt t="20485" x="5819775" y="5368925"/>
          <p14:tracePt t="20499" x="5826125" y="5378450"/>
          <p14:tracePt t="20515" x="5826125" y="5394325"/>
          <p14:tracePt t="20532" x="5832475" y="5410200"/>
          <p14:tracePt t="20549" x="5842000" y="5441950"/>
          <p14:tracePt t="20565" x="5842000" y="5457825"/>
          <p14:tracePt t="20583" x="5851525" y="5473700"/>
          <p14:tracePt t="20599" x="5857875" y="5483225"/>
          <p14:tracePt t="20616" x="5867400" y="5499100"/>
          <p14:tracePt t="20632" x="5873750" y="5508625"/>
          <p14:tracePt t="20649" x="5883275" y="5508625"/>
          <p14:tracePt t="20666" x="5892800" y="5508625"/>
          <p14:tracePt t="20684" x="5895975" y="5495925"/>
          <p14:tracePt t="20699" x="5908675" y="5461000"/>
          <p14:tracePt t="20716" x="5908675" y="5426075"/>
          <p14:tracePt t="20734" x="5908675" y="5362575"/>
          <p14:tracePt t="20750" x="5908675" y="5324475"/>
          <p14:tracePt t="20766" x="5908675" y="5273675"/>
          <p14:tracePt t="20782" x="5908675" y="5213350"/>
          <p14:tracePt t="20799" x="5905500" y="5137150"/>
          <p14:tracePt t="20815" x="5905500" y="5092700"/>
          <p14:tracePt t="20832" x="5905500" y="5070475"/>
          <p14:tracePt t="20849" x="5905500" y="5035550"/>
          <p14:tracePt t="20866" x="5905500" y="5026025"/>
          <p14:tracePt t="20882" x="5905500" y="5016500"/>
          <p14:tracePt t="20899" x="5905500" y="4997450"/>
          <p14:tracePt t="20916" x="5905500" y="4984750"/>
          <p14:tracePt t="20932" x="5905500" y="4975225"/>
          <p14:tracePt t="20949" x="5905500" y="4962525"/>
          <p14:tracePt t="20965" x="5905500" y="4956175"/>
          <p14:tracePt t="21243" x="5905500" y="4959350"/>
          <p14:tracePt t="21249" x="5905500" y="4962525"/>
          <p14:tracePt t="21266" x="5905500" y="4972050"/>
          <p14:tracePt t="21284" x="5892800" y="5013325"/>
          <p14:tracePt t="21299" x="5876925" y="5038725"/>
          <p14:tracePt t="21316" x="5864225" y="5067300"/>
          <p14:tracePt t="21333" x="5848350" y="5089525"/>
          <p14:tracePt t="21349" x="5838825" y="5099050"/>
          <p14:tracePt t="21365" x="5838825" y="5114925"/>
          <p14:tracePt t="21382" x="5826125" y="5124450"/>
          <p14:tracePt t="21399" x="5816600" y="5140325"/>
          <p14:tracePt t="21415" x="5813425" y="5149850"/>
          <p14:tracePt t="21432" x="5800725" y="5165725"/>
          <p14:tracePt t="21449" x="5788025" y="5181600"/>
          <p14:tracePt t="21465" x="5772150" y="5191125"/>
          <p14:tracePt t="21482" x="5762625" y="5200650"/>
          <p14:tracePt t="21499" x="5746750" y="5219700"/>
          <p14:tracePt t="21516" x="5737225" y="5229225"/>
          <p14:tracePt t="21520" x="5730875" y="5235575"/>
          <p14:tracePt t="21533" x="5718175" y="5245100"/>
          <p14:tracePt t="21549" x="5705475" y="5251450"/>
          <p14:tracePt t="21566" x="5695950" y="5254625"/>
          <p14:tracePt t="21583" x="5683250" y="5276850"/>
          <p14:tracePt t="21599" x="5667375" y="5286375"/>
          <p14:tracePt t="21615" x="5657850" y="5289550"/>
          <p14:tracePt t="21632" x="5651500" y="5295900"/>
          <p14:tracePt t="21678" x="5648325" y="5295900"/>
          <p14:tracePt t="21684" x="5648325" y="5302250"/>
          <p14:tracePt t="21734" x="5648325" y="5305425"/>
          <p14:tracePt t="21800" x="5641975" y="5305425"/>
          <p14:tracePt t="21806" x="5638800" y="5305425"/>
          <p14:tracePt t="21815" x="5632450" y="5305425"/>
          <p14:tracePt t="21834" x="5610225" y="5318125"/>
          <p14:tracePt t="21849" x="5600700" y="5321300"/>
          <p14:tracePt t="21866" x="5591175" y="5327650"/>
          <p14:tracePt t="21882" x="5581650" y="5327650"/>
          <p14:tracePt t="21899" x="5549900" y="5327650"/>
          <p14:tracePt t="21915" x="5505450" y="5327650"/>
          <p14:tracePt t="21934" x="5422900" y="5302250"/>
          <p14:tracePt t="21949" x="5378450" y="5289550"/>
          <p14:tracePt t="21965" x="5349875" y="5276850"/>
          <p14:tracePt t="21983" x="5305425" y="5260975"/>
          <p14:tracePt t="21999" x="5283200" y="5241925"/>
          <p14:tracePt t="22015" x="5257800" y="5229225"/>
          <p14:tracePt t="22032" x="5235575" y="5219700"/>
          <p14:tracePt t="22034" x="5222875" y="5213350"/>
          <p14:tracePt t="22049" x="5194300" y="5200650"/>
          <p14:tracePt t="22065" x="5175250" y="5181600"/>
          <p14:tracePt t="22083" x="5162550" y="5172075"/>
          <p14:tracePt t="22100" x="5146675" y="5172075"/>
          <p14:tracePt t="22170" x="5159375" y="5172075"/>
          <p14:tracePt t="22176" x="5162550" y="5172075"/>
          <p14:tracePt t="22183" x="5168900" y="5172075"/>
          <p14:tracePt t="22199" x="5178425" y="5172075"/>
          <p14:tracePt t="22215" x="5200650" y="5181600"/>
          <p14:tracePt t="22233" x="5241925" y="5200650"/>
          <p14:tracePt t="22249" x="5264150" y="5207000"/>
          <p14:tracePt t="22266" x="5295900" y="5216525"/>
          <p14:tracePt t="22283" x="5334000" y="5216525"/>
          <p14:tracePt t="22299" x="5346700" y="5222875"/>
          <p14:tracePt t="22315" x="5356225" y="5222875"/>
          <p14:tracePt t="22332" x="5365750" y="5229225"/>
          <p14:tracePt t="22349" x="5384800" y="5232400"/>
          <p14:tracePt t="22365" x="5394325" y="5232400"/>
          <p14:tracePt t="22383" x="5410200" y="5238750"/>
          <p14:tracePt t="22399" x="5413375" y="5238750"/>
          <p14:tracePt t="22415" x="5426075" y="5238750"/>
          <p14:tracePt t="22432" x="5429250" y="5238750"/>
          <p14:tracePt t="22449" x="5438775" y="5254625"/>
          <p14:tracePt t="22466" x="5448300" y="5264150"/>
          <p14:tracePt t="22484" x="5464175" y="5276850"/>
          <p14:tracePt t="22499" x="5480050" y="5286375"/>
          <p14:tracePt t="22516" x="5489575" y="5302250"/>
          <p14:tracePt t="22533" x="5505450" y="5318125"/>
          <p14:tracePt t="22549" x="5514975" y="5327650"/>
          <p14:tracePt t="22565" x="5530850" y="5337175"/>
          <p14:tracePt t="22582" x="5553075" y="5356225"/>
          <p14:tracePt t="22599" x="5588000" y="5372100"/>
          <p14:tracePt t="22615" x="5616575" y="5384800"/>
          <p14:tracePt t="22633" x="5673725" y="5407025"/>
          <p14:tracePt t="22649" x="5711825" y="5419725"/>
          <p14:tracePt t="22666" x="5743575" y="5432425"/>
          <p14:tracePt t="22682" x="5759450" y="5445125"/>
          <p14:tracePt t="22698" x="5778500" y="5445125"/>
          <p14:tracePt t="22715" x="5788025" y="5445125"/>
          <p14:tracePt t="23149" x="5781675" y="5445125"/>
          <p14:tracePt t="23156" x="5778500" y="5445125"/>
          <p14:tracePt t="23166" x="5772150" y="5445125"/>
          <p14:tracePt t="23183" x="5746750" y="5435600"/>
          <p14:tracePt t="23200" x="5721350" y="5422900"/>
          <p14:tracePt t="23215" x="5692775" y="5413375"/>
          <p14:tracePt t="23233" x="5626100" y="5359400"/>
          <p14:tracePt t="23265" x="5514975" y="5280025"/>
          <p14:tracePt t="23299" x="5321300" y="5194300"/>
          <p14:tracePt t="23315" x="5260975" y="5156200"/>
          <p14:tracePt t="23333" x="5162550" y="5137150"/>
          <p14:tracePt t="23349" x="5108575" y="5121275"/>
          <p14:tracePt t="23366" x="5032375" y="5089525"/>
          <p14:tracePt t="23382" x="4940300" y="5070475"/>
          <p14:tracePt t="23398" x="4889500" y="5057775"/>
          <p14:tracePt t="23415" x="4864100" y="5045075"/>
          <p14:tracePt t="23432" x="4835525" y="5032375"/>
          <p14:tracePt t="23448" x="4800600" y="5032375"/>
          <p14:tracePt t="23465" x="4784725" y="5032375"/>
          <p14:tracePt t="23482" x="4775200" y="5029200"/>
          <p14:tracePt t="23499" x="4762500" y="5029200"/>
          <p14:tracePt t="23516" x="4756150" y="5029200"/>
          <p14:tracePt t="23705" x="4768850" y="5029200"/>
          <p14:tracePt t="23713" x="4787900" y="5029200"/>
          <p14:tracePt t="23719" x="4813300" y="5029200"/>
          <p14:tracePt t="23732" x="4832350" y="5029200"/>
          <p14:tracePt t="23748" x="4895850" y="5029200"/>
          <p14:tracePt t="23765" x="4937125" y="5029200"/>
          <p14:tracePt t="23782" x="4981575" y="5029200"/>
          <p14:tracePt t="23799" x="5060950" y="5032375"/>
          <p14:tracePt t="23815" x="5095875" y="5038725"/>
          <p14:tracePt t="23832" x="5127625" y="5051425"/>
          <p14:tracePt t="23848" x="5146675" y="5051425"/>
          <p14:tracePt t="23865" x="5159375" y="5051425"/>
          <p14:tracePt t="23883" x="5184775" y="5060950"/>
          <p14:tracePt t="23899" x="5194300" y="5070475"/>
          <p14:tracePt t="23915" x="5203825" y="5076825"/>
          <p14:tracePt t="23932" x="5226050" y="5086350"/>
          <p14:tracePt t="23948" x="5235575" y="5086350"/>
          <p14:tracePt t="23965" x="5248275" y="5089525"/>
          <p14:tracePt t="23982" x="5267325" y="5108575"/>
          <p14:tracePt t="23998" x="5302250" y="5114925"/>
          <p14:tracePt t="24015" x="5324475" y="5121275"/>
          <p14:tracePt t="24033" x="5353050" y="5130800"/>
          <p14:tracePt t="24048" x="5368925" y="5137150"/>
          <p14:tracePt t="24065" x="5378450" y="5140325"/>
          <p14:tracePt t="24083" x="5397500" y="5156200"/>
          <p14:tracePt t="24099" x="5407025" y="5162550"/>
          <p14:tracePt t="24115" x="5416550" y="5172075"/>
          <p14:tracePt t="24133" x="5422900" y="5187950"/>
          <p14:tracePt t="24148" x="5438775" y="5197475"/>
          <p14:tracePt t="24165" x="5448300" y="5213350"/>
          <p14:tracePt t="24183" x="5457825" y="5222875"/>
          <p14:tracePt t="24199" x="5467350" y="5232400"/>
          <p14:tracePt t="24215" x="5467350" y="5241925"/>
          <p14:tracePt t="24232" x="5473700" y="5248275"/>
          <p14:tracePt t="24248" x="5483225" y="5264150"/>
          <p14:tracePt t="24265" x="5492750" y="5273675"/>
          <p14:tracePt t="24283" x="5502275" y="5283200"/>
          <p14:tracePt t="24299" x="5508625" y="5289550"/>
          <p14:tracePt t="24315" x="5508625" y="5299075"/>
          <p14:tracePt t="24405" x="5514975" y="5308600"/>
          <p14:tracePt t="24412" x="5518150" y="5308600"/>
          <p14:tracePt t="24419" x="5524500" y="5314950"/>
          <p14:tracePt t="24432" x="5527675" y="5318125"/>
          <p14:tracePt t="24448" x="5543550" y="5324475"/>
          <p14:tracePt t="24465" x="5553075" y="5327650"/>
          <p14:tracePt t="24512" x="5559425" y="5327650"/>
          <p14:tracePt t="24527" x="5562600" y="5327650"/>
          <p14:tracePt t="24534" x="5568950" y="5327650"/>
          <p14:tracePt t="24549" x="5578475" y="5334000"/>
          <p14:tracePt t="24565" x="5594350" y="5334000"/>
          <p14:tracePt t="24583" x="5607050" y="5337175"/>
          <p14:tracePt t="24599" x="5616575" y="5337175"/>
          <p14:tracePt t="24615" x="5622925" y="5337175"/>
          <p14:tracePt t="24631" x="5626100" y="5337175"/>
          <p14:tracePt t="25426" x="5626100" y="5330825"/>
          <p14:tracePt t="25433" x="5619750" y="5305425"/>
          <p14:tracePt t="25449" x="5594350" y="5280025"/>
          <p14:tracePt t="25465" x="5537200" y="5235575"/>
          <p14:tracePt t="25483" x="5359400" y="5130800"/>
          <p14:tracePt t="25498" x="5235575" y="5038725"/>
          <p14:tracePt t="25515" x="5054600" y="4933950"/>
          <p14:tracePt t="25549" x="4721225" y="4737100"/>
          <p14:tracePt t="25583" x="4502150" y="4629150"/>
          <p14:tracePt t="25600" x="4470400" y="4619625"/>
          <p14:tracePt t="25615" x="4441825" y="4619625"/>
          <p14:tracePt t="25619" x="4435475" y="4619625"/>
          <p14:tracePt t="25633" x="4432300" y="4619625"/>
          <p14:tracePt t="25648" x="4435475" y="4635500"/>
          <p14:tracePt t="25665" x="4511675" y="4673600"/>
          <p14:tracePt t="25683" x="4727575" y="4784725"/>
          <p14:tracePt t="25699" x="4908550" y="4867275"/>
          <p14:tracePt t="25715" x="5041900" y="4930775"/>
          <p14:tracePt t="25733" x="5213350" y="5000625"/>
          <p14:tracePt t="25749" x="5280025" y="5022850"/>
          <p14:tracePt t="25765" x="5324475" y="5035550"/>
          <p14:tracePt t="25783" x="5343525" y="5035550"/>
          <p14:tracePt t="25799" x="5349875" y="5035550"/>
          <p14:tracePt t="25816" x="5346700" y="5035550"/>
          <p14:tracePt t="25832" x="5321300" y="5010150"/>
          <p14:tracePt t="25848" x="5270500" y="4962525"/>
          <p14:tracePt t="25865" x="5219700" y="4911725"/>
          <p14:tracePt t="25883" x="5184775" y="4873625"/>
          <p14:tracePt t="25899" x="5159375" y="4854575"/>
          <p14:tracePt t="25915" x="5149850" y="4845050"/>
          <p14:tracePt t="25933" x="5108575" y="4829175"/>
          <p14:tracePt t="25949" x="5064125" y="4816475"/>
          <p14:tracePt t="25966" x="4997450" y="4794250"/>
          <p14:tracePt t="25983" x="4921250" y="4775200"/>
          <p14:tracePt t="25998" x="4876800" y="4768850"/>
          <p14:tracePt t="26015" x="4867275" y="4768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http://1.bp.blogspot.com/-vXvgsHRCamE/U5f6K1mc7-I/AAAAAAAAALE/uc51_T6n0Vg/s1600/img_03_flower_st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6900" r="13963" b="8138"/>
          <a:stretch>
            <a:fillRect/>
          </a:stretch>
        </p:blipFill>
        <p:spPr bwMode="auto">
          <a:xfrm>
            <a:off x="0" y="0"/>
            <a:ext cx="45720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3" descr="https://encrypted-tbn3.gstatic.com/images?q=tbn:ANd9GcR9kG9G-EuPBsiHiSrw5pmLFv1lytoJMtNOsE6zuF59KJvecQ2q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t="7576" r="11841" b="7576"/>
          <a:stretch>
            <a:fillRect/>
          </a:stretch>
        </p:blipFill>
        <p:spPr bwMode="auto">
          <a:xfrm>
            <a:off x="3924300" y="2428875"/>
            <a:ext cx="52197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ZoneTexte 8"/>
          <p:cNvSpPr txBox="1">
            <a:spLocks noChangeArrowheads="1"/>
          </p:cNvSpPr>
          <p:nvPr/>
        </p:nvSpPr>
        <p:spPr bwMode="auto">
          <a:xfrm>
            <a:off x="4643438" y="428625"/>
            <a:ext cx="40243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*Fleur actinomorphe, </a:t>
            </a:r>
          </a:p>
          <a:p>
            <a:pPr eaLnBrk="1" hangingPunct="1"/>
            <a:r>
              <a:rPr lang="fr-FR" altLang="fr-FR"/>
              <a:t>tétramère, hexacyclique, </a:t>
            </a:r>
          </a:p>
          <a:p>
            <a:pPr eaLnBrk="1" hangingPunct="1"/>
            <a:r>
              <a:rPr lang="fr-FR" altLang="fr-FR"/>
              <a:t>hermaphrodite</a:t>
            </a:r>
          </a:p>
        </p:txBody>
      </p:sp>
      <p:sp>
        <p:nvSpPr>
          <p:cNvPr id="8197" name="ZoneTexte 9"/>
          <p:cNvSpPr txBox="1">
            <a:spLocks noChangeArrowheads="1"/>
          </p:cNvSpPr>
          <p:nvPr/>
        </p:nvSpPr>
        <p:spPr bwMode="auto">
          <a:xfrm>
            <a:off x="500063" y="4429125"/>
            <a:ext cx="32956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*calice à  4 S libres </a:t>
            </a:r>
          </a:p>
          <a:p>
            <a:pPr eaLnBrk="1" hangingPunct="1"/>
            <a:r>
              <a:rPr lang="fr-FR" altLang="fr-FR"/>
              <a:t>sur deux cycles</a:t>
            </a:r>
          </a:p>
          <a:p>
            <a:pPr eaLnBrk="1" hangingPunct="1"/>
            <a:r>
              <a:rPr lang="fr-FR" altLang="fr-FR"/>
              <a:t>*corolle en forme de</a:t>
            </a:r>
          </a:p>
          <a:p>
            <a:pPr eaLnBrk="1" hangingPunct="1"/>
            <a:r>
              <a:rPr lang="fr-FR" altLang="fr-FR"/>
              <a:t> croix, à 4 libres sur</a:t>
            </a:r>
          </a:p>
          <a:p>
            <a:pPr eaLnBrk="1" hangingPunct="1"/>
            <a:r>
              <a:rPr lang="fr-FR" altLang="fr-FR"/>
              <a:t> 1 cycle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88"/>
    </mc:Choice>
    <mc:Fallback>
      <p:transition spd="slow" advTm="5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6" x="4848225" y="4784725"/>
          <p14:tracePt t="1863" x="4826000" y="4803775"/>
          <p14:tracePt t="1873" x="4803775" y="4832350"/>
          <p14:tracePt t="1889" x="4743450" y="4886325"/>
          <p14:tracePt t="1906" x="4603750" y="5045075"/>
          <p14:tracePt t="1923" x="4492625" y="5194300"/>
          <p14:tracePt t="1939" x="4362450" y="5343525"/>
          <p14:tracePt t="1972" x="3924300" y="5813425"/>
          <p14:tracePt t="2007" x="3435350" y="6213475"/>
          <p14:tracePt t="2024" x="3286125" y="6334125"/>
          <p14:tracePt t="2041" x="3105150" y="6496050"/>
          <p14:tracePt t="2056" x="3028950" y="6572250"/>
          <p14:tracePt t="2072" x="2990850" y="6610350"/>
          <p14:tracePt t="2378" x="2955925" y="6572250"/>
          <p14:tracePt t="2385" x="2901950" y="6508750"/>
          <p14:tracePt t="2393" x="2857500" y="6454775"/>
          <p14:tracePt t="2406" x="2762250" y="6350000"/>
          <p14:tracePt t="2423" x="2667000" y="6254750"/>
          <p14:tracePt t="2439" x="2527300" y="6153150"/>
          <p14:tracePt t="2456" x="2295525" y="6003925"/>
          <p14:tracePt t="2490" x="2025650" y="5870575"/>
          <p14:tracePt t="2523" x="1844675" y="5822950"/>
          <p14:tracePt t="2541" x="1819275" y="5822950"/>
          <p14:tracePt t="2556" x="1809750" y="5826125"/>
          <p14:tracePt t="2572" x="1809750" y="5835650"/>
          <p14:tracePt t="2589" x="1847850" y="5883275"/>
          <p14:tracePt t="2606" x="2025650" y="6026150"/>
          <p14:tracePt t="2622" x="2219325" y="6140450"/>
          <p14:tracePt t="2640" x="2409825" y="6248400"/>
          <p14:tracePt t="2657" x="2660650" y="6359525"/>
          <p14:tracePt t="2674" x="2778125" y="6384925"/>
          <p14:tracePt t="2689" x="2832100" y="6384925"/>
          <p14:tracePt t="2706" x="2860675" y="6378575"/>
          <p14:tracePt t="2722" x="2860675" y="6340475"/>
          <p14:tracePt t="2739" x="2816225" y="6273800"/>
          <p14:tracePt t="2756" x="2663825" y="6083300"/>
          <p14:tracePt t="2773" x="2530475" y="5943600"/>
          <p14:tracePt t="2789" x="2352675" y="5762625"/>
          <p14:tracePt t="2806" x="2054225" y="5441950"/>
          <p14:tracePt t="2824" x="1901825" y="5289550"/>
          <p14:tracePt t="2840" x="1717675" y="5086350"/>
          <p14:tracePt t="2856" x="1654175" y="5022850"/>
          <p14:tracePt t="2872" x="1628775" y="5006975"/>
          <p14:tracePt t="2889" x="1606550" y="5006975"/>
          <p14:tracePt t="3285" x="1587500" y="4994275"/>
          <p14:tracePt t="3293" x="1568450" y="4981575"/>
          <p14:tracePt t="3310" x="1524000" y="4968875"/>
          <p14:tracePt t="3327" x="1473200" y="4943475"/>
          <p14:tracePt t="3344" x="1457325" y="4937125"/>
          <p14:tracePt t="3356" x="1447800" y="4937125"/>
          <p14:tracePt t="3389" x="1441450" y="4930775"/>
          <p14:tracePt t="3422" x="1635125" y="4924425"/>
          <p14:tracePt t="3443" x="1806575" y="4924425"/>
          <p14:tracePt t="3456" x="1943100" y="4924425"/>
          <p14:tracePt t="3473" x="2060575" y="4918075"/>
          <p14:tracePt t="3490" x="2133600" y="4911725"/>
          <p14:tracePt t="3506" x="2190750" y="4892675"/>
          <p14:tracePt t="3522" x="2216150" y="4892675"/>
          <p14:tracePt t="3539" x="2225675" y="4892675"/>
          <p14:tracePt t="3556" x="2225675" y="4876800"/>
          <p14:tracePt t="3572" x="2225675" y="4867275"/>
          <p14:tracePt t="3589" x="2219325" y="4857750"/>
          <p14:tracePt t="3606" x="2184400" y="4841875"/>
          <p14:tracePt t="3622" x="2159000" y="4822825"/>
          <p14:tracePt t="3639" x="2130425" y="4810125"/>
          <p14:tracePt t="3656" x="2095500" y="4797425"/>
          <p14:tracePt t="3672" x="2079625" y="4797425"/>
          <p14:tracePt t="3689" x="2070100" y="4797425"/>
          <p14:tracePt t="3706" x="2054225" y="4797425"/>
          <p14:tracePt t="3722" x="2044700" y="4797425"/>
          <p14:tracePt t="3739" x="2028825" y="4797425"/>
          <p14:tracePt t="3742" x="2025650" y="4797425"/>
          <p14:tracePt t="3756" x="2016125" y="4797425"/>
          <p14:tracePt t="3772" x="2006600" y="4800600"/>
          <p14:tracePt t="3789" x="1997075" y="4800600"/>
          <p14:tracePt t="3806" x="1974850" y="4800600"/>
          <p14:tracePt t="3822" x="1965325" y="4800600"/>
          <p14:tracePt t="3839" x="1955800" y="4800600"/>
          <p14:tracePt t="3856" x="1952625" y="4800600"/>
          <p14:tracePt t="3941" x="1952625" y="4803775"/>
          <p14:tracePt t="3979" x="1952625" y="4810125"/>
          <p14:tracePt t="4006" x="1946275" y="4810125"/>
          <p14:tracePt t="4014" x="1936750" y="4810125"/>
          <p14:tracePt t="4023" x="1930400" y="4810125"/>
          <p14:tracePt t="4040" x="1920875" y="4810125"/>
          <p14:tracePt t="4056" x="1908175" y="4810125"/>
          <p14:tracePt t="4072" x="1898650" y="4803775"/>
          <p14:tracePt t="4089" x="1882775" y="4794250"/>
          <p14:tracePt t="4106" x="1882775" y="4787900"/>
          <p14:tracePt t="4122" x="1882775" y="4784725"/>
          <p14:tracePt t="4139" x="1895475" y="4772025"/>
          <p14:tracePt t="4156" x="1936750" y="4765675"/>
          <p14:tracePt t="4173" x="1978025" y="4765675"/>
          <p14:tracePt t="4189" x="2038350" y="4765675"/>
          <p14:tracePt t="4206" x="2136775" y="4784725"/>
          <p14:tracePt t="4222" x="2200275" y="4797425"/>
          <p14:tracePt t="4239" x="2247900" y="4826000"/>
          <p14:tracePt t="4241" x="2260600" y="4838700"/>
          <p14:tracePt t="4256" x="2298700" y="4864100"/>
          <p14:tracePt t="4272" x="2324100" y="4883150"/>
          <p14:tracePt t="4289" x="2352675" y="4895850"/>
          <p14:tracePt t="4306" x="2390775" y="4924425"/>
          <p14:tracePt t="4322" x="2400300" y="4933950"/>
          <p14:tracePt t="4339" x="2416175" y="4946650"/>
          <p14:tracePt t="4355" x="2419350" y="4949825"/>
          <p14:tracePt t="4389" x="2409825" y="4949825"/>
          <p14:tracePt t="4592" x="2543175" y="5010150"/>
          <p14:tracePt t="4599" x="2762250" y="5105400"/>
          <p14:tracePt t="4607" x="2917825" y="5187950"/>
          <p14:tracePt t="4624" x="3282950" y="5397500"/>
          <p14:tracePt t="4639" x="3568700" y="5600700"/>
          <p14:tracePt t="4658" x="4025900" y="5876925"/>
          <p14:tracePt t="4674" x="4235450" y="6026150"/>
          <p14:tracePt t="4689" x="4464050" y="6159500"/>
          <p14:tracePt t="4706" x="4714875" y="6292850"/>
          <p14:tracePt t="4723" x="4851400" y="6353175"/>
          <p14:tracePt t="4740" x="5057775" y="6445250"/>
          <p14:tracePt t="4756" x="5133975" y="6483350"/>
          <p14:tracePt t="4772" x="5194300" y="6521450"/>
          <p14:tracePt t="4789" x="5257800" y="6543675"/>
          <p14:tracePt t="4806" x="5353050" y="6578600"/>
          <p14:tracePt t="4822" x="5407025" y="6591300"/>
          <p14:tracePt t="4839" x="5470525" y="6604000"/>
          <p14:tracePt t="4856" x="5540375" y="6619875"/>
          <p14:tracePt t="4872" x="5591175" y="6619875"/>
          <p14:tracePt t="4889" x="5651500" y="6619875"/>
          <p14:tracePt t="4906" x="5740400" y="6607175"/>
          <p14:tracePt t="4922" x="5813425" y="6600825"/>
          <p14:tracePt t="4939" x="5873750" y="6588125"/>
          <p14:tracePt t="4956" x="5972175" y="6578600"/>
          <p14:tracePt t="4972" x="6022975" y="6572250"/>
          <p14:tracePt t="4989" x="6096000" y="6550025"/>
          <p14:tracePt t="5006" x="6203950" y="6537325"/>
          <p14:tracePt t="5023" x="6273800" y="6537325"/>
          <p14:tracePt t="5039" x="6356350" y="6527800"/>
          <p14:tracePt t="5056" x="6518275" y="6527800"/>
          <p14:tracePt t="5072" x="6600825" y="6527800"/>
          <p14:tracePt t="5089" x="6661150" y="6527800"/>
          <p14:tracePt t="5106" x="6746875" y="6521450"/>
          <p14:tracePt t="5122" x="6810375" y="6508750"/>
          <p14:tracePt t="5139" x="6858000" y="6489700"/>
          <p14:tracePt t="5156" x="6905625" y="6470650"/>
          <p14:tracePt t="5172" x="6924675" y="6461125"/>
          <p14:tracePt t="5189" x="6934200" y="6448425"/>
          <p14:tracePt t="5206" x="6956425" y="6423025"/>
          <p14:tracePt t="5222" x="6965950" y="6397625"/>
          <p14:tracePt t="5239" x="6978650" y="6375400"/>
          <p14:tracePt t="5241" x="6985000" y="6362700"/>
          <p14:tracePt t="5256" x="6997700" y="6340475"/>
          <p14:tracePt t="5272" x="7013575" y="6308725"/>
          <p14:tracePt t="5289" x="7026275" y="6286500"/>
          <p14:tracePt t="5305" x="7026275" y="6245225"/>
          <p14:tracePt t="5322" x="7026275" y="6223000"/>
          <p14:tracePt t="5339" x="7026275" y="6213475"/>
          <p14:tracePt t="5356" x="7026275" y="6194425"/>
          <p14:tracePt t="5372" x="7026275" y="6184900"/>
          <p14:tracePt t="5389" x="7026275" y="6175375"/>
          <p14:tracePt t="5406" x="7026275" y="6159500"/>
          <p14:tracePt t="5422" x="7026275" y="6143625"/>
          <p14:tracePt t="5439" x="7026275" y="6134100"/>
          <p14:tracePt t="5455" x="7007225" y="6111875"/>
          <p14:tracePt t="5472" x="7007225" y="6089650"/>
          <p14:tracePt t="5489" x="7004050" y="6080125"/>
          <p14:tracePt t="5506" x="6997700" y="6064250"/>
          <p14:tracePt t="5522" x="6997700" y="6054725"/>
          <p14:tracePt t="5556" x="6997700" y="6045200"/>
          <p14:tracePt t="5936" x="6997700" y="6042025"/>
          <p14:tracePt t="6386" x="6997700" y="6061075"/>
          <p14:tracePt t="6392" x="6997700" y="6086475"/>
          <p14:tracePt t="6406" x="6997700" y="6130925"/>
          <p14:tracePt t="6422" x="6997700" y="6172200"/>
          <p14:tracePt t="6439" x="6997700" y="6203950"/>
          <p14:tracePt t="6456" x="6997700" y="6251575"/>
          <p14:tracePt t="6472" x="6997700" y="6280150"/>
          <p14:tracePt t="6506" x="6991350" y="6343650"/>
          <p14:tracePt t="6539" x="6981825" y="6375400"/>
          <p14:tracePt t="6556" x="6972300" y="6394450"/>
          <p14:tracePt t="6573" x="6972300" y="6403975"/>
          <p14:tracePt t="6589" x="6965950" y="6413500"/>
          <p14:tracePt t="6605" x="6962775" y="6419850"/>
          <p14:tracePt t="6622" x="6956425" y="6419850"/>
          <p14:tracePt t="6677" x="6956425" y="6416675"/>
          <p14:tracePt t="6685" x="6956425" y="6413500"/>
          <p14:tracePt t="6692" x="6956425" y="6407150"/>
          <p14:tracePt t="6706" x="6956425" y="6397625"/>
          <p14:tracePt t="6722" x="6956425" y="6372225"/>
          <p14:tracePt t="6739" x="6956425" y="6356350"/>
          <p14:tracePt t="6755" x="6956425" y="6340475"/>
          <p14:tracePt t="6772" x="6946900" y="6324600"/>
          <p14:tracePt t="6789" x="6937375" y="6324600"/>
          <p14:tracePt t="6793" x="6931025" y="6324600"/>
          <p14:tracePt t="6806" x="6921500" y="6315075"/>
          <p14:tracePt t="6823" x="6911975" y="6305550"/>
          <p14:tracePt t="6838" x="6896100" y="6296025"/>
          <p14:tracePt t="6855" x="6889750" y="6261100"/>
          <p14:tracePt t="6872" x="6889750" y="6238875"/>
          <p14:tracePt t="6889" x="6889750" y="6203950"/>
          <p14:tracePt t="6906" x="6883400" y="6156325"/>
          <p14:tracePt t="6922" x="6880225" y="6134100"/>
          <p14:tracePt t="6939" x="6873875" y="6096000"/>
          <p14:tracePt t="6956" x="6867525" y="6038850"/>
          <p14:tracePt t="6973" x="6867525" y="5981700"/>
          <p14:tracePt t="6988" x="6867525" y="5899150"/>
          <p14:tracePt t="7005" x="6867525" y="5819775"/>
          <p14:tracePt t="7022" x="6867525" y="5784850"/>
          <p14:tracePt t="7039" x="6867525" y="5762625"/>
          <p14:tracePt t="7056" x="6867525" y="5746750"/>
          <p14:tracePt t="7072" x="6867525" y="5743575"/>
          <p14:tracePt t="7090" x="6867525" y="5730875"/>
          <p14:tracePt t="7106" x="6867525" y="5727700"/>
          <p14:tracePt t="7122" x="6867525" y="5718175"/>
          <p14:tracePt t="7138" x="6867525" y="5708650"/>
          <p14:tracePt t="7155" x="6867525" y="5702300"/>
          <p14:tracePt t="7213" x="6867525" y="5705475"/>
          <p14:tracePt t="7221" x="6867525" y="5708650"/>
          <p14:tracePt t="7227" x="6867525" y="5715000"/>
          <p14:tracePt t="7239" x="6867525" y="5718175"/>
          <p14:tracePt t="7255" x="6867525" y="5740400"/>
          <p14:tracePt t="7272" x="6867525" y="5749925"/>
          <p14:tracePt t="7288" x="6867525" y="5759450"/>
          <p14:tracePt t="7291" x="6867525" y="5768975"/>
          <p14:tracePt t="7305" x="6870700" y="5807075"/>
          <p14:tracePt t="7322" x="6883400" y="5870575"/>
          <p14:tracePt t="7339" x="6883400" y="5930900"/>
          <p14:tracePt t="7356" x="6883400" y="6048375"/>
          <p14:tracePt t="7373" x="6892925" y="6118225"/>
          <p14:tracePt t="7389" x="6892925" y="6181725"/>
          <p14:tracePt t="7405" x="6892925" y="6229350"/>
          <p14:tracePt t="7422" x="6892925" y="6245225"/>
          <p14:tracePt t="7439" x="6892925" y="6257925"/>
          <p14:tracePt t="7456" x="6892925" y="6267450"/>
          <p14:tracePt t="7491" x="6892925" y="6261100"/>
          <p14:tracePt t="7506" x="6892925" y="6226175"/>
          <p14:tracePt t="7522" x="6892925" y="6175375"/>
          <p14:tracePt t="7538" x="6892925" y="6115050"/>
          <p14:tracePt t="7555" x="6877050" y="5972175"/>
          <p14:tracePt t="7572" x="6877050" y="5889625"/>
          <p14:tracePt t="7589" x="6864350" y="5826125"/>
          <p14:tracePt t="7605" x="6858000" y="5784850"/>
          <p14:tracePt t="7622" x="6848475" y="5768975"/>
          <p14:tracePt t="7638" x="6832600" y="5759450"/>
          <p14:tracePt t="7656" x="6826250" y="5749925"/>
          <p14:tracePt t="7672" x="6823075" y="5749925"/>
          <p14:tracePt t="7689" x="6816725" y="5749925"/>
          <p14:tracePt t="7705" x="6813550" y="5749925"/>
          <p14:tracePt t="7741" x="6813550" y="5753100"/>
          <p14:tracePt t="7755" x="6813550" y="5762625"/>
          <p14:tracePt t="7772" x="6813550" y="5781675"/>
          <p14:tracePt t="7789" x="6813550" y="5813425"/>
          <p14:tracePt t="7792" x="6813550" y="5838825"/>
          <p14:tracePt t="7806" x="6813550" y="5867400"/>
          <p14:tracePt t="7822" x="6813550" y="5902325"/>
          <p14:tracePt t="7838" x="6813550" y="5934075"/>
          <p14:tracePt t="7855" x="6813550" y="5988050"/>
          <p14:tracePt t="7872" x="6813550" y="6022975"/>
          <p14:tracePt t="7888" x="6813550" y="6083300"/>
          <p14:tracePt t="7905" x="6813550" y="6153150"/>
          <p14:tracePt t="7922" x="6813550" y="6181725"/>
          <p14:tracePt t="7938" x="6813550" y="6213475"/>
          <p14:tracePt t="7955" x="6813550" y="6226175"/>
          <p14:tracePt t="7972" x="6813550" y="6235700"/>
          <p14:tracePt t="7988" x="6813550" y="6251575"/>
          <p14:tracePt t="8005" x="6813550" y="6267450"/>
          <p14:tracePt t="8022" x="6813550" y="6276975"/>
          <p14:tracePt t="8038" x="6813550" y="6280150"/>
          <p14:tracePt t="8056" x="6813550" y="6286500"/>
          <p14:tracePt t="8399" x="6807200" y="6296025"/>
          <p14:tracePt t="8405" x="6800850" y="6308725"/>
          <p14:tracePt t="8423" x="6788150" y="6353175"/>
          <p14:tracePt t="8439" x="6762750" y="6391275"/>
          <p14:tracePt t="8456" x="6737350" y="6435725"/>
          <p14:tracePt t="8472" x="6724650" y="6457950"/>
          <p14:tracePt t="8488" x="6715125" y="6483350"/>
          <p14:tracePt t="8522" x="6683375" y="6511925"/>
          <p14:tracePt t="8555" x="6651625" y="6562725"/>
          <p14:tracePt t="8572" x="6642100" y="6572250"/>
          <p14:tracePt t="8590" x="6626225" y="6594475"/>
          <p14:tracePt t="8606" x="6626225" y="6604000"/>
          <p14:tracePt t="8622" x="6619875" y="6613525"/>
          <p14:tracePt t="8638" x="6619875" y="6616700"/>
          <p14:tracePt t="9119" x="6575425" y="6623050"/>
          <p14:tracePt t="9127" x="6492875" y="6642100"/>
          <p14:tracePt t="9138" x="6410325" y="6651625"/>
          <p14:tracePt t="9155" x="6169025" y="6677025"/>
          <p14:tracePt t="9172" x="6042025" y="6673850"/>
          <p14:tracePt t="9189" x="5889625" y="6645275"/>
          <p14:tracePt t="9206" x="5740400" y="6588125"/>
          <p14:tracePt t="9239" x="5588000" y="6477000"/>
          <p14:tracePt t="9272" x="5461000" y="6296025"/>
          <p14:tracePt t="9288" x="5432425" y="6248400"/>
          <p14:tracePt t="9305" x="5413375" y="6191250"/>
          <p14:tracePt t="9322" x="5407025" y="6159500"/>
          <p14:tracePt t="9338" x="5407025" y="6137275"/>
          <p14:tracePt t="9356" x="5403850" y="6118225"/>
          <p14:tracePt t="9372" x="5403850" y="6108700"/>
          <p14:tracePt t="9389" x="5397500" y="6099175"/>
          <p14:tracePt t="9405" x="5397500" y="6089650"/>
          <p14:tracePt t="9422" x="5397500" y="6083300"/>
          <p14:tracePt t="9456" x="5397500" y="6067425"/>
          <p14:tracePt t="9472" x="5397500" y="6057900"/>
          <p14:tracePt t="9489" x="5397500" y="6042025"/>
          <p14:tracePt t="9506" x="5397500" y="6003925"/>
          <p14:tracePt t="9522" x="5400675" y="5981700"/>
          <p14:tracePt t="9539" x="5407025" y="5949950"/>
          <p14:tracePt t="9555" x="5407025" y="5937250"/>
          <p14:tracePt t="9572" x="5407025" y="5927725"/>
          <p14:tracePt t="9588" x="5407025" y="5921375"/>
          <p14:tracePt t="10141" x="5492750" y="5924550"/>
          <p14:tracePt t="10148" x="5616575" y="5924550"/>
          <p14:tracePt t="10156" x="5740400" y="5924550"/>
          <p14:tracePt t="10172" x="5988050" y="5908675"/>
          <p14:tracePt t="10188" x="6292850" y="5864225"/>
          <p14:tracePt t="10205" x="6629400" y="5797550"/>
          <p14:tracePt t="10231" x="6905625" y="5762625"/>
          <p14:tracePt t="10255" x="7229475" y="5715000"/>
          <p14:tracePt t="10288" x="7445375" y="5683250"/>
          <p14:tracePt t="10305" x="7578725" y="5661025"/>
          <p14:tracePt t="10321" x="7642225" y="5638800"/>
          <p14:tracePt t="10338" x="7673975" y="5619750"/>
          <p14:tracePt t="10355" x="7702550" y="5603875"/>
          <p14:tracePt t="10371" x="7712075" y="5594350"/>
          <p14:tracePt t="10388" x="7721600" y="5578475"/>
          <p14:tracePt t="10406" x="7734300" y="5549900"/>
          <p14:tracePt t="10422" x="7743825" y="5540375"/>
          <p14:tracePt t="10439" x="7756525" y="5518150"/>
          <p14:tracePt t="10456" x="7772400" y="5483225"/>
          <p14:tracePt t="10472" x="7785100" y="5451475"/>
          <p14:tracePt t="10489" x="7810500" y="5419725"/>
          <p14:tracePt t="10505" x="7851775" y="5353050"/>
          <p14:tracePt t="10521" x="7883525" y="5321300"/>
          <p14:tracePt t="10538" x="7896225" y="5299075"/>
          <p14:tracePt t="10555" x="7912100" y="5270500"/>
          <p14:tracePt t="10572" x="7915275" y="5260975"/>
          <p14:tracePt t="10588" x="7915275" y="5251450"/>
          <p14:tracePt t="10627" x="7915275" y="5245100"/>
          <p14:tracePt t="10656" x="7915275" y="5241925"/>
          <p14:tracePt t="11197" x="7880350" y="5264150"/>
          <p14:tracePt t="11205" x="7826375" y="5308600"/>
          <p14:tracePt t="11211" x="7775575" y="5343525"/>
          <p14:tracePt t="11221" x="7731125" y="5394325"/>
          <p14:tracePt t="11238" x="7626350" y="5492750"/>
          <p14:tracePt t="11255" x="7445375" y="5645150"/>
          <p14:tracePt t="11272" x="7327900" y="5743575"/>
          <p14:tracePt t="11305" x="7099300" y="6016625"/>
          <p14:tracePt t="11340" x="6981825" y="6207125"/>
          <p14:tracePt t="11356" x="6969125" y="6238875"/>
          <p14:tracePt t="11371" x="6959600" y="6254750"/>
          <p14:tracePt t="11388" x="6950075" y="6264275"/>
          <p14:tracePt t="11422" x="6950075" y="6251575"/>
          <p14:tracePt t="11439" x="6950075" y="6207125"/>
          <p14:tracePt t="11456" x="6950075" y="6140450"/>
          <p14:tracePt t="11472" x="6950075" y="6102350"/>
          <p14:tracePt t="11488" x="6950075" y="6073775"/>
          <p14:tracePt t="11505" x="6924675" y="6045200"/>
          <p14:tracePt t="11522" x="6915150" y="6029325"/>
          <p14:tracePt t="11539" x="6905625" y="6019800"/>
          <p14:tracePt t="11555" x="6889750" y="6003925"/>
          <p14:tracePt t="11572" x="6873875" y="5994400"/>
          <p14:tracePt t="11588" x="6864350" y="5984875"/>
          <p14:tracePt t="11605" x="6851650" y="5969000"/>
          <p14:tracePt t="11622" x="6842125" y="5959475"/>
          <p14:tracePt t="11638" x="6826250" y="5943600"/>
          <p14:tracePt t="11655" x="6816725" y="5918200"/>
          <p14:tracePt t="11672" x="6816725" y="5880100"/>
          <p14:tracePt t="11689" x="6816725" y="5845175"/>
          <p14:tracePt t="11705" x="6816725" y="5797550"/>
          <p14:tracePt t="11722" x="6816725" y="5781675"/>
          <p14:tracePt t="11738" x="6816725" y="5759450"/>
          <p14:tracePt t="11756" x="6832600" y="5743575"/>
          <p14:tracePt t="11772" x="6838950" y="5734050"/>
          <p14:tracePt t="11788" x="6848475" y="5724525"/>
          <p14:tracePt t="11805" x="6858000" y="5705475"/>
          <p14:tracePt t="11822" x="6867525" y="5695950"/>
          <p14:tracePt t="11838" x="6877050" y="5686425"/>
          <p14:tracePt t="11855" x="6899275" y="5635625"/>
          <p14:tracePt t="11872" x="6911975" y="5597525"/>
          <p14:tracePt t="11889" x="6924675" y="5575300"/>
          <p14:tracePt t="11905" x="6924675" y="5549900"/>
          <p14:tracePt t="11921" x="6924675" y="5534025"/>
          <p14:tracePt t="11938" x="6924675" y="5524500"/>
          <p14:tracePt t="11990" x="6924675" y="5530850"/>
          <p14:tracePt t="11997" x="6924675" y="5534025"/>
          <p14:tracePt t="12005" x="6924675" y="5549900"/>
          <p14:tracePt t="12022" x="6924675" y="5581650"/>
          <p14:tracePt t="12038" x="6924675" y="5626100"/>
          <p14:tracePt t="12055" x="6924675" y="5695950"/>
          <p14:tracePt t="12072" x="6940550" y="5781675"/>
          <p14:tracePt t="12088" x="6962775" y="5867400"/>
          <p14:tracePt t="12105" x="6985000" y="5956300"/>
          <p14:tracePt t="12122" x="6997700" y="6003925"/>
          <p14:tracePt t="12138" x="7010400" y="6048375"/>
          <p14:tracePt t="12155" x="7023100" y="6089650"/>
          <p14:tracePt t="12171" x="7023100" y="6111875"/>
          <p14:tracePt t="12188" x="7023100" y="6121400"/>
          <p14:tracePt t="12205" x="7023100" y="6140450"/>
          <p14:tracePt t="12221" x="7023100" y="6149975"/>
          <p14:tracePt t="12255" x="7023100" y="6143625"/>
          <p14:tracePt t="12271" x="7023100" y="6108700"/>
          <p14:tracePt t="12289" x="7023100" y="6057900"/>
          <p14:tracePt t="12305" x="7023100" y="5943600"/>
          <p14:tracePt t="12322" x="7013575" y="5889625"/>
          <p14:tracePt t="12338" x="7007225" y="5851525"/>
          <p14:tracePt t="12355" x="6994525" y="5822950"/>
          <p14:tracePt t="12371" x="6988175" y="5810250"/>
          <p14:tracePt t="12388" x="6988175" y="5797550"/>
          <p14:tracePt t="12405" x="6985000" y="5797550"/>
          <p14:tracePt t="13056" x="6991350" y="5819775"/>
          <p14:tracePt t="13064" x="7007225" y="5848350"/>
          <p14:tracePt t="13072" x="7023100" y="5895975"/>
          <p14:tracePt t="13089" x="7070725" y="5978525"/>
          <p14:tracePt t="13106" x="7185025" y="6134100"/>
          <p14:tracePt t="13122" x="7289800" y="6238875"/>
          <p14:tracePt t="13138" x="7407275" y="6337300"/>
          <p14:tracePt t="13171" x="7607300" y="6530975"/>
          <p14:tracePt t="13205" x="7737475" y="6623050"/>
          <p14:tracePt t="13223" x="7753350" y="6635750"/>
          <p14:tracePt t="13238" x="7762875" y="6635750"/>
          <p14:tracePt t="13255" x="7788275" y="6572250"/>
          <p14:tracePt t="13272" x="7788275" y="6435725"/>
          <p14:tracePt t="13288" x="7753350" y="6248400"/>
          <p14:tracePt t="13305" x="7670800" y="6010275"/>
          <p14:tracePt t="13321" x="7616825" y="5845175"/>
          <p14:tracePt t="13338" x="7546975" y="5721350"/>
          <p14:tracePt t="13355" x="7416800" y="5584825"/>
          <p14:tracePt t="13371" x="7318375" y="5467350"/>
          <p14:tracePt t="13388" x="7219950" y="5349875"/>
          <p14:tracePt t="13390" x="7165975" y="5276850"/>
          <p14:tracePt t="13405" x="7035800" y="5156200"/>
          <p14:tracePt t="13421" x="6896100" y="5038725"/>
          <p14:tracePt t="13438" x="6769100" y="4908550"/>
          <p14:tracePt t="13455" x="6569075" y="4781550"/>
          <p14:tracePt t="13472" x="6467475" y="4730750"/>
          <p14:tracePt t="13488" x="6394450" y="4724400"/>
          <p14:tracePt t="13505" x="6327775" y="4746625"/>
          <p14:tracePt t="13522" x="6302375" y="4784725"/>
          <p14:tracePt t="13538" x="6296025" y="4879975"/>
          <p14:tracePt t="13555" x="6394450" y="5153025"/>
          <p14:tracePt t="13571" x="6530975" y="5343525"/>
          <p14:tracePt t="13590" x="6765925" y="5661025"/>
          <p14:tracePt t="13607" x="6956425" y="5822950"/>
          <p14:tracePt t="13623" x="7108825" y="5972175"/>
          <p14:tracePt t="13640" x="7340600" y="6149975"/>
          <p14:tracePt t="13656" x="7454900" y="6210300"/>
          <p14:tracePt t="13673" x="7512050" y="6248400"/>
          <p14:tracePt t="13688" x="7550150" y="6254750"/>
          <p14:tracePt t="13705" x="7566025" y="6235700"/>
          <p14:tracePt t="13721" x="7581900" y="6134100"/>
          <p14:tracePt t="13738" x="7575550" y="5949950"/>
          <p14:tracePt t="13755" x="7489825" y="5648325"/>
          <p14:tracePt t="13772" x="7388225" y="5343525"/>
          <p14:tracePt t="13790" x="7188200" y="4870450"/>
          <p14:tracePt t="13806" x="7086600" y="4578350"/>
          <p14:tracePt t="13822" x="6953250" y="4235450"/>
          <p14:tracePt t="13839" x="6775450" y="3810000"/>
          <p14:tracePt t="13855" x="6651625" y="3517900"/>
          <p14:tracePt t="13872" x="6565900" y="3330575"/>
          <p14:tracePt t="13889" x="6442075" y="3057525"/>
          <p14:tracePt t="13905" x="6369050" y="2911475"/>
          <p14:tracePt t="13921" x="6311900" y="2806700"/>
          <p14:tracePt t="13938" x="6251575" y="2717800"/>
          <p14:tracePt t="13955" x="6149975" y="2562225"/>
          <p14:tracePt t="13971" x="6102350" y="2492375"/>
          <p14:tracePt t="13988" x="6048375" y="2432050"/>
          <p14:tracePt t="14005" x="5978525" y="2368550"/>
          <p14:tracePt t="14021" x="5934075" y="2339975"/>
          <p14:tracePt t="14038" x="5892800" y="2314575"/>
          <p14:tracePt t="14055" x="5819775" y="2260600"/>
          <p14:tracePt t="14072" x="5749925" y="2212975"/>
          <p14:tracePt t="14088" x="5683250" y="2184400"/>
          <p14:tracePt t="14105" x="5588000" y="2146300"/>
          <p14:tracePt t="14121" x="5543550" y="2146300"/>
          <p14:tracePt t="14138" x="5514975" y="2162175"/>
          <p14:tracePt t="14155" x="5492750" y="2184400"/>
          <p14:tracePt t="14171" x="5480050" y="2206625"/>
          <p14:tracePt t="14188" x="5467350" y="2260600"/>
          <p14:tracePt t="14205" x="5467350" y="2387600"/>
          <p14:tracePt t="14221" x="5480050" y="2486025"/>
          <p14:tracePt t="14238" x="5511800" y="2571750"/>
          <p14:tracePt t="14255" x="5613400" y="2813050"/>
          <p14:tracePt t="14271" x="5686425" y="2959100"/>
          <p14:tracePt t="14288" x="5737225" y="3079750"/>
          <p14:tracePt t="14305" x="5816600" y="3241675"/>
          <p14:tracePt t="14321" x="5835650" y="3289300"/>
          <p14:tracePt t="14338" x="5848350" y="3327400"/>
          <p14:tracePt t="14355" x="5864225" y="3349625"/>
          <p14:tracePt t="14371" x="5880100" y="3349625"/>
          <p14:tracePt t="14388" x="5889625" y="3343275"/>
          <p14:tracePt t="14390" x="5892800" y="3336925"/>
          <p14:tracePt t="14405" x="5902325" y="3327400"/>
          <p14:tracePt t="14421" x="5911850" y="3317875"/>
          <p14:tracePt t="14438" x="5924550" y="3311525"/>
          <p14:tracePt t="15926" x="5924550" y="3314700"/>
          <p14:tracePt t="15955" x="5924550" y="3317875"/>
          <p14:tracePt t="15962" x="5924550" y="3324225"/>
          <p14:tracePt t="15971" x="5924550" y="3330575"/>
          <p14:tracePt t="15989" x="5924550" y="3333750"/>
          <p14:tracePt t="16005" x="5934075" y="3343275"/>
          <p14:tracePt t="16038" x="5934075" y="3359150"/>
          <p14:tracePt t="16071" x="5946775" y="3384550"/>
          <p14:tracePt t="16088" x="5946775" y="3394075"/>
          <p14:tracePt t="16105" x="5969000" y="3413125"/>
          <p14:tracePt t="16121" x="5978525" y="3422650"/>
          <p14:tracePt t="16138" x="5988050" y="3432175"/>
          <p14:tracePt t="16155" x="5997575" y="3454400"/>
          <p14:tracePt t="16171" x="6003925" y="3463925"/>
          <p14:tracePt t="16188" x="6003925" y="3479800"/>
          <p14:tracePt t="16204" x="6003925" y="3505200"/>
          <p14:tracePt t="16221" x="6003925" y="3514725"/>
          <p14:tracePt t="16239" x="6003925" y="3530600"/>
          <p14:tracePt t="16255" x="6003925" y="3540125"/>
          <p14:tracePt t="16272" x="6003925" y="3552825"/>
          <p14:tracePt t="16289" x="6003925" y="3565525"/>
          <p14:tracePt t="16305" x="6003925" y="3578225"/>
          <p14:tracePt t="16321" x="6003925" y="3587750"/>
          <p14:tracePt t="16338" x="6003925" y="3609975"/>
          <p14:tracePt t="16355" x="6003925" y="3679825"/>
          <p14:tracePt t="16371" x="6010275" y="3749675"/>
          <p14:tracePt t="16388" x="6045200" y="3902075"/>
          <p14:tracePt t="16405" x="6127750" y="4130675"/>
          <p14:tracePt t="16422" x="6194425" y="4295775"/>
          <p14:tracePt t="16438" x="6305550" y="4467225"/>
          <p14:tracePt t="16455" x="6454775" y="4711700"/>
          <p14:tracePt t="16472" x="6559550" y="4889500"/>
          <p14:tracePt t="16489" x="6702425" y="5070475"/>
          <p14:tracePt t="16504" x="6778625" y="5162550"/>
          <p14:tracePt t="16521" x="6835775" y="5245100"/>
          <p14:tracePt t="16538" x="6883400" y="5314950"/>
          <p14:tracePt t="16555" x="6940550" y="5384800"/>
          <p14:tracePt t="16571" x="6972300" y="5422900"/>
          <p14:tracePt t="16589" x="7010400" y="5461000"/>
          <p14:tracePt t="16605" x="7042150" y="5492750"/>
          <p14:tracePt t="16621" x="7064375" y="5514975"/>
          <p14:tracePt t="16638" x="7073900" y="5524500"/>
          <p14:tracePt t="16655" x="7096125" y="5546725"/>
          <p14:tracePt t="16671" x="7105650" y="5556250"/>
          <p14:tracePt t="16689" x="7121525" y="5572125"/>
          <p14:tracePt t="16705" x="7131050" y="5575300"/>
          <p14:tracePt t="16722" x="7140575" y="5581650"/>
          <p14:tracePt t="16738" x="7140575" y="5591175"/>
          <p14:tracePt t="16754" x="7140575" y="5597525"/>
          <p14:tracePt t="19683" x="7112000" y="5581650"/>
          <p14:tracePt t="19690" x="7061200" y="5556250"/>
          <p14:tracePt t="19705" x="6965950" y="5480050"/>
          <p14:tracePt t="19721" x="6870700" y="5391150"/>
          <p14:tracePt t="19737" x="6794500" y="5299075"/>
          <p14:tracePt t="19754" x="6686550" y="5162550"/>
          <p14:tracePt t="19771" x="6610350" y="5080000"/>
          <p14:tracePt t="19804" x="6489700" y="4972050"/>
          <p14:tracePt t="19839" x="6426200" y="4933950"/>
          <p14:tracePt t="19855" x="6400800" y="4918075"/>
          <p14:tracePt t="19871" x="6388100" y="4908550"/>
          <p14:tracePt t="19887" x="6375400" y="4895850"/>
          <p14:tracePt t="19904" x="6359525" y="4876800"/>
          <p14:tracePt t="19921" x="6359525" y="4867275"/>
          <p14:tracePt t="19938" x="6350000" y="4857750"/>
          <p14:tracePt t="19954" x="6334125" y="4829175"/>
          <p14:tracePt t="19971" x="6302375" y="4797425"/>
          <p14:tracePt t="19988" x="6251575" y="4746625"/>
          <p14:tracePt t="19990" x="6219825" y="4714875"/>
          <p14:tracePt t="20004" x="6156325" y="4651375"/>
          <p14:tracePt t="20021" x="6102350" y="4591050"/>
          <p14:tracePt t="20037" x="6022975" y="4533900"/>
          <p14:tracePt t="20054" x="5822950" y="4406900"/>
          <p14:tracePt t="20071" x="5676900" y="4314825"/>
          <p14:tracePt t="20088" x="5518150" y="4232275"/>
          <p14:tracePt t="20104" x="5289550" y="4121150"/>
          <p14:tracePt t="20123" x="5156200" y="4060825"/>
          <p14:tracePt t="20139" x="4991100" y="3975100"/>
          <p14:tracePt t="20154" x="4902200" y="3924300"/>
          <p14:tracePt t="20171" x="4829175" y="3860800"/>
          <p14:tracePt t="20188" x="4756150" y="3778250"/>
          <p14:tracePt t="20204" x="4664075" y="3654425"/>
          <p14:tracePt t="20221" x="4638675" y="3616325"/>
          <p14:tracePt t="20238" x="4606925" y="3568700"/>
          <p14:tracePt t="20254" x="4587875" y="3511550"/>
          <p14:tracePt t="20272" x="4575175" y="3489325"/>
          <p14:tracePt t="20288" x="4562475" y="3457575"/>
          <p14:tracePt t="20304" x="4537075" y="3406775"/>
          <p14:tracePt t="20320" x="4527550" y="3384550"/>
          <p14:tracePt t="20337" x="4521200" y="3362325"/>
          <p14:tracePt t="20354" x="4514850" y="3333750"/>
          <p14:tracePt t="20370" x="4514850" y="3324225"/>
          <p14:tracePt t="20387" x="4514850" y="3317875"/>
          <p14:tracePt t="20469" x="4518025" y="3317875"/>
          <p14:tracePt t="20475" x="4521200" y="3321050"/>
          <p14:tracePt t="20489" x="4530725" y="3330575"/>
          <p14:tracePt t="20504" x="4543425" y="3359150"/>
          <p14:tracePt t="20521" x="4581525" y="3400425"/>
          <p14:tracePt t="20538" x="4638675" y="3470275"/>
          <p14:tracePt t="20555" x="4756150" y="3616325"/>
          <p14:tracePt t="20571" x="4848225" y="3752850"/>
          <p14:tracePt t="20587" x="4918075" y="3867150"/>
          <p14:tracePt t="20604" x="5000625" y="3997325"/>
          <p14:tracePt t="20621" x="5067300" y="4092575"/>
          <p14:tracePt t="20638" x="5127625" y="4184650"/>
          <p14:tracePt t="20654" x="5248275" y="4330700"/>
          <p14:tracePt t="20671" x="5324475" y="4413250"/>
          <p14:tracePt t="20689" x="5435600" y="4559300"/>
          <p14:tracePt t="20704" x="5508625" y="4641850"/>
          <p14:tracePt t="20720" x="5591175" y="4718050"/>
          <p14:tracePt t="20737" x="5664200" y="4772025"/>
          <p14:tracePt t="20754" x="5740400" y="4832350"/>
          <p14:tracePt t="20771" x="5772150" y="4841875"/>
          <p14:tracePt t="20789" x="5800725" y="4854575"/>
          <p14:tracePt t="20804" x="5810250" y="4854575"/>
          <p14:tracePt t="20821" x="5819775" y="4854575"/>
          <p14:tracePt t="20838" x="5826125" y="4854575"/>
          <p14:tracePt t="20912" x="5835650" y="4854575"/>
          <p14:tracePt t="20919" x="5842000" y="4854575"/>
          <p14:tracePt t="20926" x="5845175" y="4854575"/>
          <p14:tracePt t="20938" x="5851525" y="4854575"/>
          <p14:tracePt t="20955" x="5899150" y="4845050"/>
          <p14:tracePt t="20971" x="5965825" y="4822825"/>
          <p14:tracePt t="20987" x="6042025" y="4791075"/>
          <p14:tracePt t="21004" x="6207125" y="4708525"/>
          <p14:tracePt t="21020" x="6394450" y="4622800"/>
          <p14:tracePt t="21037" x="6610350" y="4543425"/>
          <p14:tracePt t="21059" x="7004050" y="4429125"/>
          <p14:tracePt t="21071" x="7204075" y="4352925"/>
          <p14:tracePt t="21089" x="7499350" y="4229100"/>
          <p14:tracePt t="21105" x="7635875" y="4146550"/>
          <p14:tracePt t="21121" x="7756525" y="4086225"/>
          <p14:tracePt t="21137" x="7848600" y="4035425"/>
          <p14:tracePt t="21154" x="7943850" y="3930650"/>
          <p14:tracePt t="21171" x="8001000" y="3860800"/>
          <p14:tracePt t="21187" x="8026400" y="3822700"/>
          <p14:tracePt t="21204" x="8042275" y="3781425"/>
          <p14:tracePt t="21221" x="8048625" y="3759200"/>
          <p14:tracePt t="21238" x="8048625" y="3727450"/>
          <p14:tracePt t="21254" x="8035925" y="3698875"/>
          <p14:tracePt t="21270" x="8026400" y="3679825"/>
          <p14:tracePt t="21287" x="8013700" y="3657600"/>
          <p14:tracePt t="21304" x="7975600" y="3606800"/>
          <p14:tracePt t="21320" x="7950200" y="3575050"/>
          <p14:tracePt t="21337" x="7918450" y="3533775"/>
          <p14:tracePt t="21354" x="7880350" y="3476625"/>
          <p14:tracePt t="21370" x="7848600" y="3451225"/>
          <p14:tracePt t="21387" x="7823200" y="3419475"/>
          <p14:tracePt t="21404" x="7778750" y="3387725"/>
          <p14:tracePt t="21420" x="7731125" y="3355975"/>
          <p14:tracePt t="21437" x="7708900" y="3343275"/>
          <p14:tracePt t="21454" x="7673975" y="3327400"/>
          <p14:tracePt t="21471" x="7664450" y="3321050"/>
          <p14:tracePt t="21489" x="7648575" y="3321050"/>
          <p14:tracePt t="21504" x="7639050" y="3314700"/>
          <p14:tracePt t="21520" x="7623175" y="3305175"/>
          <p14:tracePt t="21537" x="7613650" y="3305175"/>
          <p14:tracePt t="21540" x="7607300" y="3305175"/>
          <p14:tracePt t="21554" x="7604125" y="3305175"/>
          <p14:tracePt t="21590" x="7604125" y="3311525"/>
          <p14:tracePt t="21597" x="7604125" y="3317875"/>
          <p14:tracePt t="21604" x="7610475" y="3321050"/>
          <p14:tracePt t="21621" x="7642225" y="3352800"/>
          <p14:tracePt t="21639" x="7718425" y="3451225"/>
          <p14:tracePt t="21654" x="7756525" y="3521075"/>
          <p14:tracePt t="21670" x="7794625" y="3590925"/>
          <p14:tracePt t="21687" x="7823200" y="3657600"/>
          <p14:tracePt t="21704" x="7908925" y="3800475"/>
          <p14:tracePt t="21721" x="7966075" y="3889375"/>
          <p14:tracePt t="21738" x="8004175" y="3959225"/>
          <p14:tracePt t="21754" x="8051800" y="4025900"/>
          <p14:tracePt t="21771" x="8061325" y="4048125"/>
          <p14:tracePt t="21788" x="8074025" y="4079875"/>
          <p14:tracePt t="21804" x="8089900" y="4095750"/>
          <p14:tracePt t="21820" x="8089900" y="4105275"/>
          <p14:tracePt t="21854" x="8096250" y="4105275"/>
          <p14:tracePt t="21890" x="8096250" y="4108450"/>
          <p14:tracePt t="21905" x="8096250" y="4121150"/>
          <p14:tracePt t="21911" x="8096250" y="4124325"/>
          <p14:tracePt t="21921" x="8096250" y="4130675"/>
          <p14:tracePt t="21938" x="8096250" y="4140200"/>
          <p14:tracePt t="21954" x="8083550" y="4159250"/>
          <p14:tracePt t="21970" x="8070850" y="4191000"/>
          <p14:tracePt t="21987" x="8058150" y="4235450"/>
          <p14:tracePt t="22004" x="8032750" y="4298950"/>
          <p14:tracePt t="22021" x="7997825" y="4340225"/>
          <p14:tracePt t="22038" x="7969250" y="4403725"/>
          <p14:tracePt t="22054" x="7912100" y="4543425"/>
          <p14:tracePt t="22071" x="7883525" y="4619625"/>
          <p14:tracePt t="22088" x="7826375" y="4699000"/>
          <p14:tracePt t="22104" x="7772400" y="4749800"/>
          <p14:tracePt t="22120" x="7702550" y="4797425"/>
          <p14:tracePt t="22138" x="7642225" y="4848225"/>
          <p14:tracePt t="22154" x="7543800" y="4911725"/>
          <p14:tracePt t="22171" x="7489825" y="4937125"/>
          <p14:tracePt t="22188" x="7350125" y="4994275"/>
          <p14:tracePt t="22204" x="7264400" y="5010150"/>
          <p14:tracePt t="22221" x="7200900" y="5026025"/>
          <p14:tracePt t="22238" x="7105650" y="5026025"/>
          <p14:tracePt t="22254" x="7045325" y="5026025"/>
          <p14:tracePt t="22270" x="6985000" y="5026025"/>
          <p14:tracePt t="22287" x="6921500" y="5013325"/>
          <p14:tracePt t="22304" x="6858000" y="4994275"/>
          <p14:tracePt t="22321" x="6819900" y="4987925"/>
          <p14:tracePt t="22338" x="6756400" y="4968875"/>
          <p14:tracePt t="22354" x="6718300" y="4962525"/>
          <p14:tracePt t="22371" x="6696075" y="4953000"/>
          <p14:tracePt t="22387" x="6651625" y="4937125"/>
          <p14:tracePt t="22404" x="6584950" y="4911725"/>
          <p14:tracePt t="22420" x="6546850" y="4899025"/>
          <p14:tracePt t="22438" x="6451600" y="4838700"/>
          <p14:tracePt t="22454" x="6372225" y="4791075"/>
          <p14:tracePt t="22471" x="6289675" y="4733925"/>
          <p14:tracePt t="22489" x="6188075" y="4657725"/>
          <p14:tracePt t="22504" x="6127750" y="4603750"/>
          <p14:tracePt t="22521" x="6089650" y="4578350"/>
          <p14:tracePt t="22537" x="6038850" y="4533900"/>
          <p14:tracePt t="22554" x="5940425" y="4457700"/>
          <p14:tracePt t="22571" x="5876925" y="4403725"/>
          <p14:tracePt t="22589" x="5784850" y="4260850"/>
          <p14:tracePt t="22604" x="5746750" y="4181475"/>
          <p14:tracePt t="22621" x="5724525" y="4114800"/>
          <p14:tracePt t="22639" x="5705475" y="4051300"/>
          <p14:tracePt t="22654" x="5686425" y="4022725"/>
          <p14:tracePt t="22670" x="5673725" y="3984625"/>
          <p14:tracePt t="22687" x="5661025" y="3959225"/>
          <p14:tracePt t="22704" x="5641975" y="3895725"/>
          <p14:tracePt t="22721" x="5622925" y="3851275"/>
          <p14:tracePt t="22739" x="5603875" y="3794125"/>
          <p14:tracePt t="22754" x="5591175" y="3756025"/>
          <p14:tracePt t="22771" x="5559425" y="3724275"/>
          <p14:tracePt t="22787" x="5546725" y="3686175"/>
          <p14:tracePt t="22804" x="5530850" y="3651250"/>
          <p14:tracePt t="22820" x="5518150" y="3625850"/>
          <p14:tracePt t="22837" x="5502275" y="3616325"/>
          <p14:tracePt t="22854" x="5489575" y="3597275"/>
          <p14:tracePt t="22870" x="5489575" y="3581400"/>
          <p14:tracePt t="22888" x="5483225" y="3571875"/>
          <p14:tracePt t="22904" x="5483225" y="3556000"/>
          <p14:tracePt t="22921" x="5476875" y="3552825"/>
          <p14:tracePt t="22975" x="5473700" y="3552825"/>
          <p14:tracePt t="23011" x="5467350" y="3552825"/>
          <p14:tracePt t="23026" x="5457825" y="3546475"/>
          <p14:tracePt t="23033" x="5451475" y="3540125"/>
          <p14:tracePt t="23040" x="5451475" y="3536950"/>
          <p14:tracePt t="23054" x="5451475" y="3521075"/>
          <p14:tracePt t="23071" x="5448300" y="3511550"/>
          <p14:tracePt t="23087" x="5441950" y="3505200"/>
          <p14:tracePt t="23089" x="5438775" y="3502025"/>
          <p14:tracePt t="23161" x="5438775" y="3495675"/>
          <p14:tracePt t="23247" x="5438775" y="3498850"/>
          <p14:tracePt t="23253" x="5438775" y="3502025"/>
          <p14:tracePt t="23260" x="5438775" y="3508375"/>
          <p14:tracePt t="23270" x="5441950" y="3517900"/>
          <p14:tracePt t="23287" x="5454650" y="3565525"/>
          <p14:tracePt t="23304" x="5495925" y="3638550"/>
          <p14:tracePt t="23321" x="5524500" y="3705225"/>
          <p14:tracePt t="23338" x="5578475" y="3775075"/>
          <p14:tracePt t="23354" x="5657850" y="3886200"/>
          <p14:tracePt t="23370" x="5724525" y="3981450"/>
          <p14:tracePt t="23387" x="5800725" y="4054475"/>
          <p14:tracePt t="23404" x="5908675" y="4200525"/>
          <p14:tracePt t="23420" x="5978525" y="4302125"/>
          <p14:tracePt t="23437" x="6029325" y="4394200"/>
          <p14:tracePt t="23454" x="6083300" y="4511675"/>
          <p14:tracePt t="23471" x="6115050" y="4549775"/>
          <p14:tracePt t="23488" x="6146800" y="4610100"/>
          <p14:tracePt t="23504" x="6165850" y="4641850"/>
          <p14:tracePt t="23520" x="6197600" y="4664075"/>
          <p14:tracePt t="23537" x="6229350" y="4695825"/>
          <p14:tracePt t="23554" x="6289675" y="4737100"/>
          <p14:tracePt t="23570" x="6337300" y="4768850"/>
          <p14:tracePt t="23589" x="6388100" y="4806950"/>
          <p14:tracePt t="23604" x="6419850" y="4838700"/>
          <p14:tracePt t="23621" x="6457950" y="4851400"/>
          <p14:tracePt t="23637" x="6502400" y="4864100"/>
          <p14:tracePt t="23654" x="6553200" y="4870450"/>
          <p14:tracePt t="23670" x="6597650" y="4870450"/>
          <p14:tracePt t="23689" x="6667500" y="4867275"/>
          <p14:tracePt t="23704" x="6721475" y="4854575"/>
          <p14:tracePt t="23721" x="6784975" y="4841875"/>
          <p14:tracePt t="23738" x="6877050" y="4813300"/>
          <p14:tracePt t="23754" x="6940550" y="4797425"/>
          <p14:tracePt t="23771" x="6997700" y="4768850"/>
          <p14:tracePt t="23787" x="7035800" y="4737100"/>
          <p14:tracePt t="23804" x="7102475" y="4692650"/>
          <p14:tracePt t="23821" x="7165975" y="4638675"/>
          <p14:tracePt t="23839" x="7267575" y="4543425"/>
          <p14:tracePt t="23854" x="7343775" y="4457700"/>
          <p14:tracePt t="23871" x="7397750" y="4387850"/>
          <p14:tracePt t="23889" x="7454900" y="4318000"/>
          <p14:tracePt t="23904" x="7480300" y="4279900"/>
          <p14:tracePt t="23921" x="7512050" y="4254500"/>
          <p14:tracePt t="23937" x="7531100" y="4216400"/>
          <p14:tracePt t="23954" x="7556500" y="4149725"/>
          <p14:tracePt t="23970" x="7585075" y="4083050"/>
          <p14:tracePt t="23987" x="7610475" y="4044950"/>
          <p14:tracePt t="24004" x="7658100" y="3968750"/>
          <p14:tracePt t="24021" x="7693025" y="3937000"/>
          <p14:tracePt t="24037" x="7708900" y="3914775"/>
          <p14:tracePt t="24054" x="7727950" y="3870325"/>
          <p14:tracePt t="24071" x="7737475" y="3857625"/>
          <p14:tracePt t="24087" x="7756525" y="3838575"/>
          <p14:tracePt t="24090" x="7762875" y="3825875"/>
          <p14:tracePt t="24104" x="7772400" y="3816350"/>
          <p14:tracePt t="24120" x="7772400" y="3806825"/>
          <p14:tracePt t="24154" x="7772400" y="3803650"/>
          <p14:tracePt t="24197" x="7772400" y="3797300"/>
          <p14:tracePt t="24525" x="7772400" y="3800475"/>
          <p14:tracePt t="24532" x="7772400" y="3803650"/>
          <p14:tracePt t="24539" x="7772400" y="3810000"/>
          <p14:tracePt t="24554" x="7772400" y="3829050"/>
          <p14:tracePt t="24571" x="7772400" y="3860800"/>
          <p14:tracePt t="24588" x="7769225" y="3879850"/>
          <p14:tracePt t="24621" x="7769225" y="3905250"/>
          <p14:tracePt t="24653" x="7769225" y="3930650"/>
          <p14:tracePt t="24670" x="7769225" y="3940175"/>
          <p14:tracePt t="24947" x="7769225" y="3946525"/>
          <p14:tracePt t="24961" x="7769225" y="3949700"/>
          <p14:tracePt t="25196" x="7769225" y="3956050"/>
          <p14:tracePt t="25203" x="7769225" y="3959225"/>
          <p14:tracePt t="25211" x="7769225" y="3968750"/>
          <p14:tracePt t="25237" x="7769225" y="3984625"/>
          <p14:tracePt t="25270" x="7753350" y="4010025"/>
          <p14:tracePt t="25288" x="7737475" y="4032250"/>
          <p14:tracePt t="25304" x="7689850" y="4044950"/>
          <p14:tracePt t="25320" x="7531100" y="4038600"/>
          <p14:tracePt t="25337" x="7296150" y="3978275"/>
          <p14:tracePt t="25354" x="6823075" y="3775075"/>
          <p14:tracePt t="25371" x="6581775" y="3651250"/>
          <p14:tracePt t="25388" x="6378575" y="3543300"/>
          <p14:tracePt t="25732" x="6445250" y="3549650"/>
          <p14:tracePt t="25738" x="6524625" y="3549650"/>
          <p14:tracePt t="25754" x="6654800" y="3536950"/>
          <p14:tracePt t="25770" x="6724650" y="3479800"/>
          <p14:tracePt t="25788" x="6854825" y="3238500"/>
          <p14:tracePt t="25820" x="6959600" y="2863850"/>
          <p14:tracePt t="25855" x="6918325" y="2492375"/>
          <p14:tracePt t="25871" x="6873875" y="2349500"/>
          <p14:tracePt t="25887" x="6838950" y="2197100"/>
          <p14:tracePt t="25903" x="6772275" y="1949450"/>
          <p14:tracePt t="25920" x="6737350" y="1797050"/>
          <p14:tracePt t="25938" x="6702425" y="1619250"/>
          <p14:tracePt t="25954" x="6689725" y="1555750"/>
          <p14:tracePt t="25971" x="6677025" y="1524000"/>
          <p14:tracePt t="25988" x="6661150" y="1495425"/>
          <p14:tracePt t="26003" x="6648450" y="1485900"/>
          <p14:tracePt t="26020" x="6648450" y="1476375"/>
          <p14:tracePt t="26037" x="6648450" y="1470025"/>
          <p14:tracePt t="26054" x="6645275" y="1450975"/>
          <p14:tracePt t="26071" x="6635750" y="1435100"/>
          <p14:tracePt t="26088" x="6623050" y="1412875"/>
          <p14:tracePt t="26104" x="6584950" y="1346200"/>
          <p14:tracePt t="26120" x="6556375" y="1308100"/>
          <p14:tracePt t="26141" x="6499225" y="1263650"/>
          <p14:tracePt t="26153" x="6429375" y="1225550"/>
          <p14:tracePt t="26170" x="6340475" y="1184275"/>
          <p14:tracePt t="26187" x="6251575" y="1152525"/>
          <p14:tracePt t="26203" x="6118225" y="1127125"/>
          <p14:tracePt t="26220" x="6032500" y="1104900"/>
          <p14:tracePt t="26237" x="5915025" y="1104900"/>
          <p14:tracePt t="26253" x="5870575" y="1104900"/>
          <p14:tracePt t="26270" x="5835650" y="1104900"/>
          <p14:tracePt t="26286" x="5797550" y="1104900"/>
          <p14:tracePt t="26303" x="5734050" y="1098550"/>
          <p14:tracePt t="26320" x="5689600" y="1092200"/>
          <p14:tracePt t="26338" x="5610225" y="1073150"/>
          <p14:tracePt t="26354" x="5559425" y="1066800"/>
          <p14:tracePt t="26371" x="5514975" y="1066800"/>
          <p14:tracePt t="26388" x="5451475" y="1054100"/>
          <p14:tracePt t="26403" x="5407025" y="1031875"/>
          <p14:tracePt t="26420" x="5359400" y="1019175"/>
          <p14:tracePt t="26436" x="5314950" y="1012825"/>
          <p14:tracePt t="26453" x="5254625" y="1006475"/>
          <p14:tracePt t="26470" x="5210175" y="1006475"/>
          <p14:tracePt t="26486" x="5187950" y="1006475"/>
          <p14:tracePt t="26504" x="5146675" y="1006475"/>
          <p14:tracePt t="26520" x="5124450" y="1006475"/>
          <p14:tracePt t="26538" x="5086350" y="1006475"/>
          <p14:tracePt t="26554" x="5064125" y="1003300"/>
          <p14:tracePt t="26570" x="5032375" y="1003300"/>
          <p14:tracePt t="26588" x="5000625" y="1003300"/>
          <p14:tracePt t="26603" x="4984750" y="1003300"/>
          <p14:tracePt t="26621" x="4975225" y="1003300"/>
          <p14:tracePt t="26637" x="4972050" y="1003300"/>
          <p14:tracePt t="26670" x="4978400" y="1003300"/>
          <p14:tracePt t="26687" x="4997450" y="1009650"/>
          <p14:tracePt t="26703" x="5032375" y="1009650"/>
          <p14:tracePt t="26720" x="5060950" y="1009650"/>
          <p14:tracePt t="26737" x="5099050" y="1009650"/>
          <p14:tracePt t="26754" x="5175250" y="1009650"/>
          <p14:tracePt t="26770" x="5219700" y="1000125"/>
          <p14:tracePt t="26787" x="5267325" y="987425"/>
          <p14:tracePt t="26803" x="5330825" y="962025"/>
          <p14:tracePt t="26820" x="5375275" y="949325"/>
          <p14:tracePt t="26838" x="5410200" y="930275"/>
          <p14:tracePt t="26854" x="5454650" y="923925"/>
          <p14:tracePt t="26870" x="5499100" y="923925"/>
          <p14:tracePt t="26888" x="5562600" y="923925"/>
          <p14:tracePt t="26903" x="5591175" y="923925"/>
          <p14:tracePt t="26920" x="5619750" y="927100"/>
          <p14:tracePt t="26938" x="5654675" y="927100"/>
          <p14:tracePt t="26953" x="5673725" y="927100"/>
          <p14:tracePt t="26970" x="5689600" y="927100"/>
          <p14:tracePt t="26987" x="5705475" y="927100"/>
          <p14:tracePt t="27004" x="5753100" y="927100"/>
          <p14:tracePt t="27020" x="5797550" y="927100"/>
          <p14:tracePt t="27037" x="5832475" y="927100"/>
          <p14:tracePt t="27053" x="5902325" y="927100"/>
          <p14:tracePt t="27070" x="5946775" y="927100"/>
          <p14:tracePt t="27088" x="6032500" y="927100"/>
          <p14:tracePt t="27104" x="6092825" y="933450"/>
          <p14:tracePt t="27120" x="6162675" y="933450"/>
          <p14:tracePt t="27124" x="6200775" y="933450"/>
          <p14:tracePt t="27138" x="6257925" y="933450"/>
          <p14:tracePt t="27158" x="6311900" y="933450"/>
          <p14:tracePt t="27170" x="6353175" y="933450"/>
          <p14:tracePt t="27187" x="6407150" y="933450"/>
          <p14:tracePt t="27203" x="6470650" y="946150"/>
          <p14:tracePt t="27220" x="6511925" y="946150"/>
          <p14:tracePt t="27238" x="6575425" y="946150"/>
          <p14:tracePt t="27254" x="6597650" y="946150"/>
          <p14:tracePt t="27270" x="6626225" y="946150"/>
          <p14:tracePt t="27287" x="6680200" y="946150"/>
          <p14:tracePt t="27303" x="6734175" y="946150"/>
          <p14:tracePt t="27320" x="6823075" y="946150"/>
          <p14:tracePt t="27337" x="6905625" y="946150"/>
          <p14:tracePt t="27354" x="7000875" y="946150"/>
          <p14:tracePt t="27370" x="7061200" y="958850"/>
          <p14:tracePt t="27387" x="7146925" y="968375"/>
          <p14:tracePt t="27404" x="7277100" y="974725"/>
          <p14:tracePt t="27420" x="7362825" y="996950"/>
          <p14:tracePt t="27436" x="7470775" y="1016000"/>
          <p14:tracePt t="27453" x="7648575" y="1041400"/>
          <p14:tracePt t="27470" x="7734300" y="1054100"/>
          <p14:tracePt t="27487" x="7797800" y="1076325"/>
          <p14:tracePt t="27503" x="7854950" y="1095375"/>
          <p14:tracePt t="27520" x="7883525" y="1095375"/>
          <p14:tracePt t="27537" x="7899400" y="1104900"/>
          <p14:tracePt t="27554" x="7908925" y="1111250"/>
          <p14:tracePt t="27570" x="7918450" y="1114425"/>
          <p14:tracePt t="27587" x="7927975" y="1127125"/>
          <p14:tracePt t="27603" x="7950200" y="1143000"/>
          <p14:tracePt t="27620" x="7953375" y="1146175"/>
          <p14:tracePt t="27637" x="7959725" y="1155700"/>
          <p14:tracePt t="27653" x="7962900" y="1162050"/>
          <p14:tracePt t="27670" x="7962900" y="1165225"/>
          <p14:tracePt t="27688" x="7969250" y="1174750"/>
          <p14:tracePt t="27704" x="7969250" y="1187450"/>
          <p14:tracePt t="27720" x="7969250" y="1196975"/>
          <p14:tracePt t="27737" x="7972425" y="1196975"/>
          <p14:tracePt t="27753" x="7972425" y="1200150"/>
          <p14:tracePt t="27789" x="7972425" y="1206500"/>
          <p14:tracePt t="27875" x="7972425" y="1209675"/>
          <p14:tracePt t="27925" x="7972425" y="1216025"/>
          <p14:tracePt t="28218" x="7972425" y="1219200"/>
          <p14:tracePt t="28226" x="7972425" y="1225550"/>
          <p14:tracePt t="28238" x="7972425" y="1235075"/>
          <p14:tracePt t="28253" x="7966075" y="1244600"/>
          <p14:tracePt t="28270" x="7956550" y="1254125"/>
          <p14:tracePt t="28288" x="7940675" y="1270000"/>
          <p14:tracePt t="28319" x="7915275" y="1289050"/>
          <p14:tracePt t="28353" x="7848600" y="1358900"/>
          <p14:tracePt t="28370" x="7823200" y="1406525"/>
          <p14:tracePt t="28388" x="7753350" y="1476375"/>
          <p14:tracePt t="28403" x="7680325" y="1530350"/>
          <p14:tracePt t="28420" x="7613650" y="1562100"/>
          <p14:tracePt t="28436" x="7512050" y="1612900"/>
          <p14:tracePt t="28453" x="7299325" y="1663700"/>
          <p14:tracePt t="28470" x="7169150" y="1708150"/>
          <p14:tracePt t="28487" x="7016750" y="1727200"/>
          <p14:tracePt t="28503" x="6765925" y="1736725"/>
          <p14:tracePt t="28521" x="6635750" y="1730375"/>
          <p14:tracePt t="28537" x="6416675" y="1704975"/>
          <p14:tracePt t="28553" x="6318250" y="1670050"/>
          <p14:tracePt t="28570" x="6229350" y="1647825"/>
          <p14:tracePt t="28587" x="6143625" y="1622425"/>
          <p14:tracePt t="28604" x="6029325" y="1584325"/>
          <p14:tracePt t="28620" x="5965825" y="1571625"/>
          <p14:tracePt t="28638" x="5902325" y="1552575"/>
          <p14:tracePt t="28654" x="5870575" y="1533525"/>
          <p14:tracePt t="28670" x="5838825" y="1520825"/>
          <p14:tracePt t="28687" x="5819775" y="1511300"/>
          <p14:tracePt t="28703" x="5810250" y="1511300"/>
          <p14:tracePt t="28720" x="5800725" y="1511300"/>
          <p14:tracePt t="28738" x="5765800" y="1498600"/>
          <p14:tracePt t="28754" x="5749925" y="1495425"/>
          <p14:tracePt t="28770" x="5730875" y="1495425"/>
          <p14:tracePt t="28788" x="5715000" y="1479550"/>
          <p14:tracePt t="28804" x="5705475" y="1479550"/>
          <p14:tracePt t="28820" x="5673725" y="1466850"/>
          <p14:tracePt t="28836" x="5651500" y="1460500"/>
          <p14:tracePt t="28853" x="5610225" y="1450975"/>
          <p14:tracePt t="28870" x="5588000" y="1438275"/>
          <p14:tracePt t="28888" x="5559425" y="1422400"/>
          <p14:tracePt t="28904" x="5549900" y="1416050"/>
          <p14:tracePt t="28920" x="5540375" y="1416050"/>
          <p14:tracePt t="28938" x="5527675" y="1416050"/>
          <p14:tracePt t="28953" x="5511800" y="1412875"/>
          <p14:tracePt t="28996" x="5505450" y="1412875"/>
          <p14:tracePt t="29081" x="5505450" y="1406525"/>
          <p14:tracePt t="30055" x="5565775" y="1400175"/>
          <p14:tracePt t="30059" x="5657850" y="1400175"/>
          <p14:tracePt t="30076" x="5826125" y="1400175"/>
          <p14:tracePt t="30103" x="6124575" y="1400175"/>
          <p14:tracePt t="30138" x="6372225" y="1412875"/>
          <p14:tracePt t="30153" x="6442075" y="1412875"/>
          <p14:tracePt t="30170" x="6502400" y="1412875"/>
          <p14:tracePt t="30187" x="6565900" y="1412875"/>
          <p14:tracePt t="30203" x="6600825" y="1412875"/>
          <p14:tracePt t="30220" x="6616700" y="1412875"/>
          <p14:tracePt t="30238" x="6638925" y="1409700"/>
          <p14:tracePt t="30254" x="6648450" y="1400175"/>
          <p14:tracePt t="30270" x="6657975" y="1384300"/>
          <p14:tracePt t="30288" x="6673850" y="1371600"/>
          <p14:tracePt t="30304" x="6689725" y="1358900"/>
          <p14:tracePt t="30320" x="6699250" y="1343025"/>
          <p14:tracePt t="30336" x="6708775" y="1327150"/>
          <p14:tracePt t="30353" x="6775450" y="1289050"/>
          <p14:tracePt t="30370" x="6842125" y="1266825"/>
          <p14:tracePt t="30388" x="6953250" y="1250950"/>
          <p14:tracePt t="30403" x="7013575" y="1250950"/>
          <p14:tracePt t="30420" x="7064375" y="1250950"/>
          <p14:tracePt t="30437" x="7143750" y="1254125"/>
          <p14:tracePt t="30453" x="7188200" y="1260475"/>
          <p14:tracePt t="30469" x="7229475" y="1260475"/>
          <p14:tracePt t="30487" x="7264400" y="1273175"/>
          <p14:tracePt t="30503" x="7286625" y="1279525"/>
          <p14:tracePt t="30520" x="7296150" y="1279525"/>
          <p14:tracePt t="30538" x="7312025" y="1282700"/>
          <p14:tracePt t="30553" x="7321550" y="1282700"/>
          <p14:tracePt t="30570" x="7327900" y="1282700"/>
          <p14:tracePt t="30587" x="7337425" y="1282700"/>
          <p14:tracePt t="30620" x="7337425" y="1289050"/>
          <p14:tracePt t="30646" x="7340600" y="1289050"/>
          <p14:tracePt t="30654" x="7346950" y="1289050"/>
          <p14:tracePt t="30670" x="7356475" y="1289050"/>
          <p14:tracePt t="31360" x="7353300" y="1298575"/>
          <p14:tracePt t="31368" x="7350125" y="1311275"/>
          <p14:tracePt t="31375" x="7327900" y="1339850"/>
          <p14:tracePt t="31388" x="7299325" y="1393825"/>
          <p14:tracePt t="31404" x="7245350" y="1454150"/>
          <p14:tracePt t="31425" x="7169150" y="1555750"/>
          <p14:tracePt t="31438" x="7131050" y="1597025"/>
          <p14:tracePt t="31469" x="6988175" y="1714500"/>
          <p14:tracePt t="31503" x="6750050" y="1885950"/>
          <p14:tracePt t="31520" x="6670675" y="1914525"/>
          <p14:tracePt t="31537" x="6534150" y="1965325"/>
          <p14:tracePt t="31553" x="6461125" y="1978025"/>
          <p14:tracePt t="31570" x="6407150" y="1987550"/>
          <p14:tracePt t="31587" x="6315075" y="1987550"/>
          <p14:tracePt t="31603" x="6254750" y="1987550"/>
          <p14:tracePt t="31619" x="6194425" y="1987550"/>
          <p14:tracePt t="31637" x="6108700" y="1981200"/>
          <p14:tracePt t="31653" x="6048375" y="1981200"/>
          <p14:tracePt t="31670" x="6010275" y="1981200"/>
          <p14:tracePt t="31687" x="5949950" y="1981200"/>
          <p14:tracePt t="31703" x="5905500" y="1981200"/>
          <p14:tracePt t="31720" x="5842000" y="1974850"/>
          <p14:tracePt t="31736" x="5762625" y="1974850"/>
          <p14:tracePt t="31753" x="5610225" y="1974850"/>
          <p14:tracePt t="31770" x="5518150" y="1974850"/>
          <p14:tracePt t="31787" x="5362575" y="1990725"/>
          <p14:tracePt t="31803" x="5292725" y="1990725"/>
          <p14:tracePt t="31820" x="5238750" y="1990725"/>
          <p14:tracePt t="31837" x="5197475" y="1997075"/>
          <p14:tracePt t="31853" x="5181600" y="1997075"/>
          <p14:tracePt t="31870" x="5172075" y="1997075"/>
          <p14:tracePt t="31887" x="5153025" y="1997075"/>
          <p14:tracePt t="31903" x="5143500" y="1997075"/>
          <p14:tracePt t="31974" x="5149850" y="1997075"/>
          <p14:tracePt t="31981" x="5153025" y="1997075"/>
          <p14:tracePt t="31988" x="5172075" y="1997075"/>
          <p14:tracePt t="32003" x="5194300" y="1997075"/>
          <p14:tracePt t="32019" x="5229225" y="1997075"/>
          <p14:tracePt t="32037" x="5292725" y="1997075"/>
          <p14:tracePt t="32053" x="5327650" y="1997075"/>
          <p14:tracePt t="32070" x="5372100" y="1997075"/>
          <p14:tracePt t="32087" x="5467350" y="1997075"/>
          <p14:tracePt t="32104" x="5572125" y="1990725"/>
          <p14:tracePt t="32120" x="5680075" y="1974850"/>
          <p14:tracePt t="32136" x="5781675" y="1952625"/>
          <p14:tracePt t="32153" x="5826125" y="1939925"/>
          <p14:tracePt t="32169" x="5848350" y="1939925"/>
          <p14:tracePt t="32187" x="5870575" y="1939925"/>
          <p14:tracePt t="32203" x="5886450" y="1939925"/>
          <p14:tracePt t="32220" x="5902325" y="1939925"/>
          <p14:tracePt t="32237" x="5921375" y="1933575"/>
          <p14:tracePt t="32253" x="5930900" y="1933575"/>
          <p14:tracePt t="32270" x="5946775" y="1930400"/>
          <p14:tracePt t="32287" x="5959475" y="1930400"/>
          <p14:tracePt t="32303" x="5969000" y="1930400"/>
          <p14:tracePt t="33788" x="5924550" y="1901825"/>
          <p14:tracePt t="33794" x="5854700" y="1873250"/>
          <p14:tracePt t="33802" x="5791200" y="1838325"/>
          <p14:tracePt t="33837" x="5410200" y="1720850"/>
          <p14:tracePt t="33870" x="5060950" y="1638300"/>
          <p14:tracePt t="33888" x="4822825" y="1546225"/>
          <p14:tracePt t="33904" x="4664075" y="1473200"/>
          <p14:tracePt t="33921" x="4508500" y="1409700"/>
          <p14:tracePt t="33937" x="4311650" y="1282700"/>
          <p14:tracePt t="33953" x="4162425" y="1190625"/>
          <p14:tracePt t="33970" x="4006850" y="1127125"/>
          <p14:tracePt t="33987" x="3857625" y="1057275"/>
          <p14:tracePt t="34003" x="3794125" y="1044575"/>
          <p14:tracePt t="34020" x="3740150" y="1022350"/>
          <p14:tracePt t="34037" x="3676650" y="1022350"/>
          <p14:tracePt t="34053" x="3625850" y="1022350"/>
          <p14:tracePt t="34069" x="3571875" y="1035050"/>
          <p14:tracePt t="34086" x="3502025" y="1054100"/>
          <p14:tracePt t="34103" x="3454400" y="1079500"/>
          <p14:tracePt t="34119" x="3397250" y="1114425"/>
          <p14:tracePt t="34137" x="3333750" y="1155700"/>
          <p14:tracePt t="34153" x="3292475" y="1187450"/>
          <p14:tracePt t="34170" x="3244850" y="1219200"/>
          <p14:tracePt t="34187" x="3175000" y="1292225"/>
          <p14:tracePt t="34203" x="3121025" y="1346200"/>
          <p14:tracePt t="34220" x="3060700" y="1397000"/>
          <p14:tracePt t="34236" x="3000375" y="1441450"/>
          <p14:tracePt t="34237" x="2949575" y="1476375"/>
          <p14:tracePt t="34253" x="2870200" y="1524000"/>
          <p14:tracePt t="34269" x="2797175" y="1577975"/>
          <p14:tracePt t="34287" x="2714625" y="1670050"/>
          <p14:tracePt t="34303" x="2660650" y="1743075"/>
          <p14:tracePt t="34319" x="2613025" y="1800225"/>
          <p14:tracePt t="34337" x="2533650" y="1876425"/>
          <p14:tracePt t="34353" x="2479675" y="1927225"/>
          <p14:tracePt t="34370" x="2432050" y="1968500"/>
          <p14:tracePt t="34386" x="2384425" y="2022475"/>
          <p14:tracePt t="34403" x="2352675" y="2057400"/>
          <p14:tracePt t="34419" x="2327275" y="2079625"/>
          <p14:tracePt t="34437" x="2282825" y="2124075"/>
          <p14:tracePt t="34453" x="2260600" y="2143125"/>
          <p14:tracePt t="34470" x="2228850" y="2155825"/>
          <p14:tracePt t="34487" x="2184400" y="2178050"/>
          <p14:tracePt t="34504" x="2162175" y="2190750"/>
          <p14:tracePt t="34519" x="2139950" y="2197100"/>
          <p14:tracePt t="34536" x="2117725" y="2197100"/>
          <p14:tracePt t="34553" x="2108200" y="2197100"/>
          <p14:tracePt t="34569" x="2098675" y="2197100"/>
          <p14:tracePt t="34587" x="2085975" y="2197100"/>
          <p14:tracePt t="34688" x="2092325" y="2197100"/>
          <p14:tracePt t="34694" x="2095500" y="2193925"/>
          <p14:tracePt t="34703" x="2101850" y="2190750"/>
          <p14:tracePt t="34719" x="2111375" y="2174875"/>
          <p14:tracePt t="34737" x="2127250" y="2165350"/>
          <p14:tracePt t="34753" x="2136775" y="2165350"/>
          <p14:tracePt t="34770" x="2139950" y="2165350"/>
          <p14:tracePt t="34839" x="2146300" y="2159000"/>
          <p14:tracePt t="34846" x="2152650" y="2155825"/>
          <p14:tracePt t="34854" x="2155825" y="2149475"/>
          <p14:tracePt t="34869" x="2165350" y="2149475"/>
          <p14:tracePt t="34887" x="2184400" y="2149475"/>
          <p14:tracePt t="34903" x="2190750" y="2149475"/>
          <p14:tracePt t="34936" x="2200275" y="2146300"/>
          <p14:tracePt t="35009" x="2206625" y="2146300"/>
          <p14:tracePt t="35452" x="2209800" y="2146300"/>
          <p14:tracePt t="35566" x="2216150" y="2146300"/>
          <p14:tracePt t="35580" x="2219325" y="2146300"/>
          <p14:tracePt t="35587" x="2225675" y="2146300"/>
          <p14:tracePt t="35603" x="2241550" y="2152650"/>
          <p14:tracePt t="35619" x="2251075" y="2162175"/>
          <p14:tracePt t="35637" x="2266950" y="2181225"/>
          <p14:tracePt t="35653" x="2276475" y="2193925"/>
          <p14:tracePt t="35687" x="2295525" y="2197100"/>
          <p14:tracePt t="38819" x="2305050" y="2197100"/>
          <p14:tracePt t="38823" x="2317750" y="2197100"/>
          <p14:tracePt t="38836" x="2327275" y="2197100"/>
          <p14:tracePt t="38852" x="2368550" y="2187575"/>
          <p14:tracePt t="38869" x="2400300" y="2165350"/>
          <p14:tracePt t="38887" x="2441575" y="2130425"/>
          <p14:tracePt t="38919" x="2508250" y="2063750"/>
          <p14:tracePt t="38953" x="2552700" y="2003425"/>
          <p14:tracePt t="38969" x="2555875" y="1993900"/>
          <p14:tracePt t="38986" x="2555875" y="1984375"/>
          <p14:tracePt t="39002" x="2555875" y="1962150"/>
          <p14:tracePt t="39019" x="2555875" y="1952625"/>
          <p14:tracePt t="39036" x="2555875" y="1949450"/>
          <p14:tracePt t="39053" x="2555875" y="1939925"/>
          <p14:tracePt t="39069" x="2562225" y="1927225"/>
          <p14:tracePt t="39086" x="2562225" y="1924050"/>
          <p14:tracePt t="39103" x="2565400" y="1905000"/>
          <p14:tracePt t="39119" x="2565400" y="1898650"/>
          <p14:tracePt t="39136" x="2571750" y="1889125"/>
          <p14:tracePt t="39152" x="2581275" y="1882775"/>
          <p14:tracePt t="39169" x="2597150" y="1873250"/>
          <p14:tracePt t="39186" x="2606675" y="1857375"/>
          <p14:tracePt t="39203" x="2619375" y="1844675"/>
          <p14:tracePt t="39219" x="2632075" y="1835150"/>
          <p14:tracePt t="39237" x="2651125" y="1803400"/>
          <p14:tracePt t="39252" x="2651125" y="1790700"/>
          <p14:tracePt t="39269" x="2651125" y="1781175"/>
          <p14:tracePt t="39285" x="2651125" y="1758950"/>
          <p14:tracePt t="39302" x="2651125" y="1743075"/>
          <p14:tracePt t="39319" x="2657475" y="1733550"/>
          <p14:tracePt t="39337" x="2673350" y="1720850"/>
          <p14:tracePt t="39352" x="2676525" y="1698625"/>
          <p14:tracePt t="39369" x="2682875" y="1689100"/>
          <p14:tracePt t="39386" x="2682875" y="1673225"/>
          <p14:tracePt t="39402" x="2695575" y="1644650"/>
          <p14:tracePt t="39418" x="2695575" y="1628775"/>
          <p14:tracePt t="39437" x="2695575" y="1616075"/>
          <p14:tracePt t="39452" x="2695575" y="1600200"/>
          <p14:tracePt t="39469" x="2695575" y="1584325"/>
          <p14:tracePt t="39487" x="2695575" y="1558925"/>
          <p14:tracePt t="39503" x="2695575" y="1530350"/>
          <p14:tracePt t="39519" x="2695575" y="1508125"/>
          <p14:tracePt t="39535" x="2686050" y="1476375"/>
          <p14:tracePt t="39552" x="2679700" y="1457325"/>
          <p14:tracePt t="39569" x="2676525" y="1447800"/>
          <p14:tracePt t="39585" x="2670175" y="1431925"/>
          <p14:tracePt t="39619" x="2663825" y="1425575"/>
          <p14:tracePt t="39636" x="2660650" y="1425575"/>
          <p14:tracePt t="39652" x="2651125" y="1422400"/>
          <p14:tracePt t="39669" x="2651125" y="1416050"/>
          <p14:tracePt t="39923" x="2651125" y="1406525"/>
          <p14:tracePt t="39930" x="2657475" y="1393825"/>
          <p14:tracePt t="39937" x="2673350" y="1365250"/>
          <p14:tracePt t="39952" x="2698750" y="1327150"/>
          <p14:tracePt t="39969" x="2711450" y="1282700"/>
          <p14:tracePt t="39985" x="2724150" y="1238250"/>
          <p14:tracePt t="40002" x="2740025" y="1203325"/>
          <p14:tracePt t="40019" x="2765425" y="1171575"/>
          <p14:tracePt t="40035" x="2781300" y="1155700"/>
          <p14:tracePt t="40053" x="2835275" y="1117600"/>
          <p14:tracePt t="40068" x="2863850" y="1104900"/>
          <p14:tracePt t="40085" x="2895600" y="1092200"/>
          <p14:tracePt t="40102" x="2911475" y="1073150"/>
          <p14:tracePt t="40119" x="2921000" y="1073150"/>
          <p14:tracePt t="40136" x="2933700" y="1073150"/>
          <p14:tracePt t="40152" x="2946400" y="1073150"/>
          <p14:tracePt t="40169" x="2946400" y="1066800"/>
          <p14:tracePt t="40186" x="2946400" y="1063625"/>
          <p14:tracePt t="40202" x="2946400" y="1057275"/>
          <p14:tracePt t="40236" x="2946400" y="1054100"/>
          <p14:tracePt t="40252" x="2946400" y="1047750"/>
          <p14:tracePt t="40280" x="2946400" y="1041400"/>
          <p14:tracePt t="40287" x="2946400" y="1038225"/>
          <p14:tracePt t="40302" x="2946400" y="1031875"/>
          <p14:tracePt t="40319" x="2943225" y="1019175"/>
          <p14:tracePt t="40336" x="2921000" y="996950"/>
          <p14:tracePt t="40352" x="2895600" y="955675"/>
          <p14:tracePt t="40369" x="2854325" y="923925"/>
          <p14:tracePt t="40386" x="2822575" y="876300"/>
          <p14:tracePt t="40402" x="2752725" y="822325"/>
          <p14:tracePt t="40419" x="2682875" y="774700"/>
          <p14:tracePt t="40437" x="2574925" y="711200"/>
          <p14:tracePt t="40453" x="2517775" y="676275"/>
          <p14:tracePt t="40469" x="2470150" y="650875"/>
          <p14:tracePt t="40485" x="2444750" y="625475"/>
          <p14:tracePt t="40502" x="2416175" y="596900"/>
          <p14:tracePt t="40519" x="2406650" y="587375"/>
          <p14:tracePt t="40537" x="2390775" y="571500"/>
          <p14:tracePt t="40552" x="2387600" y="571500"/>
          <p14:tracePt t="40659" x="2374900" y="571500"/>
          <p14:tracePt t="40667" x="2371725" y="571500"/>
          <p14:tracePt t="40674" x="2365375" y="571500"/>
          <p14:tracePt t="40687" x="2355850" y="571500"/>
          <p14:tracePt t="40702" x="2346325" y="577850"/>
          <p14:tracePt t="40719" x="2336800" y="587375"/>
          <p14:tracePt t="40736" x="2314575" y="609600"/>
          <p14:tracePt t="40753" x="2276475" y="660400"/>
          <p14:tracePt t="40768" x="2241550" y="701675"/>
          <p14:tracePt t="40785" x="2216150" y="739775"/>
          <p14:tracePt t="40802" x="2178050" y="806450"/>
          <p14:tracePt t="40818" x="2159000" y="838200"/>
          <p14:tracePt t="40835" x="2139950" y="860425"/>
          <p14:tracePt t="40852" x="2124075" y="889000"/>
          <p14:tracePt t="40868" x="2114550" y="904875"/>
          <p14:tracePt t="40886" x="2105025" y="914400"/>
          <p14:tracePt t="40903" x="2082800" y="936625"/>
          <p14:tracePt t="40918" x="2073275" y="946150"/>
          <p14:tracePt t="40935" x="2063750" y="955675"/>
          <p14:tracePt t="40953" x="2044700" y="971550"/>
          <p14:tracePt t="40969" x="2044700" y="987425"/>
          <p14:tracePt t="40987" x="2035175" y="1003300"/>
          <p14:tracePt t="41002" x="2025650" y="1012825"/>
          <p14:tracePt t="41019" x="2012950" y="1022350"/>
          <p14:tracePt t="41035" x="2003425" y="1038225"/>
          <p14:tracePt t="41052" x="1984375" y="1041400"/>
          <p14:tracePt t="41068" x="1974850" y="1041400"/>
          <p14:tracePt t="41085" x="1965325" y="1041400"/>
          <p14:tracePt t="41102" x="1955800" y="1041400"/>
          <p14:tracePt t="41187" x="1955800" y="1047750"/>
          <p14:tracePt t="41202" x="1955800" y="1050925"/>
          <p14:tracePt t="41216" x="1955800" y="1057275"/>
          <p14:tracePt t="41224" x="1962150" y="1057275"/>
          <p14:tracePt t="41236" x="1971675" y="1057275"/>
          <p14:tracePt t="41252" x="2028825" y="1076325"/>
          <p14:tracePt t="41269" x="2060575" y="1095375"/>
          <p14:tracePt t="41287" x="2114550" y="1104900"/>
          <p14:tracePt t="41302" x="2159000" y="1117600"/>
          <p14:tracePt t="41318" x="2206625" y="1133475"/>
          <p14:tracePt t="41335" x="2251075" y="1152525"/>
          <p14:tracePt t="41352" x="2330450" y="1171575"/>
          <p14:tracePt t="41369" x="2384425" y="1184275"/>
          <p14:tracePt t="41387" x="2473325" y="1196975"/>
          <p14:tracePt t="41402" x="2546350" y="1196975"/>
          <p14:tracePt t="41419" x="2603500" y="1196975"/>
          <p14:tracePt t="41436" x="2660650" y="1196975"/>
          <p14:tracePt t="41452" x="2682875" y="1196975"/>
          <p14:tracePt t="41468" x="2692400" y="1196975"/>
          <p14:tracePt t="41486" x="2705100" y="1196975"/>
          <p14:tracePt t="43888" x="2774950" y="1282700"/>
          <p14:tracePt t="43895" x="2927350" y="1422400"/>
          <p14:tracePt t="43903" x="3105150" y="1603375"/>
          <p14:tracePt t="43919" x="3546475" y="2000250"/>
          <p14:tracePt t="43940" x="4143375" y="2441575"/>
          <p14:tracePt t="43957" x="4476750" y="2682875"/>
          <p14:tracePt t="43977" x="4940300" y="2974975"/>
          <p14:tracePt t="44005" x="5483225" y="3343275"/>
          <p14:tracePt t="44038" x="5953125" y="3670300"/>
          <p14:tracePt t="44054" x="6061075" y="3768725"/>
          <p14:tracePt t="44070" x="6121400" y="3822700"/>
          <p14:tracePt t="44085" x="6153150" y="3860800"/>
          <p14:tracePt t="44102" x="6165850" y="3895725"/>
          <p14:tracePt t="44118" x="6165850" y="3905250"/>
          <p14:tracePt t="44135" x="6165850" y="3914775"/>
          <p14:tracePt t="44152" x="6165850" y="3930650"/>
          <p14:tracePt t="44169" x="6165850" y="3937000"/>
          <p14:tracePt t="44187" x="6165850" y="3949700"/>
          <p14:tracePt t="44202" x="6165850" y="3959225"/>
          <p14:tracePt t="44219" x="6165850" y="3971925"/>
          <p14:tracePt t="44235" x="6172200" y="4000500"/>
          <p14:tracePt t="44252" x="6226175" y="4098925"/>
          <p14:tracePt t="44268" x="6283325" y="4187825"/>
          <p14:tracePt t="44286" x="6423025" y="4337050"/>
          <p14:tracePt t="44302" x="6502400" y="4451350"/>
          <p14:tracePt t="44319" x="6543675" y="4540250"/>
          <p14:tracePt t="44717" x="6527800" y="4530725"/>
          <p14:tracePt t="44723" x="6499225" y="4518025"/>
          <p14:tracePt t="44737" x="6429375" y="4470400"/>
          <p14:tracePt t="44769" x="6305550" y="4419600"/>
          <p14:tracePt t="44801" x="6226175" y="4381500"/>
          <p14:tracePt t="44818" x="6194425" y="4371975"/>
          <p14:tracePt t="44835" x="6172200" y="4359275"/>
          <p14:tracePt t="44852" x="6115050" y="4333875"/>
          <p14:tracePt t="44868" x="6070600" y="4333875"/>
          <p14:tracePt t="44886" x="6038850" y="4327525"/>
          <p14:tracePt t="44902" x="5981700" y="4308475"/>
          <p14:tracePt t="44918" x="5943600" y="4295775"/>
          <p14:tracePt t="44935" x="5915025" y="4289425"/>
          <p14:tracePt t="44951" x="5864225" y="4264025"/>
          <p14:tracePt t="44968" x="5826125" y="4251325"/>
          <p14:tracePt t="44985" x="5803900" y="4241800"/>
          <p14:tracePt t="45002" x="5762625" y="4229100"/>
          <p14:tracePt t="45018" x="5740400" y="4229100"/>
          <p14:tracePt t="45035" x="5718175" y="4229100"/>
          <p14:tracePt t="45052" x="5676900" y="4222750"/>
          <p14:tracePt t="45068" x="5648325" y="4222750"/>
          <p14:tracePt t="45085" x="5626100" y="4222750"/>
          <p14:tracePt t="45101" x="5584825" y="4222750"/>
          <p14:tracePt t="45118" x="5575300" y="4222750"/>
          <p14:tracePt t="45135" x="5559425" y="4222750"/>
          <p14:tracePt t="45152" x="5527675" y="4222750"/>
          <p14:tracePt t="45168" x="5505450" y="4222750"/>
          <p14:tracePt t="45186" x="5467350" y="4222750"/>
          <p14:tracePt t="45202" x="5445125" y="4225925"/>
          <p14:tracePt t="45218" x="5397500" y="4238625"/>
          <p14:tracePt t="45235" x="5353050" y="4238625"/>
          <p14:tracePt t="45252" x="5292725" y="4244975"/>
          <p14:tracePt t="45268" x="5254625" y="4251325"/>
          <p14:tracePt t="45285" x="5194300" y="4251325"/>
          <p14:tracePt t="45301" x="5070475" y="4251325"/>
          <p14:tracePt t="45318" x="4987925" y="4251325"/>
          <p14:tracePt t="45335" x="4918075" y="4251325"/>
          <p14:tracePt t="45352" x="4860925" y="4251325"/>
          <p14:tracePt t="45368" x="4838700" y="4251325"/>
          <p14:tracePt t="45385" x="4829175" y="4251325"/>
          <p14:tracePt t="45401" x="4810125" y="4251325"/>
          <p14:tracePt t="45418" x="4800600" y="4251325"/>
          <p14:tracePt t="45435" x="4791075" y="4251325"/>
          <p14:tracePt t="45452" x="4772025" y="4251325"/>
          <p14:tracePt t="45473" x="4772025" y="4257675"/>
          <p14:tracePt t="45487" x="4772025" y="4260850"/>
          <p14:tracePt t="45502" x="4772025" y="4276725"/>
          <p14:tracePt t="45518" x="4772025" y="4286250"/>
          <p14:tracePt t="45536" x="4772025" y="4295775"/>
          <p14:tracePt t="45552" x="4772025" y="4311650"/>
          <p14:tracePt t="45568" x="4772025" y="4327525"/>
          <p14:tracePt t="45585" x="4772025" y="4340225"/>
          <p14:tracePt t="45602" x="4772025" y="4375150"/>
          <p14:tracePt t="45618" x="4781550" y="4413250"/>
          <p14:tracePt t="45635" x="4794250" y="4448175"/>
          <p14:tracePt t="45651" x="4810125" y="4492625"/>
          <p14:tracePt t="45668" x="4822825" y="4530725"/>
          <p14:tracePt t="45685" x="4841875" y="4568825"/>
          <p14:tracePt t="45701" x="4860925" y="4610100"/>
          <p14:tracePt t="45718" x="4873625" y="4638675"/>
          <p14:tracePt t="45735" x="4883150" y="4664075"/>
          <p14:tracePt t="45752" x="4914900" y="4705350"/>
          <p14:tracePt t="45768" x="4930775" y="4724400"/>
          <p14:tracePt t="45786" x="4975225" y="4746625"/>
          <p14:tracePt t="45802" x="4987925" y="4759325"/>
          <p14:tracePt t="45818" x="5003800" y="4768850"/>
          <p14:tracePt t="45835" x="5035550" y="4775200"/>
          <p14:tracePt t="45852" x="5076825" y="4775200"/>
          <p14:tracePt t="45868" x="5099050" y="4781550"/>
          <p14:tracePt t="45885" x="5121275" y="4784725"/>
          <p14:tracePt t="45901" x="5178425" y="4803775"/>
          <p14:tracePt t="45918" x="5222875" y="4810125"/>
          <p14:tracePt t="45936" x="5286375" y="4822825"/>
          <p14:tracePt t="45952" x="5314950" y="4829175"/>
          <p14:tracePt t="45968" x="5359400" y="4835525"/>
          <p14:tracePt t="45986" x="5403850" y="4835525"/>
          <p14:tracePt t="46002" x="5502275" y="4851400"/>
          <p14:tracePt t="46018" x="5597525" y="4867275"/>
          <p14:tracePt t="46035" x="5670550" y="4876800"/>
          <p14:tracePt t="46051" x="5765800" y="4876800"/>
          <p14:tracePt t="46068" x="5826125" y="4876800"/>
          <p14:tracePt t="46085" x="5876925" y="4876800"/>
          <p14:tracePt t="46102" x="5975350" y="4857750"/>
          <p14:tracePt t="46118" x="6051550" y="4832350"/>
          <p14:tracePt t="46135" x="6140450" y="4794250"/>
          <p14:tracePt t="46151" x="6296025" y="4689475"/>
          <p14:tracePt t="46168" x="6365875" y="4641850"/>
          <p14:tracePt t="46185" x="6400800" y="4600575"/>
          <p14:tracePt t="46202" x="6429375" y="4578350"/>
          <p14:tracePt t="46218" x="6438900" y="4568825"/>
          <p14:tracePt t="46235" x="6442075" y="4559300"/>
          <p14:tracePt t="46595" x="6442075" y="4575175"/>
          <p14:tracePt t="46601" x="6442075" y="4600575"/>
          <p14:tracePt t="46608" x="6442075" y="4616450"/>
          <p14:tracePt t="46618" x="6442075" y="4641850"/>
          <p14:tracePt t="46635" x="6442075" y="4702175"/>
          <p14:tracePt t="46652" x="6442075" y="4797425"/>
          <p14:tracePt t="46685" x="6442075" y="4892675"/>
          <p14:tracePt t="46718" x="6451600" y="5016500"/>
          <p14:tracePt t="46735" x="6451600" y="5057775"/>
          <p14:tracePt t="46752" x="6454775" y="5092700"/>
          <p14:tracePt t="46768" x="6454775" y="5114925"/>
          <p14:tracePt t="46786" x="6454775" y="5130800"/>
          <p14:tracePt t="46802" x="6454775" y="5140325"/>
          <p14:tracePt t="46819" x="6454775" y="5149850"/>
          <p14:tracePt t="46835" x="6454775" y="5156200"/>
          <p14:tracePt t="46851" x="6454775" y="5165725"/>
          <p14:tracePt t="46888" x="6448425" y="5165725"/>
          <p14:tracePt t="46894" x="6445250" y="5165725"/>
          <p14:tracePt t="46903" x="6438900" y="5165725"/>
          <p14:tracePt t="46918" x="6429375" y="5165725"/>
          <p14:tracePt t="46936" x="6413500" y="5165725"/>
          <p14:tracePt t="46952" x="6394450" y="5165725"/>
          <p14:tracePt t="46969" x="6372225" y="5165725"/>
          <p14:tracePt t="46973" x="6353175" y="5156200"/>
          <p14:tracePt t="46985" x="6343650" y="5156200"/>
          <p14:tracePt t="47001" x="6315075" y="5140325"/>
          <p14:tracePt t="47018" x="6283325" y="5127625"/>
          <p14:tracePt t="47036" x="6242050" y="5108575"/>
          <p14:tracePt t="47052" x="6210300" y="5089525"/>
          <p14:tracePt t="47068" x="6172200" y="5080000"/>
          <p14:tracePt t="47085" x="6149975" y="5060950"/>
          <p14:tracePt t="47102" x="6108700" y="5041900"/>
          <p14:tracePt t="47118" x="6089650" y="5026025"/>
          <p14:tracePt t="47135" x="6080125" y="5016500"/>
          <p14:tracePt t="47151" x="6061075" y="5000625"/>
          <p14:tracePt t="47168" x="6051550" y="4991100"/>
          <p14:tracePt t="47185" x="6038850" y="4975225"/>
          <p14:tracePt t="47202" x="6026150" y="4965700"/>
          <p14:tracePt t="47251" x="6013450" y="4965700"/>
          <p14:tracePt t="47258" x="6010275" y="4965700"/>
          <p14:tracePt t="47272" x="6003925" y="4965700"/>
          <p14:tracePt t="47537" x="6007100" y="4972050"/>
          <p14:tracePt t="47544" x="6013450" y="4991100"/>
          <p14:tracePt t="47552" x="6019800" y="5003800"/>
          <p14:tracePt t="47568" x="6029325" y="5019675"/>
          <p14:tracePt t="47585" x="6045200" y="5029200"/>
          <p14:tracePt t="47601" x="6057900" y="5057775"/>
          <p14:tracePt t="47618" x="6061075" y="5067300"/>
          <p14:tracePt t="47651" x="6067425" y="5099050"/>
          <p14:tracePt t="47685" x="6067425" y="5118100"/>
          <p14:tracePt t="47701" x="6067425" y="5133975"/>
          <p14:tracePt t="47718" x="6067425" y="5146675"/>
          <p14:tracePt t="47735" x="6067425" y="5156200"/>
          <p14:tracePt t="47752" x="6067425" y="5172075"/>
          <p14:tracePt t="47768" x="6067425" y="5181600"/>
          <p14:tracePt t="47786" x="6067425" y="5200650"/>
          <p14:tracePt t="47801" x="6067425" y="5213350"/>
          <p14:tracePt t="47818" x="6067425" y="5222875"/>
          <p14:tracePt t="47835" x="6067425" y="5232400"/>
          <p14:tracePt t="47851" x="6067425" y="5251450"/>
          <p14:tracePt t="47868" x="6076950" y="5260975"/>
          <p14:tracePt t="47885" x="6086475" y="5270500"/>
          <p14:tracePt t="47901" x="6105525" y="5286375"/>
          <p14:tracePt t="47918" x="6118225" y="5302250"/>
          <p14:tracePt t="47935" x="6121400" y="5318125"/>
          <p14:tracePt t="47951" x="6127750" y="5359400"/>
          <p14:tracePt t="47968" x="6127750" y="5381625"/>
          <p14:tracePt t="47986" x="6127750" y="5435600"/>
          <p14:tracePt t="48001" x="6127750" y="5457825"/>
          <p14:tracePt t="48018" x="6127750" y="5476875"/>
          <p14:tracePt t="48480" x="6124575" y="5511800"/>
          <p14:tracePt t="48486" x="6115050" y="5559425"/>
          <p14:tracePt t="48502" x="6108700" y="5632450"/>
          <p14:tracePt t="48518" x="6108700" y="5667375"/>
          <p14:tracePt t="48536" x="6108700" y="5695950"/>
          <p14:tracePt t="48552" x="6108700" y="5730875"/>
          <p14:tracePt t="48568" x="6108700" y="5746750"/>
          <p14:tracePt t="48601" x="6108700" y="5781675"/>
          <p14:tracePt t="48634" x="6118225" y="5835650"/>
          <p14:tracePt t="48651" x="6130925" y="5876925"/>
          <p14:tracePt t="48668" x="6130925" y="5895975"/>
          <p14:tracePt t="48685" x="6130925" y="5927725"/>
          <p14:tracePt t="48701" x="6130925" y="5965825"/>
          <p14:tracePt t="48718" x="6130925" y="5981700"/>
          <p14:tracePt t="48735" x="6130925" y="6003925"/>
          <p14:tracePt t="48752" x="6130925" y="6045200"/>
          <p14:tracePt t="48768" x="6130925" y="6067425"/>
          <p14:tracePt t="48785" x="6130925" y="6102350"/>
          <p14:tracePt t="48801" x="6130925" y="6172200"/>
          <p14:tracePt t="48818" x="6130925" y="6216650"/>
          <p14:tracePt t="48835" x="6130925" y="6254750"/>
          <p14:tracePt t="48851" x="6130925" y="6292850"/>
          <p14:tracePt t="48868" x="6130925" y="6315075"/>
          <p14:tracePt t="48885" x="6130925" y="6343650"/>
          <p14:tracePt t="48902" x="6130925" y="6365875"/>
          <p14:tracePt t="48918" x="6130925" y="6381750"/>
          <p14:tracePt t="48935" x="6130925" y="6391275"/>
          <p14:tracePt t="48951" x="6130925" y="6400800"/>
          <p14:tracePt t="48987" x="6130925" y="6397625"/>
          <p14:tracePt t="49001" x="6130925" y="6381750"/>
          <p14:tracePt t="49018" x="6137275" y="6337300"/>
          <p14:tracePt t="49036" x="6143625" y="6292850"/>
          <p14:tracePt t="49051" x="6143625" y="6232525"/>
          <p14:tracePt t="49067" x="6143625" y="6203950"/>
          <p14:tracePt t="49084" x="6143625" y="6165850"/>
          <p14:tracePt t="49101" x="6143625" y="6111875"/>
          <p14:tracePt t="49118" x="6134100" y="6067425"/>
          <p14:tracePt t="49136" x="6118225" y="5991225"/>
          <p14:tracePt t="49152" x="6096000" y="5867400"/>
          <p14:tracePt t="49168" x="6080125" y="5803900"/>
          <p14:tracePt t="49186" x="6073775" y="5743575"/>
          <p14:tracePt t="49201" x="6067425" y="5699125"/>
          <p14:tracePt t="49218" x="6061075" y="5661025"/>
          <p14:tracePt t="49235" x="6042025" y="5597525"/>
          <p14:tracePt t="49251" x="6019800" y="5514975"/>
          <p14:tracePt t="49268" x="6007100" y="5470525"/>
          <p14:tracePt t="49286" x="5994400" y="5426075"/>
          <p14:tracePt t="49302" x="5975350" y="5391150"/>
          <p14:tracePt t="49319" x="5975350" y="5368925"/>
          <p14:tracePt t="49335" x="5975350" y="5353050"/>
          <p14:tracePt t="49351" x="5972175" y="5327650"/>
          <p14:tracePt t="49368" x="5972175" y="5318125"/>
          <p14:tracePt t="49384" x="5972175" y="5311775"/>
          <p14:tracePt t="49401" x="5972175" y="5305425"/>
          <p14:tracePt t="49466" x="5972175" y="5302250"/>
          <p14:tracePt t="49587" x="5972175" y="5308600"/>
          <p14:tracePt t="49594" x="5972175" y="5314950"/>
          <p14:tracePt t="49601" x="5978525" y="5318125"/>
          <p14:tracePt t="49617" x="5994400" y="5327650"/>
          <p14:tracePt t="49634" x="6003925" y="5343525"/>
          <p14:tracePt t="49651" x="6019800" y="5359400"/>
          <p14:tracePt t="49668" x="6026150" y="5381625"/>
          <p14:tracePt t="49686" x="6042025" y="5410200"/>
          <p14:tracePt t="49701" x="6048375" y="5426075"/>
          <p14:tracePt t="49718" x="6051550" y="5451475"/>
          <p14:tracePt t="49735" x="6057900" y="5467350"/>
          <p14:tracePt t="49751" x="6073775" y="5502275"/>
          <p14:tracePt t="49767" x="6083300" y="5518150"/>
          <p14:tracePt t="49784" x="6089650" y="5534025"/>
          <p14:tracePt t="49801" x="6099175" y="5559425"/>
          <p14:tracePt t="49818" x="6105525" y="5568950"/>
          <p14:tracePt t="49836" x="6108700" y="5584825"/>
          <p14:tracePt t="49852" x="6108700" y="5600700"/>
          <p14:tracePt t="49869" x="6108700" y="5610225"/>
          <p14:tracePt t="49885" x="6115050" y="5619750"/>
          <p14:tracePt t="49901" x="6118225" y="5635625"/>
          <p14:tracePt t="49917" x="6118225" y="5648325"/>
          <p14:tracePt t="49934" x="6124575" y="5657850"/>
          <p14:tracePt t="49951" x="6130925" y="5686425"/>
          <p14:tracePt t="49968" x="6130925" y="5708650"/>
          <p14:tracePt t="49985" x="6130925" y="5730875"/>
          <p14:tracePt t="50002" x="6130925" y="5762625"/>
          <p14:tracePt t="50018" x="6130925" y="5778500"/>
          <p14:tracePt t="50034" x="6130925" y="5807075"/>
          <p14:tracePt t="50051" x="6130925" y="5826125"/>
          <p14:tracePt t="50067" x="6130925" y="5842000"/>
          <p14:tracePt t="50084" x="6130925" y="5864225"/>
          <p14:tracePt t="50101" x="6130925" y="5880100"/>
          <p14:tracePt t="50118" x="6130925" y="5892800"/>
          <p14:tracePt t="50135" x="6130925" y="5908675"/>
          <p14:tracePt t="50151" x="6130925" y="5927725"/>
          <p14:tracePt t="50167" x="6130925" y="5943600"/>
          <p14:tracePt t="50184" x="6130925" y="5975350"/>
          <p14:tracePt t="50201" x="6146800" y="5997575"/>
          <p14:tracePt t="50218" x="6153150" y="6026150"/>
          <p14:tracePt t="50236" x="6156325" y="6035675"/>
          <p14:tracePt t="50251" x="6165850" y="6048375"/>
          <p14:tracePt t="50268" x="6165850" y="6057900"/>
          <p14:tracePt t="50285" x="6165850" y="6073775"/>
          <p14:tracePt t="50301" x="6172200" y="6089650"/>
          <p14:tracePt t="50317" x="6172200" y="6099175"/>
          <p14:tracePt t="50335" x="6172200" y="6108700"/>
          <p14:tracePt t="50351" x="6178550" y="6108700"/>
          <p14:tracePt t="50459" x="6178550" y="6105525"/>
          <p14:tracePt t="50465" x="6178550" y="6102350"/>
          <p14:tracePt t="50473" x="6178550" y="6092825"/>
          <p14:tracePt t="50485" x="6178550" y="6080125"/>
          <p14:tracePt t="50501" x="6184900" y="6016625"/>
          <p14:tracePt t="50518" x="6184900" y="5975350"/>
          <p14:tracePt t="50535" x="6184900" y="5953125"/>
          <p14:tracePt t="50552" x="6184900" y="5911850"/>
          <p14:tracePt t="50568" x="6184900" y="5895975"/>
          <p14:tracePt t="50585" x="6184900" y="5873750"/>
          <p14:tracePt t="50601" x="6181725" y="5842000"/>
          <p14:tracePt t="50617" x="6175375" y="5803900"/>
          <p14:tracePt t="50634" x="6175375" y="5759450"/>
          <p14:tracePt t="50651" x="6175375" y="5689600"/>
          <p14:tracePt t="50668" x="6175375" y="5654675"/>
          <p14:tracePt t="50685" x="6175375" y="5610225"/>
          <p14:tracePt t="50701" x="6175375" y="5556250"/>
          <p14:tracePt t="50718" x="6175375" y="5534025"/>
          <p14:tracePt t="50735" x="6175375" y="5505450"/>
          <p14:tracePt t="50751" x="6165850" y="5483225"/>
          <p14:tracePt t="50768" x="6159500" y="5461000"/>
          <p14:tracePt t="50785" x="6153150" y="5438775"/>
          <p14:tracePt t="50801" x="6140450" y="5397500"/>
          <p14:tracePt t="50818" x="6127750" y="5372100"/>
          <p14:tracePt t="50835" x="6124575" y="5362575"/>
          <p14:tracePt t="50851" x="6124575" y="5343525"/>
          <p14:tracePt t="50867" x="6124575" y="5334000"/>
          <p14:tracePt t="50884" x="6124575" y="5324475"/>
          <p14:tracePt t="50901" x="6124575" y="5308600"/>
          <p14:tracePt t="50918" x="6124575" y="5305425"/>
          <p14:tracePt t="50936" x="6124575" y="5299075"/>
          <p14:tracePt t="51217" x="6124575" y="5308600"/>
          <p14:tracePt t="51223" x="6124575" y="5311775"/>
          <p14:tracePt t="51235" x="6124575" y="5318125"/>
          <p14:tracePt t="51251" x="6124575" y="5330825"/>
          <p14:tracePt t="51267" x="6124575" y="5340350"/>
          <p14:tracePt t="51284" x="6124575" y="5356225"/>
          <p14:tracePt t="51301" x="6124575" y="5381625"/>
          <p14:tracePt t="51318" x="6124575" y="5413375"/>
          <p14:tracePt t="51335" x="6124575" y="5429250"/>
          <p14:tracePt t="51351" x="6124575" y="5467350"/>
          <p14:tracePt t="51368" x="6124575" y="5489575"/>
          <p14:tracePt t="51384" x="6124575" y="5511800"/>
          <p14:tracePt t="51401" x="6137275" y="5553075"/>
          <p14:tracePt t="51417" x="6143625" y="5597525"/>
          <p14:tracePt t="51434" x="6143625" y="5626100"/>
          <p14:tracePt t="51451" x="6143625" y="5673725"/>
          <p14:tracePt t="51468" x="6143625" y="5705475"/>
          <p14:tracePt t="51484" x="6143625" y="5727700"/>
          <p14:tracePt t="51501" x="6143625" y="5765800"/>
          <p14:tracePt t="51518" x="6143625" y="5788025"/>
          <p14:tracePt t="51535" x="6143625" y="5816600"/>
          <p14:tracePt t="51537" x="6143625" y="5829300"/>
          <p14:tracePt t="51551" x="6143625" y="5851525"/>
          <p14:tracePt t="51567" x="6143625" y="5870575"/>
          <p14:tracePt t="51584" x="6143625" y="5883275"/>
          <p14:tracePt t="51601" x="6153150" y="5895975"/>
          <p14:tracePt t="51618" x="6159500" y="5905500"/>
          <p14:tracePt t="51635" x="6165850" y="5921375"/>
          <p14:tracePt t="51651" x="6169025" y="5940425"/>
          <p14:tracePt t="51668" x="6178550" y="5953125"/>
          <p14:tracePt t="51684" x="6178550" y="5962650"/>
          <p14:tracePt t="51701" x="6178550" y="5981700"/>
          <p14:tracePt t="51718" x="6191250" y="5991225"/>
          <p14:tracePt t="51735" x="6191250" y="6007100"/>
          <p14:tracePt t="51751" x="6200775" y="6032500"/>
          <p14:tracePt t="51768" x="6207125" y="6054725"/>
          <p14:tracePt t="51786" x="6219825" y="6099175"/>
          <p14:tracePt t="51801" x="6229350" y="6121400"/>
          <p14:tracePt t="51817" x="6235700" y="6149975"/>
          <p14:tracePt t="51834" x="6235700" y="6165850"/>
          <p14:tracePt t="51851" x="6235700" y="6181725"/>
          <p14:tracePt t="51868" x="6235700" y="6197600"/>
          <p14:tracePt t="51885" x="6235700" y="6207125"/>
          <p14:tracePt t="51922" x="6235700" y="6203950"/>
          <p14:tracePt t="51934" x="6235700" y="6200775"/>
          <p14:tracePt t="51951" x="6235700" y="6162675"/>
          <p14:tracePt t="51967" x="6235700" y="6124575"/>
          <p14:tracePt t="51984" x="6232525" y="6080125"/>
          <p14:tracePt t="52001" x="6207125" y="5899150"/>
          <p14:tracePt t="52018" x="6191250" y="5800725"/>
          <p14:tracePt t="52035" x="6191250" y="5721350"/>
          <p14:tracePt t="52051" x="6178550" y="5619750"/>
          <p14:tracePt t="52068" x="6165850" y="5575300"/>
          <p14:tracePt t="52085" x="6165850" y="5546725"/>
          <p14:tracePt t="52101" x="6165850" y="5527675"/>
          <p14:tracePt t="52117" x="6165850" y="5505450"/>
          <p14:tracePt t="52135" x="6165850" y="5483225"/>
          <p14:tracePt t="52151" x="6165850" y="5451475"/>
          <p14:tracePt t="52168" x="6165850" y="5422900"/>
          <p14:tracePt t="52185" x="6165850" y="5400675"/>
          <p14:tracePt t="52201" x="6165850" y="5359400"/>
          <p14:tracePt t="52218" x="6165850" y="5337175"/>
          <p14:tracePt t="52235" x="6165850" y="5314950"/>
          <p14:tracePt t="52251" x="6165850" y="5302250"/>
          <p14:tracePt t="52267" x="6165850" y="5292725"/>
          <p14:tracePt t="52284" x="6165850" y="5283200"/>
          <p14:tracePt t="52301" x="6165850" y="5267325"/>
          <p14:tracePt t="52379" x="6165850" y="5273675"/>
          <p14:tracePt t="52386" x="6165850" y="5280025"/>
          <p14:tracePt t="52401" x="6165850" y="5283200"/>
          <p14:tracePt t="52418" x="6165850" y="5292725"/>
          <p14:tracePt t="52435" x="6165850" y="5299075"/>
          <p14:tracePt t="52451" x="6165850" y="5308600"/>
          <p14:tracePt t="52468" x="6165850" y="5324475"/>
          <p14:tracePt t="52485" x="6165850" y="5334000"/>
          <p14:tracePt t="52501" x="6165850" y="5346700"/>
          <p14:tracePt t="52517" x="6165850" y="5359400"/>
          <p14:tracePt t="52534" x="6172200" y="5387975"/>
          <p14:tracePt t="52551" x="6191250" y="5441950"/>
          <p14:tracePt t="52568" x="6191250" y="5480050"/>
          <p14:tracePt t="52586" x="6203950" y="5521325"/>
          <p14:tracePt t="52601" x="6210300" y="5543550"/>
          <p14:tracePt t="52618" x="6210300" y="5572125"/>
          <p14:tracePt t="52634" x="6210300" y="5594350"/>
          <p14:tracePt t="52651" x="6210300" y="5635625"/>
          <p14:tracePt t="52667" x="6210300" y="5657850"/>
          <p14:tracePt t="52684" x="6210300" y="5686425"/>
          <p14:tracePt t="52701" x="6210300" y="5727700"/>
          <p14:tracePt t="52718" x="6210300" y="5743575"/>
          <p14:tracePt t="52736" x="6210300" y="5762625"/>
          <p14:tracePt t="52751" x="6210300" y="5778500"/>
          <p14:tracePt t="52768" x="6210300" y="5788025"/>
          <p14:tracePt t="52784" x="6210300" y="5797550"/>
          <p14:tracePt t="52801" x="6210300" y="5813425"/>
          <p14:tracePt t="52818" x="6210300" y="5822950"/>
          <p14:tracePt t="52834" x="6210300" y="5838825"/>
          <p14:tracePt t="52851" x="6210300" y="5851525"/>
          <p14:tracePt t="52868" x="6210300" y="5861050"/>
          <p14:tracePt t="52886" x="6210300" y="5883275"/>
          <p14:tracePt t="52901" x="6210300" y="5892800"/>
          <p14:tracePt t="52917" x="6210300" y="5902325"/>
          <p14:tracePt t="52934" x="6210300" y="5911850"/>
          <p14:tracePt t="52951" x="6210300" y="5930900"/>
          <p14:tracePt t="52967" x="6210300" y="5940425"/>
          <p14:tracePt t="52984" x="6210300" y="5949950"/>
          <p14:tracePt t="53001" x="6210300" y="5959475"/>
          <p14:tracePt t="53065" x="6207125" y="5959475"/>
          <p14:tracePt t="53072" x="6203950" y="5959475"/>
          <p14:tracePt t="53086" x="6194425" y="5959475"/>
          <p14:tracePt t="53102" x="6184900" y="5953125"/>
          <p14:tracePt t="53118" x="6165850" y="5918200"/>
          <p14:tracePt t="53135" x="6153150" y="5870575"/>
          <p14:tracePt t="53151" x="6121400" y="5737225"/>
          <p14:tracePt t="53167" x="6099175" y="5670550"/>
          <p14:tracePt t="53184" x="6086475" y="5635625"/>
          <p14:tracePt t="53201" x="6086475" y="5572125"/>
          <p14:tracePt t="53217" x="6086475" y="5527675"/>
          <p14:tracePt t="53235" x="6086475" y="5483225"/>
          <p14:tracePt t="53251" x="6086475" y="5429250"/>
          <p14:tracePt t="53268" x="6086475" y="5400675"/>
          <p14:tracePt t="53286" x="6086475" y="5359400"/>
          <p14:tracePt t="53301" x="6086475" y="5337175"/>
          <p14:tracePt t="53317" x="6086475" y="5308600"/>
          <p14:tracePt t="53334" x="6086475" y="5286375"/>
          <p14:tracePt t="53351" x="6086475" y="5254625"/>
          <p14:tracePt t="53368" x="6086475" y="5232400"/>
          <p14:tracePt t="53386" x="6086475" y="5200650"/>
          <p14:tracePt t="53401" x="6089650" y="5175250"/>
          <p14:tracePt t="53418" x="6096000" y="5140325"/>
          <p14:tracePt t="53435" x="6115050" y="5108575"/>
          <p14:tracePt t="53451" x="6127750" y="5067300"/>
          <p14:tracePt t="53467" x="6137275" y="5051425"/>
          <p14:tracePt t="53484" x="6137275" y="5035550"/>
          <p14:tracePt t="53501" x="6137275" y="5019675"/>
          <p14:tracePt t="53544" x="6137275" y="5016500"/>
          <p14:tracePt t="54137" x="6149975" y="5029200"/>
          <p14:tracePt t="54144" x="6153150" y="5048250"/>
          <p14:tracePt t="54151" x="6162675" y="5073650"/>
          <p14:tracePt t="54168" x="6175375" y="5137150"/>
          <p14:tracePt t="54201" x="6219825" y="5305425"/>
          <p14:tracePt t="54236" x="6219825" y="5381625"/>
          <p14:tracePt t="54251" x="6219825" y="5403850"/>
          <p14:tracePt t="54268" x="6219825" y="5413375"/>
          <p14:tracePt t="54284" x="6219825" y="5422900"/>
          <p14:tracePt t="54301" x="6219825" y="5435600"/>
          <p14:tracePt t="54317" x="6219825" y="54514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http://courses.washington.edu/bot113/family_pages/Cruciferae/slide0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571500"/>
            <a:ext cx="5214937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ZoneTexte 4"/>
          <p:cNvSpPr txBox="1">
            <a:spLocks noChangeArrowheads="1"/>
          </p:cNvSpPr>
          <p:nvPr/>
        </p:nvSpPr>
        <p:spPr bwMode="auto">
          <a:xfrm>
            <a:off x="0" y="301625"/>
            <a:ext cx="371475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*</a:t>
            </a:r>
            <a:r>
              <a:rPr lang="fr-FR" altLang="fr-FR">
                <a:solidFill>
                  <a:srgbClr val="FF0000"/>
                </a:solidFill>
              </a:rPr>
              <a:t>androcée 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anisostémone, 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anisodyname,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tétéradyname</a:t>
            </a:r>
            <a:r>
              <a:rPr lang="fr-FR" altLang="fr-FR"/>
              <a:t>,</a:t>
            </a:r>
          </a:p>
          <a:p>
            <a:pPr eaLnBrk="1" hangingPunct="1"/>
            <a:r>
              <a:rPr lang="fr-FR" altLang="fr-FR"/>
              <a:t>dialystémone</a:t>
            </a:r>
          </a:p>
          <a:p>
            <a:pPr eaLnBrk="1" hangingPunct="1"/>
            <a:r>
              <a:rPr lang="fr-FR" altLang="fr-FR"/>
              <a:t>à 6 étam.  </a:t>
            </a:r>
          </a:p>
          <a:p>
            <a:pPr eaLnBrk="1" hangingPunct="1"/>
            <a:r>
              <a:rPr lang="fr-FR" altLang="fr-FR"/>
              <a:t>médifixes sur </a:t>
            </a:r>
          </a:p>
          <a:p>
            <a:pPr eaLnBrk="1" hangingPunct="1"/>
            <a:r>
              <a:rPr lang="fr-FR" altLang="fr-FR"/>
              <a:t>2 cycles : </a:t>
            </a:r>
          </a:p>
          <a:p>
            <a:pPr eaLnBrk="1" hangingPunct="1"/>
            <a:r>
              <a:rPr lang="fr-FR" altLang="fr-FR"/>
              <a:t>2 courtes introrses</a:t>
            </a:r>
          </a:p>
          <a:p>
            <a:pPr eaLnBrk="1" hangingPunct="1"/>
            <a:r>
              <a:rPr lang="fr-FR" altLang="fr-FR"/>
              <a:t>et 4 grandes extrorses</a:t>
            </a:r>
          </a:p>
          <a:p>
            <a:pPr eaLnBrk="1" hangingPunct="1"/>
            <a:r>
              <a:rPr lang="fr-FR" altLang="fr-FR"/>
              <a:t>*présence de </a:t>
            </a:r>
            <a:r>
              <a:rPr lang="fr-FR" altLang="fr-FR">
                <a:solidFill>
                  <a:srgbClr val="FF0000"/>
                </a:solidFill>
              </a:rPr>
              <a:t>4 glandes nectarifères intrastaminales</a:t>
            </a:r>
          </a:p>
          <a:p>
            <a:pPr eaLnBrk="1" hangingPunct="1"/>
            <a:r>
              <a:rPr lang="fr-FR" altLang="fr-FR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66"/>
    </mc:Choice>
    <mc:Fallback>
      <p:transition spd="slow" advTm="72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6" x="6242050" y="5499100"/>
          <p14:tracePt t="3813" x="6267450" y="5559425"/>
          <p14:tracePt t="3830" x="6330950" y="5683250"/>
          <p14:tracePt t="3848" x="6397625" y="5775325"/>
          <p14:tracePt t="3879" x="6829425" y="6172200"/>
          <p14:tracePt t="3913" x="8029575" y="6727825"/>
          <p14:tracePt t="3930" x="8540750" y="6854825"/>
          <p14:tracePt t="6677" x="9137650" y="5111750"/>
          <p14:tracePt t="6685" x="9036050" y="5032375"/>
          <p14:tracePt t="6696" x="8912225" y="4930775"/>
          <p14:tracePt t="6712" x="8413750" y="4483100"/>
          <p14:tracePt t="6733" x="7997825" y="4092575"/>
          <p14:tracePt t="6755" x="7673975" y="3765550"/>
          <p14:tracePt t="6781" x="7566025" y="3651250"/>
          <p14:tracePt t="6814" x="7521575" y="3622675"/>
          <p14:tracePt t="6829" x="7515225" y="3622675"/>
          <p14:tracePt t="6848" x="7518400" y="3622675"/>
          <p14:tracePt t="6862" x="7527925" y="3613150"/>
          <p14:tracePt t="6878" x="7556500" y="3594100"/>
          <p14:tracePt t="6896" x="7588250" y="3581400"/>
          <p14:tracePt t="6913" x="7623175" y="3571875"/>
          <p14:tracePt t="6929" x="7632700" y="3562350"/>
          <p14:tracePt t="6946" x="7632700" y="3556000"/>
          <p14:tracePt t="6962" x="7632700" y="3540125"/>
          <p14:tracePt t="6996" x="7626350" y="3540125"/>
          <p14:tracePt t="7012" x="7607300" y="3540125"/>
          <p14:tracePt t="7029" x="7597775" y="3540125"/>
          <p14:tracePt t="7046" x="7585075" y="3552825"/>
          <p14:tracePt t="7063" x="7585075" y="3568700"/>
          <p14:tracePt t="7080" x="7604125" y="3616325"/>
          <p14:tracePt t="7096" x="7670800" y="3708400"/>
          <p14:tracePt t="7112" x="7854950" y="3902075"/>
          <p14:tracePt t="7128" x="8035925" y="4044950"/>
          <p14:tracePt t="7146" x="8197850" y="4187825"/>
          <p14:tracePt t="7162" x="8366125" y="4321175"/>
          <p14:tracePt t="7179" x="8448675" y="4384675"/>
          <p14:tracePt t="7196" x="8480425" y="4416425"/>
          <p14:tracePt t="7212" x="8505825" y="4435475"/>
          <p14:tracePt t="7229" x="8512175" y="4438650"/>
          <p14:tracePt t="7270" x="8509000" y="4438650"/>
          <p14:tracePt t="7279" x="8499475" y="4435475"/>
          <p14:tracePt t="7295" x="8483600" y="4419600"/>
          <p14:tracePt t="7313" x="8439150" y="4375150"/>
          <p14:tracePt t="7329" x="8397875" y="4327525"/>
          <p14:tracePt t="7345" x="8356600" y="4302125"/>
          <p14:tracePt t="7362" x="8299450" y="4254500"/>
          <p14:tracePt t="7379" x="8274050" y="4238625"/>
          <p14:tracePt t="7395" x="8242300" y="4213225"/>
          <p14:tracePt t="7412" x="8213725" y="4194175"/>
          <p14:tracePt t="7429" x="8204200" y="4184650"/>
          <p14:tracePt t="7446" x="8188325" y="4175125"/>
          <p14:tracePt t="7462" x="8175625" y="4156075"/>
          <p14:tracePt t="7479" x="8175625" y="4149725"/>
          <p14:tracePt t="7496" x="8169275" y="4140200"/>
          <p14:tracePt t="7512" x="8169275" y="4127500"/>
          <p14:tracePt t="7528" x="8162925" y="4105275"/>
          <p14:tracePt t="7545" x="8156575" y="4083050"/>
          <p14:tracePt t="7562" x="8156575" y="4041775"/>
          <p14:tracePt t="7578" x="8156575" y="4025900"/>
          <p14:tracePt t="7596" x="8156575" y="4010025"/>
          <p14:tracePt t="7612" x="8156575" y="3981450"/>
          <p14:tracePt t="7629" x="8147050" y="3959225"/>
          <p14:tracePt t="7645" x="8128000" y="3930650"/>
          <p14:tracePt t="7662" x="8096250" y="3886200"/>
          <p14:tracePt t="7678" x="8061325" y="3829050"/>
          <p14:tracePt t="7696" x="8013700" y="3759200"/>
          <p14:tracePt t="7712" x="7966075" y="3679825"/>
          <p14:tracePt t="7729" x="7937500" y="3635375"/>
          <p14:tracePt t="7745" x="7905750" y="3609975"/>
          <p14:tracePt t="7762" x="7864475" y="3565525"/>
          <p14:tracePt t="7779" x="7839075" y="3540125"/>
          <p14:tracePt t="7796" x="7813675" y="3508375"/>
          <p14:tracePt t="7811" x="7781925" y="3444875"/>
          <p14:tracePt t="7828" x="7769225" y="3406775"/>
          <p14:tracePt t="7845" x="7762875" y="3362325"/>
          <p14:tracePt t="7862" x="7756525" y="3298825"/>
          <p14:tracePt t="7878" x="7750175" y="3260725"/>
          <p14:tracePt t="7895" x="7731125" y="3232150"/>
          <p14:tracePt t="7912" x="7712075" y="3168650"/>
          <p14:tracePt t="7928" x="7699375" y="3130550"/>
          <p14:tracePt t="7946" x="7686675" y="3098800"/>
          <p14:tracePt t="7963" x="7661275" y="3057525"/>
          <p14:tracePt t="7979" x="7651750" y="3041650"/>
          <p14:tracePt t="7995" x="7635875" y="3019425"/>
          <p14:tracePt t="8013" x="7591425" y="2981325"/>
          <p14:tracePt t="8029" x="7566025" y="2949575"/>
          <p14:tracePt t="8045" x="7527925" y="2924175"/>
          <p14:tracePt t="8062" x="7467600" y="2886075"/>
          <p14:tracePt t="8078" x="7445375" y="2873375"/>
          <p14:tracePt t="8095" x="7413625" y="2860675"/>
          <p14:tracePt t="8113" x="7378700" y="2838450"/>
          <p14:tracePt t="8129" x="7362825" y="2828925"/>
          <p14:tracePt t="8146" x="7350125" y="2828925"/>
          <p14:tracePt t="8162" x="7321550" y="2822575"/>
          <p14:tracePt t="8179" x="7292975" y="2822575"/>
          <p14:tracePt t="8195" x="7270750" y="2816225"/>
          <p14:tracePt t="8211" x="7251700" y="2813050"/>
          <p14:tracePt t="8228" x="7242175" y="2813050"/>
          <p14:tracePt t="8246" x="7229475" y="2813050"/>
          <p14:tracePt t="8263" x="7216775" y="2806700"/>
          <p14:tracePt t="8279" x="7200900" y="2797175"/>
          <p14:tracePt t="8296" x="7191375" y="2784475"/>
          <p14:tracePt t="8313" x="7191375" y="2781300"/>
          <p14:tracePt t="8348" x="7191375" y="2774950"/>
          <p14:tracePt t="8450" x="7191375" y="2771775"/>
          <p14:tracePt t="8483" x="7185025" y="2771775"/>
          <p14:tracePt t="8491" x="7185025" y="2765425"/>
          <p14:tracePt t="8949" x="7194550" y="2768600"/>
          <p14:tracePt t="8955" x="7197725" y="2774950"/>
          <p14:tracePt t="8962" x="7204075" y="2778125"/>
          <p14:tracePt t="8978" x="7226300" y="2794000"/>
          <p14:tracePt t="8995" x="7242175" y="2806700"/>
          <p14:tracePt t="9012" x="7264400" y="2825750"/>
          <p14:tracePt t="9029" x="7280275" y="2854325"/>
          <p14:tracePt t="9062" x="7308850" y="2921000"/>
          <p14:tracePt t="9095" x="7340600" y="2968625"/>
          <p14:tracePt t="9111" x="7340600" y="2981325"/>
          <p14:tracePt t="9128" x="7340600" y="2994025"/>
          <p14:tracePt t="9146" x="7340600" y="3003550"/>
          <p14:tracePt t="9162" x="7340600" y="3022600"/>
          <p14:tracePt t="9179" x="7340600" y="3032125"/>
          <p14:tracePt t="9195" x="7340600" y="3041650"/>
          <p14:tracePt t="9211" x="7353300" y="3063875"/>
          <p14:tracePt t="9228" x="7353300" y="3082925"/>
          <p14:tracePt t="9246" x="7366000" y="3095625"/>
          <p14:tracePt t="9262" x="7366000" y="3114675"/>
          <p14:tracePt t="9279" x="7366000" y="3124200"/>
          <p14:tracePt t="9295" x="7369175" y="3133725"/>
          <p14:tracePt t="9311" x="7369175" y="3149600"/>
          <p14:tracePt t="9398" x="7369175" y="3146425"/>
          <p14:tracePt t="9405" x="7369175" y="3143250"/>
          <p14:tracePt t="9413" x="7369175" y="3136900"/>
          <p14:tracePt t="9429" x="7369175" y="3127375"/>
          <p14:tracePt t="9446" x="7369175" y="3117850"/>
          <p14:tracePt t="9462" x="7369175" y="3092450"/>
          <p14:tracePt t="9478" x="7369175" y="3082925"/>
          <p14:tracePt t="9496" x="7362825" y="3070225"/>
          <p14:tracePt t="9512" x="7353300" y="3067050"/>
          <p14:tracePt t="9528" x="7346950" y="3051175"/>
          <p14:tracePt t="9545" x="7337425" y="3041650"/>
          <p14:tracePt t="9562" x="7318375" y="3019425"/>
          <p14:tracePt t="9579" x="7305675" y="2997200"/>
          <p14:tracePt t="9595" x="7302500" y="2987675"/>
          <p14:tracePt t="9611" x="7302500" y="2978150"/>
          <p14:tracePt t="9706" x="7302500" y="2971800"/>
          <p14:tracePt t="9712" x="7302500" y="2968625"/>
          <p14:tracePt t="9728" x="7302500" y="2962275"/>
          <p14:tracePt t="9745" x="7312025" y="2946400"/>
          <p14:tracePt t="9761" x="7334250" y="2933700"/>
          <p14:tracePt t="9779" x="7337425" y="2921000"/>
          <p14:tracePt t="9796" x="7346950" y="2911475"/>
          <p14:tracePt t="9812" x="7359650" y="2901950"/>
          <p14:tracePt t="10327" x="7359650" y="2905125"/>
          <p14:tracePt t="10334" x="7359650" y="2908300"/>
          <p14:tracePt t="10345" x="7359650" y="2924175"/>
          <p14:tracePt t="10363" x="7359650" y="2987675"/>
          <p14:tracePt t="10379" x="7346950" y="3051175"/>
          <p14:tracePt t="10396" x="7324725" y="3149600"/>
          <p14:tracePt t="10428" x="7242175" y="3524250"/>
          <p14:tracePt t="10463" x="7213600" y="3927475"/>
          <p14:tracePt t="10479" x="7213600" y="4076700"/>
          <p14:tracePt t="10496" x="7213600" y="4203700"/>
          <p14:tracePt t="10512" x="7213600" y="4343400"/>
          <p14:tracePt t="10529" x="7213600" y="4425950"/>
          <p14:tracePt t="10545" x="7197725" y="4521200"/>
          <p14:tracePt t="10561" x="7169150" y="4645025"/>
          <p14:tracePt t="10578" x="7137400" y="4733925"/>
          <p14:tracePt t="10595" x="7105650" y="4810125"/>
          <p14:tracePt t="10611" x="7042150" y="4930775"/>
          <p14:tracePt t="10628" x="7007225" y="4968875"/>
          <p14:tracePt t="10645" x="6959600" y="5013325"/>
          <p14:tracePt t="10662" x="6873875" y="5060950"/>
          <p14:tracePt t="10678" x="6816725" y="5089525"/>
          <p14:tracePt t="10695" x="6762750" y="5102225"/>
          <p14:tracePt t="10712" x="6689725" y="5130800"/>
          <p14:tracePt t="10728" x="6626225" y="5143500"/>
          <p14:tracePt t="10746" x="6581775" y="5156200"/>
          <p14:tracePt t="10762" x="6518275" y="5175250"/>
          <p14:tracePt t="10778" x="6480175" y="5191125"/>
          <p14:tracePt t="10796" x="6457950" y="5191125"/>
          <p14:tracePt t="10812" x="6423025" y="5191125"/>
          <p14:tracePt t="10828" x="6413500" y="5191125"/>
          <p14:tracePt t="10845" x="6403975" y="5191125"/>
          <p14:tracePt t="10862" x="6381750" y="5191125"/>
          <p14:tracePt t="10878" x="6372225" y="5178425"/>
          <p14:tracePt t="10895" x="6362700" y="5172075"/>
          <p14:tracePt t="10912" x="6343650" y="5162550"/>
          <p14:tracePt t="10928" x="6334125" y="5156200"/>
          <p14:tracePt t="10945" x="6321425" y="5153025"/>
          <p14:tracePt t="10962" x="6308725" y="5146675"/>
          <p14:tracePt t="10978" x="6302375" y="5146675"/>
          <p14:tracePt t="11512" x="6302375" y="5143500"/>
          <p14:tracePt t="11583" x="6299200" y="5143500"/>
          <p14:tracePt t="11604" x="6292850" y="5143500"/>
          <p14:tracePt t="11683" x="6292850" y="5137150"/>
          <p14:tracePt t="12063" x="6292850" y="5133975"/>
          <p14:tracePt t="12069" x="6292850" y="5127625"/>
          <p14:tracePt t="12078" x="6296025" y="5118100"/>
          <p14:tracePt t="12095" x="6321425" y="5076825"/>
          <p14:tracePt t="12111" x="6423025" y="4933950"/>
          <p14:tracePt t="12128" x="6515100" y="4784725"/>
          <p14:tracePt t="12161" x="6737350" y="4419600"/>
          <p14:tracePt t="12197" x="6899275" y="4054475"/>
          <p14:tracePt t="12214" x="6962775" y="3889375"/>
          <p14:tracePt t="12229" x="7026275" y="3743325"/>
          <p14:tracePt t="12245" x="7083425" y="3578225"/>
          <p14:tracePt t="12262" x="7172325" y="3371850"/>
          <p14:tracePt t="12278" x="7223125" y="3260725"/>
          <p14:tracePt t="12295" x="7254875" y="3171825"/>
          <p14:tracePt t="12311" x="7292975" y="3079750"/>
          <p14:tracePt t="12328" x="7305675" y="3016250"/>
          <p14:tracePt t="12345" x="7315200" y="2955925"/>
          <p14:tracePt t="12361" x="7334250" y="2892425"/>
          <p14:tracePt t="12378" x="7346950" y="2838450"/>
          <p14:tracePt t="12394" x="7372350" y="2790825"/>
          <p14:tracePt t="12411" x="7394575" y="2698750"/>
          <p14:tracePt t="12428" x="7407275" y="2647950"/>
          <p14:tracePt t="12444" x="7413625" y="2584450"/>
          <p14:tracePt t="12461" x="7413625" y="2520950"/>
          <p14:tracePt t="12478" x="7410450" y="2470150"/>
          <p14:tracePt t="12495" x="7397750" y="2416175"/>
          <p14:tracePt t="12512" x="7378700" y="2336800"/>
          <p14:tracePt t="12528" x="7362825" y="2273300"/>
          <p14:tracePt t="12544" x="7343775" y="2225675"/>
          <p14:tracePt t="12561" x="7343775" y="2165350"/>
          <p14:tracePt t="12578" x="7343775" y="2143125"/>
          <p14:tracePt t="12595" x="7343775" y="2105025"/>
          <p14:tracePt t="12612" x="7343775" y="2073275"/>
          <p14:tracePt t="12629" x="7343775" y="2044700"/>
          <p14:tracePt t="12645" x="7343775" y="2035175"/>
          <p14:tracePt t="12661" x="7343775" y="2019300"/>
          <p14:tracePt t="12678" x="7343775" y="2009775"/>
          <p14:tracePt t="12695" x="7343775" y="1993900"/>
          <p14:tracePt t="12712" x="7343775" y="1978025"/>
          <p14:tracePt t="12728" x="7343775" y="1968500"/>
          <p14:tracePt t="12745" x="7334250" y="1958975"/>
          <p14:tracePt t="12762" x="7318375" y="1939925"/>
          <p14:tracePt t="12778" x="7308850" y="1930400"/>
          <p14:tracePt t="12794" x="7292975" y="1920875"/>
          <p14:tracePt t="12811" x="7258050" y="1901825"/>
          <p14:tracePt t="12828" x="7226300" y="1882775"/>
          <p14:tracePt t="12845" x="7204075" y="1870075"/>
          <p14:tracePt t="12861" x="7162800" y="1847850"/>
          <p14:tracePt t="12878" x="7137400" y="1822450"/>
          <p14:tracePt t="12894" x="7105650" y="1797050"/>
          <p14:tracePt t="12896" x="7092950" y="1790700"/>
          <p14:tracePt t="12911" x="7077075" y="1768475"/>
          <p14:tracePt t="12928" x="7045325" y="1749425"/>
          <p14:tracePt t="12945" x="7023100" y="1727200"/>
          <p14:tracePt t="12961" x="6978650" y="1695450"/>
          <p14:tracePt t="12978" x="6969125" y="1685925"/>
          <p14:tracePt t="12995" x="6959600" y="1676400"/>
          <p14:tracePt t="13012" x="6937375" y="1654175"/>
          <p14:tracePt t="13029" x="6927850" y="1644650"/>
          <p14:tracePt t="13061" x="6927850" y="1635125"/>
          <p14:tracePt t="13078" x="6924675" y="1635125"/>
          <p14:tracePt t="13095" x="6924675" y="1631950"/>
          <p14:tracePt t="13111" x="6918325" y="1631950"/>
          <p14:tracePt t="13128" x="6915150" y="1631950"/>
          <p14:tracePt t="13145" x="6905625" y="1631950"/>
          <p14:tracePt t="13162" x="6883400" y="1631950"/>
          <p14:tracePt t="13178" x="6873875" y="1631950"/>
          <p14:tracePt t="13195" x="6864350" y="1641475"/>
          <p14:tracePt t="13212" x="6848475" y="1663700"/>
          <p14:tracePt t="13228" x="6832600" y="1679575"/>
          <p14:tracePt t="13245" x="6819900" y="1704975"/>
          <p14:tracePt t="13262" x="6800850" y="1746250"/>
          <p14:tracePt t="13278" x="6791325" y="1768475"/>
          <p14:tracePt t="13295" x="6778625" y="1800225"/>
          <p14:tracePt t="13311" x="6778625" y="1854200"/>
          <p14:tracePt t="13328" x="6778625" y="1908175"/>
          <p14:tracePt t="13345" x="6772275" y="1943100"/>
          <p14:tracePt t="13361" x="6772275" y="2000250"/>
          <p14:tracePt t="13378" x="6772275" y="2019300"/>
          <p14:tracePt t="13395" x="6772275" y="2051050"/>
          <p14:tracePt t="13399" x="6772275" y="2060575"/>
          <p14:tracePt t="13412" x="6772275" y="2070100"/>
          <p14:tracePt t="13429" x="6772275" y="2085975"/>
          <p14:tracePt t="13445" x="6772275" y="2095500"/>
          <p14:tracePt t="13461" x="6772275" y="2111375"/>
          <p14:tracePt t="13477" x="6772275" y="2139950"/>
          <p14:tracePt t="13495" x="6772275" y="2155825"/>
          <p14:tracePt t="13511" x="6772275" y="2193925"/>
          <p14:tracePt t="13528" x="6772275" y="2216150"/>
          <p14:tracePt t="13545" x="6772275" y="2238375"/>
          <p14:tracePt t="13562" x="6772275" y="2279650"/>
          <p14:tracePt t="13578" x="6775450" y="2301875"/>
          <p14:tracePt t="13595" x="6775450" y="2324100"/>
          <p14:tracePt t="13611" x="6791325" y="2346325"/>
          <p14:tracePt t="13628" x="6800850" y="2355850"/>
          <p14:tracePt t="13644" x="6810375" y="2371725"/>
          <p14:tracePt t="13661" x="6819900" y="2384425"/>
          <p14:tracePt t="13677" x="6819900" y="2393950"/>
          <p14:tracePt t="13694" x="6819900" y="2403475"/>
          <p14:tracePt t="13711" x="6823075" y="2403475"/>
          <p14:tracePt t="13975" x="6829425" y="2378075"/>
          <p14:tracePt t="13981" x="6845300" y="2349500"/>
          <p14:tracePt t="13994" x="6851650" y="2311400"/>
          <p14:tracePt t="14011" x="6883400" y="2209800"/>
          <p14:tracePt t="14028" x="6896100" y="2124075"/>
          <p14:tracePt t="14045" x="6896100" y="2063750"/>
          <p14:tracePt t="14078" x="6896100" y="1987550"/>
          <p14:tracePt t="14112" x="6896100" y="1955800"/>
          <p14:tracePt t="14128" x="6880225" y="1946275"/>
          <p14:tracePt t="14144" x="6880225" y="1936750"/>
          <p14:tracePt t="14162" x="6880225" y="1911350"/>
          <p14:tracePt t="14178" x="6880225" y="1901825"/>
          <p14:tracePt t="14195" x="6880225" y="1885950"/>
          <p14:tracePt t="14211" x="6880225" y="1863725"/>
          <p14:tracePt t="14228" x="6880225" y="1860550"/>
          <p14:tracePt t="14284" x="6880225" y="1866900"/>
          <p14:tracePt t="14291" x="6880225" y="1870075"/>
          <p14:tracePt t="14298" x="6880225" y="1882775"/>
          <p14:tracePt t="14312" x="6880225" y="1892300"/>
          <p14:tracePt t="14327" x="6880225" y="1901825"/>
          <p14:tracePt t="14344" x="6880225" y="1920875"/>
          <p14:tracePt t="14361" x="6880225" y="2006600"/>
          <p14:tracePt t="14378" x="6873875" y="2051050"/>
          <p14:tracePt t="14394" x="6867525" y="2105025"/>
          <p14:tracePt t="14411" x="6861175" y="2168525"/>
          <p14:tracePt t="14428" x="6861175" y="2228850"/>
          <p14:tracePt t="14445" x="6861175" y="2289175"/>
          <p14:tracePt t="14461" x="6861175" y="2384425"/>
          <p14:tracePt t="14478" x="6861175" y="2438400"/>
          <p14:tracePt t="14494" x="6861175" y="2473325"/>
          <p14:tracePt t="14512" x="6861175" y="2501900"/>
          <p14:tracePt t="14528" x="6861175" y="2511425"/>
          <p14:tracePt t="14545" x="6861175" y="2524125"/>
          <p14:tracePt t="14562" x="6867525" y="2533650"/>
          <p14:tracePt t="14578" x="6870700" y="2533650"/>
          <p14:tracePt t="14611" x="6883400" y="2533650"/>
          <p14:tracePt t="15062" x="6832600" y="2549525"/>
          <p14:tracePt t="15069" x="6759575" y="2568575"/>
          <p14:tracePt t="15078" x="6699250" y="2593975"/>
          <p14:tracePt t="15095" x="6607175" y="2654300"/>
          <p14:tracePt t="15112" x="6496050" y="2733675"/>
          <p14:tracePt t="15128" x="6426200" y="2787650"/>
          <p14:tracePt t="15145" x="6356350" y="2832100"/>
          <p14:tracePt t="15178" x="6257925" y="2898775"/>
          <p14:tracePt t="15211" x="6219825" y="2930525"/>
          <p14:tracePt t="15228" x="6197600" y="2943225"/>
          <p14:tracePt t="15245" x="6175375" y="2943225"/>
          <p14:tracePt t="15261" x="6140450" y="2943225"/>
          <p14:tracePt t="15278" x="6118225" y="2943225"/>
          <p14:tracePt t="15295" x="6096000" y="2943225"/>
          <p14:tracePt t="15311" x="6057900" y="2943225"/>
          <p14:tracePt t="15328" x="6029325" y="2943225"/>
          <p14:tracePt t="15344" x="6007100" y="2943225"/>
          <p14:tracePt t="15361" x="5956300" y="2927350"/>
          <p14:tracePt t="15378" x="5924550" y="2908300"/>
          <p14:tracePt t="15395" x="5880100" y="2895600"/>
          <p14:tracePt t="15411" x="5813425" y="2863850"/>
          <p14:tracePt t="15428" x="5765800" y="2828925"/>
          <p14:tracePt t="15445" x="5718175" y="2787650"/>
          <p14:tracePt t="15461" x="5648325" y="2733675"/>
          <p14:tracePt t="15478" x="5616575" y="2698750"/>
          <p14:tracePt t="15494" x="5591175" y="2682875"/>
          <p14:tracePt t="15511" x="5572125" y="2667000"/>
          <p14:tracePt t="15528" x="5562600" y="2657475"/>
          <p14:tracePt t="15545" x="5553075" y="2641600"/>
          <p14:tracePt t="15561" x="5537200" y="2625725"/>
          <p14:tracePt t="15577" x="5521325" y="2616200"/>
          <p14:tracePt t="15595" x="5511800" y="2600325"/>
          <p14:tracePt t="15611" x="5499100" y="2565400"/>
          <p14:tracePt t="15628" x="5492750" y="2536825"/>
          <p14:tracePt t="15644" x="5486400" y="2514600"/>
          <p14:tracePt t="15662" x="5473700" y="2473325"/>
          <p14:tracePt t="15678" x="5457825" y="2447925"/>
          <p14:tracePt t="15695" x="5445125" y="2419350"/>
          <p14:tracePt t="15711" x="5426075" y="2384425"/>
          <p14:tracePt t="15728" x="5416550" y="2352675"/>
          <p14:tracePt t="15744" x="5397500" y="2327275"/>
          <p14:tracePt t="15761" x="5378450" y="2286000"/>
          <p14:tracePt t="15777" x="5368925" y="2263775"/>
          <p14:tracePt t="15794" x="5356225" y="2247900"/>
          <p14:tracePt t="15811" x="5337175" y="2225675"/>
          <p14:tracePt t="15828" x="5330825" y="2216150"/>
          <p14:tracePt t="15844" x="5324475" y="2200275"/>
          <p14:tracePt t="15861" x="5324475" y="2184400"/>
          <p14:tracePt t="15878" x="5324475" y="2174875"/>
          <p14:tracePt t="16076" x="5334000" y="2190750"/>
          <p14:tracePt t="16083" x="5346700" y="2203450"/>
          <p14:tracePt t="16094" x="5359400" y="2212975"/>
          <p14:tracePt t="16111" x="5403850" y="2273300"/>
          <p14:tracePt t="16127" x="5448300" y="2333625"/>
          <p14:tracePt t="16145" x="5502275" y="2403475"/>
          <p14:tracePt t="16161" x="5588000" y="2495550"/>
          <p14:tracePt t="16177" x="5638800" y="2546350"/>
          <p14:tracePt t="16195" x="5670550" y="2587625"/>
          <p14:tracePt t="16211" x="5715000" y="2622550"/>
          <p14:tracePt t="16228" x="5727700" y="2647950"/>
          <p14:tracePt t="16245" x="5743575" y="2676525"/>
          <p14:tracePt t="16261" x="5768975" y="2720975"/>
          <p14:tracePt t="16277" x="5781675" y="2743200"/>
          <p14:tracePt t="16294" x="5791200" y="2752725"/>
          <p14:tracePt t="16311" x="5810250" y="2774950"/>
          <p14:tracePt t="16327" x="5819775" y="2784475"/>
          <p14:tracePt t="16345" x="5832475" y="2794000"/>
          <p14:tracePt t="16361" x="5842000" y="2809875"/>
          <p14:tracePt t="16377" x="5851525" y="2819400"/>
          <p14:tracePt t="16394" x="5861050" y="2835275"/>
          <p14:tracePt t="16411" x="5876925" y="2847975"/>
          <p14:tracePt t="16428" x="5892800" y="2863850"/>
          <p14:tracePt t="16445" x="5924550" y="2889250"/>
          <p14:tracePt t="16462" x="5959475" y="2921000"/>
          <p14:tracePt t="16478" x="5984875" y="2930525"/>
          <p14:tracePt t="16482" x="5994400" y="2949575"/>
          <p14:tracePt t="16494" x="6007100" y="2962275"/>
          <p14:tracePt t="16511" x="6045200" y="3003550"/>
          <p14:tracePt t="16527" x="6070600" y="3028950"/>
          <p14:tracePt t="16545" x="6102350" y="3054350"/>
          <p14:tracePt t="16562" x="6165850" y="3101975"/>
          <p14:tracePt t="16578" x="6203950" y="3121025"/>
          <p14:tracePt t="16595" x="6235700" y="3136900"/>
          <p14:tracePt t="16612" x="6257925" y="3152775"/>
          <p14:tracePt t="16628" x="6267450" y="3159125"/>
          <p14:tracePt t="16705" x="6261100" y="3155950"/>
          <p14:tracePt t="16712" x="6254750" y="3152775"/>
          <p14:tracePt t="16728" x="6245225" y="3143250"/>
          <p14:tracePt t="16745" x="6219825" y="3105150"/>
          <p14:tracePt t="16761" x="6181725" y="3032125"/>
          <p14:tracePt t="16778" x="6124575" y="2959100"/>
          <p14:tracePt t="16795" x="6064250" y="2847975"/>
          <p14:tracePt t="16811" x="5975350" y="2641600"/>
          <p14:tracePt t="16827" x="5921375" y="2517775"/>
          <p14:tracePt t="16845" x="5842000" y="2393950"/>
          <p14:tracePt t="16861" x="5727700" y="2225675"/>
          <p14:tracePt t="16877" x="5673725" y="2155825"/>
          <p14:tracePt t="16895" x="5632450" y="2105025"/>
          <p14:tracePt t="16912" x="5594350" y="2063750"/>
          <p14:tracePt t="16928" x="5562600" y="2044700"/>
          <p14:tracePt t="16945" x="5540375" y="2019300"/>
          <p14:tracePt t="16961" x="5495925" y="1981200"/>
          <p14:tracePt t="16978" x="5470525" y="1962150"/>
          <p14:tracePt t="16995" x="5438775" y="1930400"/>
          <p14:tracePt t="16998" x="5432425" y="1920875"/>
          <p14:tracePt t="17012" x="5422900" y="1895475"/>
          <p14:tracePt t="17028" x="5410200" y="1866900"/>
          <p14:tracePt t="17045" x="5400675" y="1851025"/>
          <p14:tracePt t="17061" x="5378450" y="1822450"/>
          <p14:tracePt t="17077" x="5368925" y="1812925"/>
          <p14:tracePt t="17094" x="5359400" y="1803400"/>
          <p14:tracePt t="17111" x="5337175" y="1787525"/>
          <p14:tracePt t="17127" x="5327650" y="1771650"/>
          <p14:tracePt t="17145" x="5318125" y="1762125"/>
          <p14:tracePt t="17162" x="5311775" y="1749425"/>
          <p14:tracePt t="17178" x="5308600" y="1736725"/>
          <p14:tracePt t="17195" x="5302250" y="1724025"/>
          <p14:tracePt t="17211" x="5295900" y="1711325"/>
          <p14:tracePt t="17244" x="5286375" y="1708150"/>
          <p14:tracePt t="18684" x="5330825" y="1768475"/>
          <p14:tracePt t="18690" x="5397500" y="1854200"/>
          <p14:tracePt t="18697" x="5457825" y="1949450"/>
          <p14:tracePt t="18712" x="5607050" y="2162175"/>
          <p14:tracePt t="18728" x="5832475" y="2435225"/>
          <p14:tracePt t="18753" x="6381750" y="3006725"/>
          <p14:tracePt t="18779" x="6873875" y="3422650"/>
          <p14:tracePt t="18812" x="7566025" y="3984625"/>
          <p14:tracePt t="18829" x="7778750" y="4171950"/>
          <p14:tracePt t="18847" x="7981950" y="4378325"/>
          <p14:tracePt t="18862" x="8093075" y="4505325"/>
          <p14:tracePt t="18880" x="8191500" y="4632325"/>
          <p14:tracePt t="18894" x="8267700" y="4727575"/>
          <p14:tracePt t="18910" x="8340725" y="4835525"/>
          <p14:tracePt t="18927" x="8369300" y="4892675"/>
          <p14:tracePt t="18945" x="8394700" y="4949825"/>
          <p14:tracePt t="18961" x="8413750" y="5019675"/>
          <p14:tracePt t="18978" x="8429625" y="5086350"/>
          <p14:tracePt t="18995" x="8448675" y="5140325"/>
          <p14:tracePt t="19011" x="8470900" y="5222875"/>
          <p14:tracePt t="19027" x="8483600" y="5286375"/>
          <p14:tracePt t="19044" x="8496300" y="5324475"/>
          <p14:tracePt t="19061" x="8521700" y="5381625"/>
          <p14:tracePt t="19077" x="8534400" y="5419725"/>
          <p14:tracePt t="19095" x="8547100" y="5441950"/>
          <p14:tracePt t="19111" x="8562975" y="5483225"/>
          <p14:tracePt t="19128" x="8588375" y="5508625"/>
          <p14:tracePt t="19145" x="8601075" y="5524500"/>
          <p14:tracePt t="19162" x="8613775" y="5540375"/>
          <p14:tracePt t="19178" x="8613775" y="5549900"/>
          <p14:tracePt t="19210" x="8597900" y="5546725"/>
          <p14:tracePt t="19227" x="8553450" y="5495925"/>
          <p14:tracePt t="19245" x="8502650" y="5435600"/>
          <p14:tracePt t="19261" x="8353425" y="5314950"/>
          <p14:tracePt t="19278" x="8261350" y="5238750"/>
          <p14:tracePt t="19295" x="8169275" y="5181600"/>
          <p14:tracePt t="19310" x="8026400" y="5095875"/>
          <p14:tracePt t="19327" x="7934325" y="5038725"/>
          <p14:tracePt t="19344" x="7858125" y="5000625"/>
          <p14:tracePt t="19360" x="7778750" y="4959350"/>
          <p14:tracePt t="19377" x="7731125" y="4914900"/>
          <p14:tracePt t="19394" x="7696200" y="4876800"/>
          <p14:tracePt t="19410" x="7651750" y="4816475"/>
          <p14:tracePt t="19427" x="7620000" y="4784725"/>
          <p14:tracePt t="19444" x="7610475" y="4775200"/>
          <p14:tracePt t="19460" x="7594600" y="4759325"/>
          <p14:tracePt t="19477" x="7588250" y="4743450"/>
          <p14:tracePt t="19495" x="7588250" y="4740275"/>
          <p14:tracePt t="19511" x="7594600" y="4724400"/>
          <p14:tracePt t="19527" x="7610475" y="4708525"/>
          <p14:tracePt t="19545" x="7645400" y="4676775"/>
          <p14:tracePt t="19561" x="7673975" y="4619625"/>
          <p14:tracePt t="19578" x="7693025" y="4587875"/>
          <p14:tracePt t="19594" x="7693025" y="4543425"/>
          <p14:tracePt t="19597" x="7683500" y="4533900"/>
          <p14:tracePt t="19610" x="7673975" y="4502150"/>
          <p14:tracePt t="19627" x="7648575" y="4476750"/>
          <p14:tracePt t="19644" x="7597775" y="4435475"/>
          <p14:tracePt t="19661" x="7518400" y="4359275"/>
          <p14:tracePt t="19678" x="7458075" y="4318000"/>
          <p14:tracePt t="19695" x="7397750" y="4264025"/>
          <p14:tracePt t="19711" x="7315200" y="4181475"/>
          <p14:tracePt t="19728" x="7270750" y="4130675"/>
          <p14:tracePt t="19744" x="7223125" y="4105275"/>
          <p14:tracePt t="19760" x="7165975" y="4057650"/>
          <p14:tracePt t="19777" x="7134225" y="4038600"/>
          <p14:tracePt t="19794" x="7096125" y="4019550"/>
          <p14:tracePt t="19811" x="7054850" y="3997325"/>
          <p14:tracePt t="19827" x="7029450" y="3984625"/>
          <p14:tracePt t="19844" x="7013575" y="3975100"/>
          <p14:tracePt t="19861" x="6994525" y="3962400"/>
          <p14:tracePt t="19877" x="6981825" y="3959225"/>
          <p14:tracePt t="19894" x="6972300" y="3946525"/>
          <p14:tracePt t="19911" x="6946900" y="3937000"/>
          <p14:tracePt t="19927" x="6937375" y="3933825"/>
          <p14:tracePt t="19944" x="6927850" y="3921125"/>
          <p14:tracePt t="19961" x="6911975" y="3908425"/>
          <p14:tracePt t="19977" x="6883400" y="3895725"/>
          <p14:tracePt t="19994" x="6861175" y="3883025"/>
          <p14:tracePt t="20011" x="6819900" y="3873500"/>
          <p14:tracePt t="20027" x="6794500" y="3867150"/>
          <p14:tracePt t="20044" x="6765925" y="3867150"/>
          <p14:tracePt t="20061" x="6753225" y="3867150"/>
          <p14:tracePt t="20077" x="6743700" y="3867150"/>
          <p14:tracePt t="20095" x="6727825" y="3867150"/>
          <p14:tracePt t="20376" x="6784975" y="3857625"/>
          <p14:tracePt t="20382" x="6858000" y="3851275"/>
          <p14:tracePt t="20394" x="6927850" y="3841750"/>
          <p14:tracePt t="20411" x="7115175" y="3797300"/>
          <p14:tracePt t="20427" x="7302500" y="3768725"/>
          <p14:tracePt t="20444" x="7464425" y="3743325"/>
          <p14:tracePt t="20460" x="7654925" y="3708400"/>
          <p14:tracePt t="20477" x="7750175" y="3692525"/>
          <p14:tracePt t="20494" x="7823200" y="3676650"/>
          <p14:tracePt t="20510" x="7889875" y="3657600"/>
          <p14:tracePt t="20527" x="7918450" y="3638550"/>
          <p14:tracePt t="20544" x="7937500" y="3632200"/>
          <p14:tracePt t="20561" x="7950200" y="3629025"/>
          <p14:tracePt t="20577" x="7966075" y="3629025"/>
          <p14:tracePt t="20594" x="7975600" y="3629025"/>
          <p14:tracePt t="20610" x="7991475" y="3629025"/>
          <p14:tracePt t="20645" x="7994650" y="3629025"/>
          <p14:tracePt t="20847" x="7981950" y="3629025"/>
          <p14:tracePt t="20854" x="7972425" y="3629025"/>
          <p14:tracePt t="20861" x="7953375" y="3629025"/>
          <p14:tracePt t="20877" x="7937500" y="3629025"/>
          <p14:tracePt t="20894" x="7927975" y="3629025"/>
          <p14:tracePt t="20911" x="7902575" y="3629025"/>
          <p14:tracePt t="20928" x="7886700" y="3629025"/>
          <p14:tracePt t="20945" x="7864475" y="3629025"/>
          <p14:tracePt t="20961" x="7829550" y="3629025"/>
          <p14:tracePt t="20978" x="7813675" y="3635375"/>
          <p14:tracePt t="20994" x="7804150" y="3635375"/>
          <p14:tracePt t="21010" x="7785100" y="3635375"/>
          <p14:tracePt t="21027" x="7775575" y="3635375"/>
          <p14:tracePt t="21045" x="7766050" y="3635375"/>
          <p14:tracePt t="21061" x="7759700" y="3635375"/>
          <p14:tracePt t="21369" x="7737475" y="3629025"/>
          <p14:tracePt t="21376" x="7699375" y="3619500"/>
          <p14:tracePt t="21383" x="7673975" y="3619500"/>
          <p14:tracePt t="21394" x="7629525" y="3619500"/>
          <p14:tracePt t="21410" x="7477125" y="3613150"/>
          <p14:tracePt t="21427" x="7372350" y="3613150"/>
          <p14:tracePt t="21444" x="7280275" y="3613150"/>
          <p14:tracePt t="21460" x="7185025" y="3613150"/>
          <p14:tracePt t="21477" x="7124700" y="3616325"/>
          <p14:tracePt t="21495" x="7035800" y="3638550"/>
          <p14:tracePt t="21511" x="6934200" y="3660775"/>
          <p14:tracePt t="21528" x="6883400" y="3673475"/>
          <p14:tracePt t="21544" x="6845300" y="3686175"/>
          <p14:tracePt t="21561" x="6794500" y="3711575"/>
          <p14:tracePt t="21577" x="6765925" y="3717925"/>
          <p14:tracePt t="21595" x="6756400" y="3724275"/>
          <p14:tracePt t="21611" x="6727825" y="3727450"/>
          <p14:tracePt t="21627" x="6699250" y="3733800"/>
          <p14:tracePt t="21644" x="6677025" y="3740150"/>
          <p14:tracePt t="21661" x="6648450" y="3740150"/>
          <p14:tracePt t="21677" x="6638925" y="3746500"/>
          <p14:tracePt t="21694" x="6629400" y="3749675"/>
          <p14:tracePt t="21710" x="6623050" y="3749675"/>
          <p14:tracePt t="22110" x="6626225" y="3749675"/>
          <p14:tracePt t="22118" x="6635750" y="3736975"/>
          <p14:tracePt t="22127" x="6664325" y="3724275"/>
          <p14:tracePt t="22161" x="7070725" y="3521075"/>
          <p14:tracePt t="22196" x="7372350" y="3406775"/>
          <p14:tracePt t="22212" x="7419975" y="3394075"/>
          <p14:tracePt t="22227" x="7442200" y="3394075"/>
          <p14:tracePt t="22244" x="7451725" y="3394075"/>
          <p14:tracePt t="22260" x="7470775" y="3394075"/>
          <p14:tracePt t="22277" x="7480300" y="3394075"/>
          <p14:tracePt t="22294" x="7489825" y="3394075"/>
          <p14:tracePt t="22311" x="7505700" y="3394075"/>
          <p14:tracePt t="22327" x="7521575" y="3394075"/>
          <p14:tracePt t="22344" x="7531100" y="3394075"/>
          <p14:tracePt t="22361" x="7543800" y="3394075"/>
          <p14:tracePt t="22377" x="7553325" y="3387725"/>
          <p14:tracePt t="22393" x="7569200" y="3384550"/>
          <p14:tracePt t="22410" x="7578725" y="3384550"/>
          <p14:tracePt t="22427" x="7585075" y="3378200"/>
          <p14:tracePt t="22444" x="7588250" y="3378200"/>
          <p14:tracePt t="22461" x="7594600" y="3375025"/>
          <p14:tracePt t="22819" x="7600950" y="3400425"/>
          <p14:tracePt t="22825" x="7607300" y="3451225"/>
          <p14:tracePt t="22833" x="7616825" y="3486150"/>
          <p14:tracePt t="22844" x="7623175" y="3533775"/>
          <p14:tracePt t="22861" x="7683500" y="3740150"/>
          <p14:tracePt t="22877" x="7740650" y="3905250"/>
          <p14:tracePt t="22894" x="7785100" y="4035425"/>
          <p14:tracePt t="22927" x="7921625" y="4419600"/>
          <p14:tracePt t="22962" x="8007350" y="4718050"/>
          <p14:tracePt t="22979" x="8029575" y="4816475"/>
          <p14:tracePt t="22994" x="8045450" y="4892675"/>
          <p14:tracePt t="23011" x="8080375" y="4978400"/>
          <p14:tracePt t="23027" x="8093075" y="5022850"/>
          <p14:tracePt t="23044" x="8105775" y="5060950"/>
          <p14:tracePt t="23060" x="8118475" y="5095875"/>
          <p14:tracePt t="23077" x="8118475" y="5124450"/>
          <p14:tracePt t="23094" x="8118475" y="5133975"/>
          <p14:tracePt t="23111" x="8118475" y="5146675"/>
          <p14:tracePt t="23127" x="8118475" y="5156200"/>
          <p14:tracePt t="23144" x="8118475" y="5172075"/>
          <p14:tracePt t="23232" x="8118475" y="5159375"/>
          <p14:tracePt t="23240" x="8118475" y="5156200"/>
          <p14:tracePt t="23247" x="8115300" y="5146675"/>
          <p14:tracePt t="23261" x="8115300" y="5114925"/>
          <p14:tracePt t="23277" x="8115300" y="5080000"/>
          <p14:tracePt t="23295" x="8115300" y="5019675"/>
          <p14:tracePt t="23311" x="8115300" y="4879975"/>
          <p14:tracePt t="23327" x="8108950" y="4797425"/>
          <p14:tracePt t="23343" x="8093075" y="4733925"/>
          <p14:tracePt t="23360" x="8074025" y="4670425"/>
          <p14:tracePt t="23377" x="8054975" y="4632325"/>
          <p14:tracePt t="23393" x="8042275" y="4584700"/>
          <p14:tracePt t="23410" x="8032750" y="4543425"/>
          <p14:tracePt t="23427" x="8032750" y="4521200"/>
          <p14:tracePt t="23444" x="8026400" y="4492625"/>
          <p14:tracePt t="23461" x="8020050" y="4464050"/>
          <p14:tracePt t="23477" x="8016875" y="4454525"/>
          <p14:tracePt t="23493" x="8016875" y="4441825"/>
          <p14:tracePt t="23511" x="8016875" y="4425950"/>
          <p14:tracePt t="23527" x="8004175" y="4416425"/>
          <p14:tracePt t="23544" x="8001000" y="4416425"/>
          <p14:tracePt t="23561" x="7985125" y="4406900"/>
          <p14:tracePt t="23577" x="7975600" y="4400550"/>
          <p14:tracePt t="23594" x="7966075" y="4384675"/>
          <p14:tracePt t="23610" x="7931150" y="4378325"/>
          <p14:tracePt t="23627" x="7908925" y="4368800"/>
          <p14:tracePt t="23643" x="7877175" y="4362450"/>
          <p14:tracePt t="23646" x="7874000" y="4362450"/>
          <p14:tracePt t="23661" x="7864475" y="4362450"/>
          <p14:tracePt t="23677" x="7854950" y="4356100"/>
          <p14:tracePt t="23693" x="7826375" y="4356100"/>
          <p14:tracePt t="23710" x="7813675" y="4356100"/>
          <p14:tracePt t="23727" x="7800975" y="4356100"/>
          <p14:tracePt t="23743" x="7781925" y="4356100"/>
          <p14:tracePt t="23760" x="7766050" y="4356100"/>
          <p14:tracePt t="23777" x="7756525" y="4356100"/>
          <p14:tracePt t="23794" x="7740650" y="4356100"/>
          <p14:tracePt t="23811" x="7727950" y="4356100"/>
          <p14:tracePt t="23827" x="7718425" y="4356100"/>
          <p14:tracePt t="23844" x="7712075" y="4356100"/>
          <p14:tracePt t="23889" x="7705725" y="4356100"/>
          <p14:tracePt t="23947" x="7702550" y="4356100"/>
          <p14:tracePt t="23953" x="7693025" y="4356100"/>
          <p14:tracePt t="23961" x="7686675" y="4356100"/>
          <p14:tracePt t="23977" x="7677150" y="4356100"/>
          <p14:tracePt t="23994" x="7667625" y="4356100"/>
          <p14:tracePt t="24010" x="7651750" y="4356100"/>
          <p14:tracePt t="24027" x="7639050" y="4356100"/>
          <p14:tracePt t="24044" x="7632700" y="4356100"/>
          <p14:tracePt t="24112" x="7632700" y="4359275"/>
          <p14:tracePt t="24118" x="7629525" y="4359275"/>
          <p14:tracePt t="24127" x="7629525" y="4362450"/>
          <p14:tracePt t="24144" x="7629525" y="4371975"/>
          <p14:tracePt t="24146" x="7623175" y="4378325"/>
          <p14:tracePt t="24160" x="7623175" y="4394200"/>
          <p14:tracePt t="24177" x="7623175" y="4403725"/>
          <p14:tracePt t="24194" x="7623175" y="4413250"/>
          <p14:tracePt t="24211" x="7623175" y="4429125"/>
          <p14:tracePt t="24227" x="7623175" y="4441825"/>
          <p14:tracePt t="24244" x="7623175" y="4451350"/>
          <p14:tracePt t="24261" x="7623175" y="4467225"/>
          <p14:tracePt t="24277" x="7623175" y="4476750"/>
          <p14:tracePt t="24294" x="7623175" y="4498975"/>
          <p14:tracePt t="24310" x="7623175" y="4518025"/>
          <p14:tracePt t="24326" x="7629525" y="4527550"/>
          <p14:tracePt t="24343" x="7635875" y="4543425"/>
          <p14:tracePt t="24360" x="7635875" y="4559300"/>
          <p14:tracePt t="24377" x="7635875" y="4568825"/>
          <p14:tracePt t="24394" x="7635875" y="4578350"/>
          <p14:tracePt t="24411" x="7635875" y="4597400"/>
          <p14:tracePt t="24427" x="7635875" y="4606925"/>
          <p14:tracePt t="24444" x="7635875" y="4616450"/>
          <p14:tracePt t="24460" x="7635875" y="4632325"/>
          <p14:tracePt t="24477" x="7635875" y="4648200"/>
          <p14:tracePt t="24493" x="7635875" y="4657725"/>
          <p14:tracePt t="24511" x="7635875" y="4670425"/>
          <p14:tracePt t="24527" x="7629525" y="4683125"/>
          <p14:tracePt t="24544" x="7623175" y="4695825"/>
          <p14:tracePt t="24561" x="7623175" y="4711700"/>
          <p14:tracePt t="24577" x="7623175" y="4721225"/>
          <p14:tracePt t="24593" x="7623175" y="4730750"/>
          <p14:tracePt t="24610" x="7616825" y="4752975"/>
          <p14:tracePt t="24627" x="7613650" y="4762500"/>
          <p14:tracePt t="24644" x="7607300" y="4772025"/>
          <p14:tracePt t="24661" x="7607300" y="4791075"/>
          <p14:tracePt t="24678" x="7604125" y="4800600"/>
          <p14:tracePt t="24694" x="7604125" y="4810125"/>
          <p14:tracePt t="24710" x="7604125" y="4819650"/>
          <p14:tracePt t="24727" x="7604125" y="4829175"/>
          <p14:tracePt t="24743" x="7591425" y="4841875"/>
          <p14:tracePt t="24760" x="7581900" y="4854575"/>
          <p14:tracePt t="24777" x="7578725" y="4864100"/>
          <p14:tracePt t="24793" x="7572375" y="4876800"/>
          <p14:tracePt t="24811" x="7556500" y="4895850"/>
          <p14:tracePt t="24827" x="7556500" y="4905375"/>
          <p14:tracePt t="24843" x="7553325" y="4914900"/>
          <p14:tracePt t="24860" x="7553325" y="4930775"/>
          <p14:tracePt t="24877" x="7553325" y="4946650"/>
          <p14:tracePt t="24894" x="7553325" y="4949825"/>
          <p14:tracePt t="24910" x="7553325" y="4956175"/>
          <p14:tracePt t="24944" x="7543800" y="4959350"/>
          <p14:tracePt t="24960" x="7531100" y="4968875"/>
          <p14:tracePt t="24977" x="7527925" y="4975225"/>
          <p14:tracePt t="24993" x="7518400" y="4991100"/>
          <p14:tracePt t="25010" x="7502525" y="5003800"/>
          <p14:tracePt t="25027" x="7486650" y="5010150"/>
          <p14:tracePt t="25044" x="7483475" y="5019675"/>
          <p14:tracePt t="25061" x="7467600" y="5029200"/>
          <p14:tracePt t="25077" x="7458075" y="5045075"/>
          <p14:tracePt t="25094" x="7448550" y="5054600"/>
          <p14:tracePt t="25110" x="7432675" y="5070475"/>
          <p14:tracePt t="25127" x="7426325" y="5080000"/>
          <p14:tracePt t="25143" x="7423150" y="5089525"/>
          <p14:tracePt t="25160" x="7407275" y="5105400"/>
          <p14:tracePt t="25177" x="7397750" y="5111750"/>
          <p14:tracePt t="25194" x="7381875" y="5121275"/>
          <p14:tracePt t="25211" x="7366000" y="5140325"/>
          <p14:tracePt t="25227" x="7356475" y="5146675"/>
          <p14:tracePt t="25244" x="7346950" y="5146675"/>
          <p14:tracePt t="25260" x="7327900" y="5149850"/>
          <p14:tracePt t="25277" x="7318375" y="5149850"/>
          <p14:tracePt t="25293" x="7308850" y="5149850"/>
          <p14:tracePt t="25311" x="7286625" y="5156200"/>
          <p14:tracePt t="25327" x="7277100" y="5156200"/>
          <p14:tracePt t="25344" x="7267575" y="5165725"/>
          <p14:tracePt t="25360" x="7251700" y="5165725"/>
          <p14:tracePt t="25377" x="7239000" y="5172075"/>
          <p14:tracePt t="25393" x="7226300" y="5172075"/>
          <p14:tracePt t="25410" x="7213600" y="5172075"/>
          <p14:tracePt t="25427" x="7204075" y="5172075"/>
          <p14:tracePt t="25444" x="7188200" y="5172075"/>
          <p14:tracePt t="25461" x="7156450" y="5172075"/>
          <p14:tracePt t="25477" x="7124700" y="5172075"/>
          <p14:tracePt t="25494" x="7102475" y="5172075"/>
          <p14:tracePt t="25510" x="7083425" y="5172075"/>
          <p14:tracePt t="25527" x="7067550" y="5172075"/>
          <p14:tracePt t="25543" x="7058025" y="5172075"/>
          <p14:tracePt t="25560" x="7042150" y="5168900"/>
          <p14:tracePt t="25577" x="7032625" y="5168900"/>
          <p14:tracePt t="25594" x="7029450" y="5165725"/>
          <p14:tracePt t="25611" x="7023100" y="5165725"/>
          <p14:tracePt t="25848" x="7045325" y="5168900"/>
          <p14:tracePt t="25854" x="7080250" y="5175250"/>
          <p14:tracePt t="25861" x="7108825" y="5181600"/>
          <p14:tracePt t="25877" x="7172325" y="5203825"/>
          <p14:tracePt t="25894" x="7248525" y="5216525"/>
          <p14:tracePt t="25911" x="7346950" y="5232400"/>
          <p14:tracePt t="25927" x="7381875" y="5232400"/>
          <p14:tracePt t="25943" x="7413625" y="5238750"/>
          <p14:tracePt t="25961" x="7445375" y="5238750"/>
          <p14:tracePt t="25977" x="7454900" y="5238750"/>
          <p14:tracePt t="25994" x="7470775" y="5238750"/>
          <p14:tracePt t="26011" x="7483475" y="5235575"/>
          <p14:tracePt t="26027" x="7483475" y="5226050"/>
          <p14:tracePt t="26044" x="7483475" y="5216525"/>
          <p14:tracePt t="26060" x="7489825" y="5197475"/>
          <p14:tracePt t="26076" x="7489825" y="5181600"/>
          <p14:tracePt t="26093" x="7489825" y="5153025"/>
          <p14:tracePt t="26110" x="7489825" y="5127625"/>
          <p14:tracePt t="26127" x="7496175" y="5111750"/>
          <p14:tracePt t="26144" x="7496175" y="5089525"/>
          <p14:tracePt t="26161" x="7505700" y="5054600"/>
          <p14:tracePt t="26177" x="7505700" y="5026025"/>
          <p14:tracePt t="26194" x="7524750" y="5003800"/>
          <p14:tracePt t="26196" x="7524750" y="4984750"/>
          <p14:tracePt t="26210" x="7524750" y="4956175"/>
          <p14:tracePt t="26227" x="7531100" y="4918075"/>
          <p14:tracePt t="26243" x="7531100" y="4895850"/>
          <p14:tracePt t="26260" x="7543800" y="4854575"/>
          <p14:tracePt t="26277" x="7553325" y="4838700"/>
          <p14:tracePt t="26294" x="7559675" y="4829175"/>
          <p14:tracePt t="26311" x="7575550" y="4806950"/>
          <p14:tracePt t="26326" x="7575550" y="4797425"/>
          <p14:tracePt t="26343" x="7578725" y="4787900"/>
          <p14:tracePt t="26360" x="7591425" y="4772025"/>
          <p14:tracePt t="26376" x="7594600" y="4756150"/>
          <p14:tracePt t="26394" x="7604125" y="4746625"/>
          <p14:tracePt t="26411" x="7626350" y="4727575"/>
          <p14:tracePt t="26427" x="7635875" y="4705350"/>
          <p14:tracePt t="26444" x="7642225" y="4689475"/>
          <p14:tracePt t="26460" x="7645400" y="4673600"/>
          <p14:tracePt t="26476" x="7651750" y="4660900"/>
          <p14:tracePt t="26493" x="7654925" y="4648200"/>
          <p14:tracePt t="26510" x="7677150" y="4635500"/>
          <p14:tracePt t="26526" x="7686675" y="4625975"/>
          <p14:tracePt t="26543" x="7696200" y="4610100"/>
          <p14:tracePt t="26561" x="7712075" y="4594225"/>
          <p14:tracePt t="26577" x="7715250" y="4584700"/>
          <p14:tracePt t="26594" x="7715250" y="4575175"/>
          <p14:tracePt t="26610" x="7715250" y="4556125"/>
          <p14:tracePt t="26626" x="7715250" y="4546600"/>
          <p14:tracePt t="26644" x="7715250" y="4533900"/>
          <p14:tracePt t="26661" x="7731125" y="4521200"/>
          <p14:tracePt t="26677" x="7740650" y="4505325"/>
          <p14:tracePt t="26682" x="7747000" y="4492625"/>
          <p14:tracePt t="26694" x="7753350" y="4483100"/>
          <p14:tracePt t="26711" x="7753350" y="4441825"/>
          <p14:tracePt t="26727" x="7759700" y="4419600"/>
          <p14:tracePt t="26743" x="7766050" y="4387850"/>
          <p14:tracePt t="26760" x="7766050" y="4368800"/>
          <p14:tracePt t="26776" x="7766050" y="4359275"/>
          <p14:tracePt t="27069" x="7766050" y="4365625"/>
          <p14:tracePt t="27075" x="7766050" y="4375150"/>
          <p14:tracePt t="27082" x="7766050" y="4387850"/>
          <p14:tracePt t="27093" x="7766050" y="4403725"/>
          <p14:tracePt t="27111" x="7766050" y="4432300"/>
          <p14:tracePt t="27127" x="7766050" y="4460875"/>
          <p14:tracePt t="27143" x="7762875" y="4483100"/>
          <p14:tracePt t="27159" x="7750175" y="4524375"/>
          <p14:tracePt t="27176" x="7737475" y="4549775"/>
          <p14:tracePt t="27193" x="7734300" y="4559300"/>
          <p14:tracePt t="27195" x="7734300" y="4575175"/>
          <p14:tracePt t="27210" x="7727950" y="4584700"/>
          <p14:tracePt t="27227" x="7718425" y="4594225"/>
          <p14:tracePt t="27243" x="7712075" y="4610100"/>
          <p14:tracePt t="27260" x="7702550" y="4629150"/>
          <p14:tracePt t="27277" x="7702550" y="4641850"/>
          <p14:tracePt t="27293" x="7693025" y="4651375"/>
          <p14:tracePt t="27311" x="7693025" y="4670425"/>
          <p14:tracePt t="27327" x="7693025" y="4673600"/>
          <p14:tracePt t="27361" x="7683500" y="4686300"/>
          <p14:tracePt t="27377" x="7667625" y="4686300"/>
          <p14:tracePt t="27393" x="7658100" y="4695825"/>
          <p14:tracePt t="27409" x="7642225" y="4699000"/>
          <p14:tracePt t="27426" x="7632700" y="4705350"/>
          <p14:tracePt t="27443" x="7616825" y="4708525"/>
          <p14:tracePt t="27459" x="7607300" y="4721225"/>
          <p14:tracePt t="27476" x="7604125" y="4721225"/>
          <p14:tracePt t="27517" x="7604125" y="4724400"/>
          <p14:tracePt t="27526" x="7597775" y="4724400"/>
          <p14:tracePt t="27543" x="7588250" y="4730750"/>
          <p14:tracePt t="27560" x="7578725" y="4733925"/>
          <p14:tracePt t="27576" x="7569200" y="4733925"/>
          <p14:tracePt t="27610" x="7553325" y="4740275"/>
          <p14:tracePt t="27627" x="7543800" y="4743450"/>
          <p14:tracePt t="27644" x="7540625" y="4749800"/>
          <p14:tracePt t="27661" x="7518400" y="4749800"/>
          <p14:tracePt t="27677" x="7508875" y="4752975"/>
          <p14:tracePt t="27693" x="7508875" y="4759325"/>
          <p14:tracePt t="27710" x="7505700" y="4768850"/>
          <p14:tracePt t="27726" x="7499350" y="4768850"/>
          <p14:tracePt t="27744" x="7496175" y="4775200"/>
          <p14:tracePt t="27761" x="7483475" y="4778375"/>
          <p14:tracePt t="27794" x="7480300" y="4778375"/>
          <p14:tracePt t="27825" x="7480300" y="4784725"/>
          <p14:tracePt t="27904" x="7470775" y="4784725"/>
          <p14:tracePt t="29911" x="7385050" y="4737100"/>
          <p14:tracePt t="29918" x="7286625" y="4645025"/>
          <p14:tracePt t="29927" x="7156450" y="4527550"/>
          <p14:tracePt t="29943" x="6753225" y="4238625"/>
          <p14:tracePt t="29966" x="5956300" y="3670300"/>
          <p14:tracePt t="29985" x="5089525" y="3038475"/>
          <p14:tracePt t="30011" x="3892550" y="2178050"/>
          <p14:tracePt t="30045" x="2673350" y="1520825"/>
          <p14:tracePt t="30061" x="2244725" y="1374775"/>
          <p14:tracePt t="30078" x="1911350" y="1266825"/>
          <p14:tracePt t="30094" x="1644650" y="1216025"/>
          <p14:tracePt t="30111" x="1549400" y="1196975"/>
          <p14:tracePt t="30274" x="1539875" y="1196975"/>
          <p14:tracePt t="30281" x="1527175" y="1190625"/>
          <p14:tracePt t="30297" x="1489075" y="1177925"/>
          <p14:tracePt t="30309" x="1460500" y="1165225"/>
          <p14:tracePt t="30326" x="1431925" y="1165225"/>
          <p14:tracePt t="30343" x="1419225" y="1165225"/>
          <p14:tracePt t="30359" x="1416050" y="1165225"/>
          <p14:tracePt t="30696" x="1336675" y="1165225"/>
          <p14:tracePt t="30702" x="1235075" y="1165225"/>
          <p14:tracePt t="30713" x="1133475" y="1165225"/>
          <p14:tracePt t="30730" x="904875" y="1171575"/>
          <p14:tracePt t="30746" x="584200" y="1200150"/>
          <p14:tracePt t="30760" x="403225" y="1200150"/>
          <p14:tracePt t="30793" x="95250" y="1200150"/>
          <p14:tracePt t="31497" x="0" y="1196975"/>
          <p14:tracePt t="31526" x="9525" y="1196975"/>
          <p14:tracePt t="31546" x="15875" y="1196975"/>
          <p14:tracePt t="31561" x="22225" y="1196975"/>
          <p14:tracePt t="31568" x="25400" y="1193800"/>
          <p14:tracePt t="31593" x="44450" y="1184275"/>
          <p14:tracePt t="31626" x="152400" y="1177925"/>
          <p14:tracePt t="31643" x="212725" y="1177925"/>
          <p14:tracePt t="31660" x="387350" y="1177925"/>
          <p14:tracePt t="31677" x="492125" y="1181100"/>
          <p14:tracePt t="31693" x="609600" y="1190625"/>
          <p14:tracePt t="31710" x="815975" y="1200150"/>
          <p14:tracePt t="31726" x="930275" y="1200150"/>
          <p14:tracePt t="31743" x="1047750" y="1200150"/>
          <p14:tracePt t="31759" x="1187450" y="1200150"/>
          <p14:tracePt t="31776" x="1270000" y="1200150"/>
          <p14:tracePt t="31793" x="1327150" y="1200150"/>
          <p14:tracePt t="31810" x="1390650" y="1200150"/>
          <p14:tracePt t="31826" x="1428750" y="1200150"/>
          <p14:tracePt t="31843" x="1470025" y="1200150"/>
          <p14:tracePt t="31860" x="1533525" y="1200150"/>
          <p14:tracePt t="31877" x="1577975" y="1200150"/>
          <p14:tracePt t="31892" x="1628775" y="1196975"/>
          <p14:tracePt t="31909" x="1692275" y="1196975"/>
          <p14:tracePt t="31926" x="1727200" y="1196975"/>
          <p14:tracePt t="31943" x="1758950" y="1196975"/>
          <p14:tracePt t="31960" x="1797050" y="1196975"/>
          <p14:tracePt t="31977" x="1835150" y="1196975"/>
          <p14:tracePt t="31993" x="1857375" y="1196975"/>
          <p14:tracePt t="32009" x="1905000" y="1196975"/>
          <p14:tracePt t="32026" x="1939925" y="1196975"/>
          <p14:tracePt t="32043" x="1962150" y="1196975"/>
          <p14:tracePt t="32060" x="1997075" y="1196975"/>
          <p14:tracePt t="32076" x="2006600" y="1196975"/>
          <p14:tracePt t="32093" x="2016125" y="1196975"/>
          <p14:tracePt t="32110" x="2032000" y="1196975"/>
          <p14:tracePt t="32127" x="2044700" y="1196975"/>
          <p14:tracePt t="32143" x="2054225" y="1196975"/>
          <p14:tracePt t="32159" x="2070100" y="1196975"/>
          <p14:tracePt t="32176" x="2079625" y="1196975"/>
          <p14:tracePt t="32192" x="2089150" y="1196975"/>
          <p14:tracePt t="32210" x="2095500" y="1196975"/>
          <p14:tracePt t="32647" x="2092325" y="1209675"/>
          <p14:tracePt t="32654" x="2085975" y="1222375"/>
          <p14:tracePt t="32664" x="2073275" y="1231900"/>
          <p14:tracePt t="32681" x="2041525" y="1298575"/>
          <p14:tracePt t="32693" x="2028825" y="1317625"/>
          <p14:tracePt t="32710" x="1962150" y="1425575"/>
          <p14:tracePt t="32742" x="1873250" y="1533525"/>
          <p14:tracePt t="32776" x="1755775" y="1631950"/>
          <p14:tracePt t="32792" x="1708150" y="1657350"/>
          <p14:tracePt t="32809" x="1644650" y="1676400"/>
          <p14:tracePt t="32826" x="1606550" y="1695450"/>
          <p14:tracePt t="32843" x="1562100" y="1708150"/>
          <p14:tracePt t="32859" x="1498600" y="1714500"/>
          <p14:tracePt t="32876" x="1454150" y="1714500"/>
          <p14:tracePt t="32893" x="1419225" y="1714500"/>
          <p14:tracePt t="32910" x="1355725" y="1714500"/>
          <p14:tracePt t="32926" x="1295400" y="1714500"/>
          <p14:tracePt t="32943" x="1244600" y="1714500"/>
          <p14:tracePt t="32960" x="1181100" y="1714500"/>
          <p14:tracePt t="32977" x="1130300" y="1714500"/>
          <p14:tracePt t="32993" x="1092200" y="1714500"/>
          <p14:tracePt t="33009" x="1006475" y="1730375"/>
          <p14:tracePt t="33026" x="955675" y="1730375"/>
          <p14:tracePt t="33043" x="892175" y="1743075"/>
          <p14:tracePt t="33060" x="828675" y="1749425"/>
          <p14:tracePt t="33076" x="806450" y="1762125"/>
          <p14:tracePt t="33093" x="784225" y="1762125"/>
          <p14:tracePt t="33110" x="727075" y="1762125"/>
          <p14:tracePt t="33126" x="685800" y="1762125"/>
          <p14:tracePt t="33143" x="641350" y="1762125"/>
          <p14:tracePt t="33160" x="600075" y="1762125"/>
          <p14:tracePt t="33176" x="561975" y="1762125"/>
          <p14:tracePt t="33193" x="542925" y="1762125"/>
          <p14:tracePt t="33210" x="520700" y="1762125"/>
          <p14:tracePt t="33227" x="511175" y="1762125"/>
          <p14:tracePt t="33243" x="501650" y="1752600"/>
          <p14:tracePt t="33260" x="457200" y="1736725"/>
          <p14:tracePt t="33275" x="441325" y="1724025"/>
          <p14:tracePt t="33292" x="431800" y="1720850"/>
          <p14:tracePt t="33295" x="422275" y="1714500"/>
          <p14:tracePt t="33309" x="412750" y="1714500"/>
          <p14:tracePt t="33331" x="396875" y="1714500"/>
          <p14:tracePt t="33342" x="393700" y="1714500"/>
          <p14:tracePt t="33359" x="381000" y="1714500"/>
          <p14:tracePt t="33417" x="381000" y="1711325"/>
          <p14:tracePt t="33439" x="384175" y="1711325"/>
          <p14:tracePt t="33446" x="390525" y="1711325"/>
          <p14:tracePt t="33460" x="406400" y="1692275"/>
          <p14:tracePt t="33476" x="450850" y="1679575"/>
          <p14:tracePt t="33493" x="504825" y="1673225"/>
          <p14:tracePt t="33509" x="574675" y="1673225"/>
          <p14:tracePt t="33526" x="609600" y="1673225"/>
          <p14:tracePt t="33543" x="654050" y="1673225"/>
          <p14:tracePt t="33559" x="711200" y="1666875"/>
          <p14:tracePt t="33576" x="755650" y="1660525"/>
          <p14:tracePt t="33593" x="800100" y="1647825"/>
          <p14:tracePt t="33610" x="923925" y="1619250"/>
          <p14:tracePt t="33626" x="987425" y="1603375"/>
          <p14:tracePt t="33643" x="1025525" y="1590675"/>
          <p14:tracePt t="33659" x="1076325" y="1574800"/>
          <p14:tracePt t="33676" x="1095375" y="1574800"/>
          <p14:tracePt t="33692" x="1127125" y="1562100"/>
          <p14:tracePt t="33710" x="1190625" y="1562100"/>
          <p14:tracePt t="33725" x="1235075" y="1562100"/>
          <p14:tracePt t="33742" x="1276350" y="1562100"/>
          <p14:tracePt t="33759" x="1311275" y="1562100"/>
          <p14:tracePt t="33776" x="1339850" y="1562100"/>
          <p14:tracePt t="33793" x="1362075" y="1562100"/>
          <p14:tracePt t="33795" x="1371600" y="1562100"/>
          <p14:tracePt t="33809" x="1403350" y="1562100"/>
          <p14:tracePt t="33825" x="1444625" y="1562100"/>
          <p14:tracePt t="33843" x="1476375" y="1562100"/>
          <p14:tracePt t="33860" x="1536700" y="1562100"/>
          <p14:tracePt t="33876" x="1574800" y="1562100"/>
          <p14:tracePt t="33893" x="1603375" y="1562100"/>
          <p14:tracePt t="33909" x="1644650" y="1562100"/>
          <p14:tracePt t="33926" x="1689100" y="1562100"/>
          <p14:tracePt t="33942" x="1724025" y="1562100"/>
          <p14:tracePt t="33959" x="1793875" y="1562100"/>
          <p14:tracePt t="33976" x="1854200" y="1562100"/>
          <p14:tracePt t="33992" x="1898650" y="1562100"/>
          <p14:tracePt t="34009" x="1946275" y="1562100"/>
          <p14:tracePt t="34026" x="1955800" y="1562100"/>
          <p14:tracePt t="34042" x="1965325" y="1562100"/>
          <p14:tracePt t="34059" x="1978025" y="1562100"/>
          <p14:tracePt t="34582" x="1949450" y="1571625"/>
          <p14:tracePt t="34589" x="1901825" y="1597025"/>
          <p14:tracePt t="34599" x="1851025" y="1622425"/>
          <p14:tracePt t="34614" x="1724025" y="1692275"/>
          <p14:tracePt t="34630" x="1590675" y="1793875"/>
          <p14:tracePt t="34649" x="1498600" y="1851025"/>
          <p14:tracePt t="34675" x="1308100" y="1958975"/>
          <p14:tracePt t="34710" x="1120775" y="2060575"/>
          <p14:tracePt t="34726" x="1066800" y="2073275"/>
          <p14:tracePt t="34743" x="1022350" y="2089150"/>
          <p14:tracePt t="34760" x="958850" y="2108200"/>
          <p14:tracePt t="34776" x="914400" y="2108200"/>
          <p14:tracePt t="34792" x="869950" y="2108200"/>
          <p14:tracePt t="34809" x="835025" y="2108200"/>
          <p14:tracePt t="34826" x="800100" y="2108200"/>
          <p14:tracePt t="34843" x="777875" y="2108200"/>
          <p14:tracePt t="34860" x="736600" y="2105025"/>
          <p14:tracePt t="34876" x="701675" y="2105025"/>
          <p14:tracePt t="34893" x="663575" y="2105025"/>
          <p14:tracePt t="34909" x="593725" y="2098675"/>
          <p14:tracePt t="34925" x="549275" y="2098675"/>
          <p14:tracePt t="34942" x="511175" y="2092325"/>
          <p14:tracePt t="34959" x="473075" y="2085975"/>
          <p14:tracePt t="34976" x="441325" y="2085975"/>
          <p14:tracePt t="34993" x="431800" y="2085975"/>
          <p14:tracePt t="35010" x="419100" y="2085975"/>
          <p14:tracePt t="35026" x="403225" y="2085975"/>
          <p14:tracePt t="35042" x="393700" y="2085975"/>
          <p14:tracePt t="35059" x="387350" y="2085975"/>
          <p14:tracePt t="35096" x="387350" y="2079625"/>
          <p14:tracePt t="35118" x="390525" y="2076450"/>
          <p14:tracePt t="35127" x="393700" y="2070100"/>
          <p14:tracePt t="35143" x="406400" y="2054225"/>
          <p14:tracePt t="35160" x="447675" y="2038350"/>
          <p14:tracePt t="35176" x="492125" y="2038350"/>
          <p14:tracePt t="35192" x="527050" y="2032000"/>
          <p14:tracePt t="35209" x="574675" y="2032000"/>
          <p14:tracePt t="35225" x="606425" y="2032000"/>
          <p14:tracePt t="35243" x="628650" y="2032000"/>
          <p14:tracePt t="35259" x="660400" y="2032000"/>
          <p14:tracePt t="35276" x="682625" y="2032000"/>
          <p14:tracePt t="35292" x="720725" y="2019300"/>
          <p14:tracePt t="35309" x="803275" y="1990725"/>
          <p14:tracePt t="35325" x="876300" y="1974850"/>
          <p14:tracePt t="35343" x="930275" y="1974850"/>
          <p14:tracePt t="35363" x="990600" y="1974850"/>
          <p14:tracePt t="35376" x="1028700" y="1974850"/>
          <p14:tracePt t="35392" x="1079500" y="1974850"/>
          <p14:tracePt t="35409" x="1155700" y="1974850"/>
          <p14:tracePt t="35426" x="1216025" y="1974850"/>
          <p14:tracePt t="35442" x="1270000" y="1974850"/>
          <p14:tracePt t="35459" x="1330325" y="1974850"/>
          <p14:tracePt t="35475" x="1374775" y="1974850"/>
          <p14:tracePt t="35492" x="1406525" y="1974850"/>
          <p14:tracePt t="35509" x="1419225" y="1974850"/>
          <p14:tracePt t="35525" x="1435100" y="1974850"/>
          <p14:tracePt t="35543" x="1438275" y="1974850"/>
          <p14:tracePt t="36496" x="1574800" y="2025650"/>
          <p14:tracePt t="36504" x="1908175" y="2168525"/>
          <p14:tracePt t="36517" x="2574925" y="2438400"/>
          <p14:tracePt t="36530" x="3321050" y="2667000"/>
          <p14:tracePt t="36545" x="4041775" y="2889250"/>
          <p14:tracePt t="36560" x="4781550" y="3082925"/>
          <p14:tracePt t="36594" x="5775325" y="3267075"/>
          <p14:tracePt t="36628" x="6445250" y="3279775"/>
          <p14:tracePt t="36645" x="6610350" y="3267075"/>
          <p14:tracePt t="36661" x="6645275" y="3260725"/>
          <p14:tracePt t="36676" x="6670675" y="3248025"/>
          <p14:tracePt t="36692" x="6673850" y="3232150"/>
          <p14:tracePt t="36709" x="6670675" y="3190875"/>
          <p14:tracePt t="36726" x="6645275" y="3152775"/>
          <p14:tracePt t="36742" x="6600825" y="3092450"/>
          <p14:tracePt t="36760" x="6492875" y="2946400"/>
          <p14:tracePt t="36776" x="6438900" y="2835275"/>
          <p14:tracePt t="36793" x="6381750" y="2752725"/>
          <p14:tracePt t="36809" x="6315075" y="2654300"/>
          <p14:tracePt t="36825" x="6276975" y="2587625"/>
          <p14:tracePt t="36842" x="6238875" y="2517775"/>
          <p14:tracePt t="36860" x="6188075" y="2441575"/>
          <p14:tracePt t="36876" x="6178550" y="2419350"/>
          <p14:tracePt t="36893" x="6165850" y="2393950"/>
          <p14:tracePt t="36910" x="6153150" y="2381250"/>
          <p14:tracePt t="36926" x="6137275" y="2381250"/>
          <p14:tracePt t="36943" x="6127750" y="2381250"/>
          <p14:tracePt t="36959" x="6111875" y="2381250"/>
          <p14:tracePt t="36975" x="6083300" y="2381250"/>
          <p14:tracePt t="36992" x="6038850" y="2381250"/>
          <p14:tracePt t="37009" x="5934075" y="2371725"/>
          <p14:tracePt t="37025" x="5861050" y="2371725"/>
          <p14:tracePt t="37043" x="5810250" y="2365375"/>
          <p14:tracePt t="37060" x="5746750" y="2339975"/>
          <p14:tracePt t="37076" x="5692775" y="2327275"/>
          <p14:tracePt t="37093" x="5629275" y="2311400"/>
          <p14:tracePt t="37110" x="5514975" y="2273300"/>
          <p14:tracePt t="37126" x="5476875" y="2260600"/>
          <p14:tracePt t="37142" x="5432425" y="2241550"/>
          <p14:tracePt t="37160" x="5387975" y="2203450"/>
          <p14:tracePt t="37176" x="5362575" y="2181225"/>
          <p14:tracePt t="37192" x="5337175" y="2149475"/>
          <p14:tracePt t="37210" x="5321300" y="2127250"/>
          <p14:tracePt t="37226" x="5311775" y="2117725"/>
          <p14:tracePt t="37242" x="5302250" y="2108200"/>
          <p14:tracePt t="37259" x="5299075" y="2085975"/>
          <p14:tracePt t="37276" x="5299075" y="2076450"/>
          <p14:tracePt t="37292" x="5299075" y="2066925"/>
          <p14:tracePt t="37309" x="5305425" y="2041525"/>
          <p14:tracePt t="37326" x="5305425" y="2025650"/>
          <p14:tracePt t="37343" x="5305425" y="2016125"/>
          <p14:tracePt t="37359" x="5308600" y="2000250"/>
          <p14:tracePt t="37375" x="5308600" y="1987550"/>
          <p14:tracePt t="37453" x="5308600" y="1981200"/>
          <p14:tracePt t="37660" x="5346700" y="2035175"/>
          <p14:tracePt t="37667" x="5394325" y="2130425"/>
          <p14:tracePt t="37675" x="5451475" y="2238375"/>
          <p14:tracePt t="37692" x="5537200" y="2428875"/>
          <p14:tracePt t="37709" x="5686425" y="2819400"/>
          <p14:tracePt t="37727" x="5784850" y="3048000"/>
          <p14:tracePt t="37743" x="5886450" y="3282950"/>
          <p14:tracePt t="37759" x="5991225" y="3578225"/>
          <p14:tracePt t="37776" x="6057900" y="3756025"/>
          <p14:tracePt t="37793" x="6102350" y="3908425"/>
          <p14:tracePt t="37809" x="6137275" y="4076700"/>
          <p14:tracePt t="37825" x="6153150" y="4171950"/>
          <p14:tracePt t="37843" x="6159500" y="4254500"/>
          <p14:tracePt t="37860" x="6159500" y="4333875"/>
          <p14:tracePt t="37876" x="6159500" y="4378325"/>
          <p14:tracePt t="37892" x="6159500" y="4416425"/>
          <p14:tracePt t="37909" x="6156325" y="4448175"/>
          <p14:tracePt t="37926" x="6153150" y="4473575"/>
          <p14:tracePt t="37942" x="6153150" y="4483100"/>
          <p14:tracePt t="37959" x="6140450" y="4495800"/>
          <p14:tracePt t="37975" x="6140450" y="4505325"/>
          <p14:tracePt t="37993" x="6137275" y="4521200"/>
          <p14:tracePt t="38010" x="6127750" y="4537075"/>
          <p14:tracePt t="38026" x="6115050" y="4546600"/>
          <p14:tracePt t="38043" x="6105525" y="4556125"/>
          <p14:tracePt t="38059" x="6092825" y="4575175"/>
          <p14:tracePt t="38075" x="6083300" y="4581525"/>
          <p14:tracePt t="38092" x="6067425" y="4581525"/>
          <p14:tracePt t="38109" x="6057900" y="4581525"/>
          <p14:tracePt t="38125" x="6051550" y="4587875"/>
          <p14:tracePt t="38142" x="6042025" y="4591050"/>
          <p14:tracePt t="38159" x="6026150" y="4591050"/>
          <p14:tracePt t="38175" x="6016625" y="4591050"/>
          <p14:tracePt t="38209" x="6013450" y="4591050"/>
          <p14:tracePt t="38289" x="6007100" y="4591050"/>
          <p14:tracePt t="39153" x="5921375" y="4591050"/>
          <p14:tracePt t="39160" x="5807075" y="4591050"/>
          <p14:tracePt t="39175" x="5518150" y="4584700"/>
          <p14:tracePt t="39192" x="5156200" y="4559300"/>
          <p14:tracePt t="39209" x="4514850" y="4416425"/>
          <p14:tracePt t="39233" x="3908425" y="4248150"/>
          <p14:tracePt t="39260" x="3009900" y="3860800"/>
          <p14:tracePt t="39295" x="2146300" y="3505200"/>
          <p14:tracePt t="39311" x="1908175" y="3400425"/>
          <p14:tracePt t="39327" x="1730375" y="3314700"/>
          <p14:tracePt t="39344" x="1562100" y="3232150"/>
          <p14:tracePt t="39360" x="1374775" y="3133725"/>
          <p14:tracePt t="39376" x="1285875" y="3086100"/>
          <p14:tracePt t="39393" x="1206500" y="3044825"/>
          <p14:tracePt t="39410" x="1108075" y="2984500"/>
          <p14:tracePt t="39425" x="1041400" y="2955925"/>
          <p14:tracePt t="39443" x="971550" y="2917825"/>
          <p14:tracePt t="39458" x="904875" y="2879725"/>
          <p14:tracePt t="39475" x="841375" y="2841625"/>
          <p14:tracePt t="39492" x="774700" y="2813050"/>
          <p14:tracePt t="39509" x="631825" y="2736850"/>
          <p14:tracePt t="39525" x="555625" y="2705100"/>
          <p14:tracePt t="39542" x="514350" y="2673350"/>
          <p14:tracePt t="39559" x="463550" y="2647950"/>
          <p14:tracePt t="39576" x="441325" y="2635250"/>
          <p14:tracePt t="39592" x="409575" y="2619375"/>
          <p14:tracePt t="39609" x="390525" y="2613025"/>
          <p14:tracePt t="39625" x="377825" y="2613025"/>
          <p14:tracePt t="39642" x="365125" y="2606675"/>
          <p14:tracePt t="39659" x="358775" y="2597150"/>
          <p14:tracePt t="39675" x="358775" y="2593975"/>
          <p14:tracePt t="39692" x="358775" y="2584450"/>
          <p14:tracePt t="39709" x="358775" y="2571750"/>
          <p14:tracePt t="39818" x="358775" y="2568575"/>
          <p14:tracePt t="39832" x="358775" y="2562225"/>
          <p14:tracePt t="39846" x="358775" y="2559050"/>
          <p14:tracePt t="39859" x="358775" y="2549525"/>
          <p14:tracePt t="39875" x="365125" y="2540000"/>
          <p14:tracePt t="39892" x="381000" y="2520950"/>
          <p14:tracePt t="39909" x="396875" y="2508250"/>
          <p14:tracePt t="39925" x="406400" y="2495550"/>
          <p14:tracePt t="39941" x="422275" y="2486025"/>
          <p14:tracePt t="39959" x="466725" y="2463800"/>
          <p14:tracePt t="39975" x="501650" y="2451100"/>
          <p14:tracePt t="39992" x="539750" y="2438400"/>
          <p14:tracePt t="40009" x="603250" y="2425700"/>
          <p14:tracePt t="40025" x="635000" y="2425700"/>
          <p14:tracePt t="40041" x="650875" y="2419350"/>
          <p14:tracePt t="40059" x="676275" y="2406650"/>
          <p14:tracePt t="40076" x="685800" y="2406650"/>
          <p14:tracePt t="40092" x="695325" y="2406650"/>
          <p14:tracePt t="40109" x="714375" y="2406650"/>
          <p14:tracePt t="40125" x="746125" y="2406650"/>
          <p14:tracePt t="40142" x="768350" y="2406650"/>
          <p14:tracePt t="40159" x="806450" y="2406650"/>
          <p14:tracePt t="40176" x="828675" y="2406650"/>
          <p14:tracePt t="40193" x="857250" y="2406650"/>
          <p14:tracePt t="40210" x="914400" y="2406650"/>
          <p14:tracePt t="40226" x="942975" y="2406650"/>
          <p14:tracePt t="40243" x="987425" y="2406650"/>
          <p14:tracePt t="40259" x="1047750" y="2406650"/>
          <p14:tracePt t="40275" x="1095375" y="2416175"/>
          <p14:tracePt t="40291" x="1139825" y="2422525"/>
          <p14:tracePt t="40309" x="1235075" y="2432050"/>
          <p14:tracePt t="40325" x="1289050" y="2438400"/>
          <p14:tracePt t="40342" x="1339850" y="2438400"/>
          <p14:tracePt t="40359" x="1466850" y="2454275"/>
          <p14:tracePt t="40376" x="1552575" y="2460625"/>
          <p14:tracePt t="40393" x="1612900" y="2460625"/>
          <p14:tracePt t="40409" x="1676400" y="2466975"/>
          <p14:tracePt t="40425" x="1720850" y="2466975"/>
          <p14:tracePt t="40442" x="1755775" y="2466975"/>
          <p14:tracePt t="40459" x="1819275" y="2466975"/>
          <p14:tracePt t="40475" x="1854200" y="2466975"/>
          <p14:tracePt t="40492" x="1876425" y="2466975"/>
          <p14:tracePt t="40509" x="1911350" y="2466975"/>
          <p14:tracePt t="40525" x="1920875" y="2466975"/>
          <p14:tracePt t="40542" x="1930400" y="2466975"/>
          <p14:tracePt t="40559" x="1946275" y="2466975"/>
          <p14:tracePt t="40639" x="1949450" y="2466975"/>
          <p14:tracePt t="40674" x="1955800" y="2470150"/>
          <p14:tracePt t="40682" x="1962150" y="2482850"/>
          <p14:tracePt t="40692" x="1965325" y="2486025"/>
          <p14:tracePt t="40709" x="1971675" y="2486025"/>
          <p14:tracePt t="42489" x="1933575" y="2514600"/>
          <p14:tracePt t="42495" x="1870075" y="2568575"/>
          <p14:tracePt t="42509" x="1743075" y="2667000"/>
          <p14:tracePt t="42526" x="1625600" y="2765425"/>
          <p14:tracePt t="42542" x="1530350" y="2860675"/>
          <p14:tracePt t="42559" x="1416050" y="2968625"/>
          <p14:tracePt t="42591" x="1266825" y="3063875"/>
          <p14:tracePt t="42626" x="1177925" y="3114675"/>
          <p14:tracePt t="42642" x="1146175" y="3114675"/>
          <p14:tracePt t="42658" x="1108075" y="3114675"/>
          <p14:tracePt t="42675" x="1085850" y="3114675"/>
          <p14:tracePt t="42691" x="1060450" y="3105150"/>
          <p14:tracePt t="42710" x="1019175" y="3067050"/>
          <p14:tracePt t="42725" x="993775" y="3044825"/>
          <p14:tracePt t="42742" x="946150" y="3016250"/>
          <p14:tracePt t="42759" x="895350" y="2984500"/>
          <p14:tracePt t="42775" x="850900" y="2965450"/>
          <p14:tracePt t="42792" x="812800" y="2952750"/>
          <p14:tracePt t="42809" x="755650" y="2927350"/>
          <p14:tracePt t="42825" x="711200" y="2914650"/>
          <p14:tracePt t="42842" x="673100" y="2901950"/>
          <p14:tracePt t="42859" x="609600" y="2889250"/>
          <p14:tracePt t="42876" x="571500" y="2889250"/>
          <p14:tracePt t="42892" x="549275" y="2889250"/>
          <p14:tracePt t="42909" x="511175" y="2889250"/>
          <p14:tracePt t="42925" x="488950" y="2889250"/>
          <p14:tracePt t="42941" x="463550" y="2889250"/>
          <p14:tracePt t="42959" x="450850" y="2889250"/>
          <p14:tracePt t="42975" x="441325" y="2889250"/>
          <p14:tracePt t="42992" x="425450" y="2889250"/>
          <p14:tracePt t="43009" x="409575" y="2889250"/>
          <p14:tracePt t="43296" x="438150" y="2882900"/>
          <p14:tracePt t="43304" x="463550" y="2876550"/>
          <p14:tracePt t="43313" x="492125" y="2870200"/>
          <p14:tracePt t="43329" x="527050" y="2863850"/>
          <p14:tracePt t="43345" x="574675" y="2863850"/>
          <p14:tracePt t="43359" x="619125" y="2863850"/>
          <p14:tracePt t="43391" x="701675" y="2863850"/>
          <p14:tracePt t="43424" x="777875" y="2867025"/>
          <p14:tracePt t="43441" x="809625" y="2879725"/>
          <p14:tracePt t="43462" x="828675" y="2879725"/>
          <p14:tracePt t="43474" x="838200" y="2879725"/>
          <p14:tracePt t="43491" x="854075" y="2879725"/>
          <p14:tracePt t="43509" x="869950" y="2879725"/>
          <p14:tracePt t="43525" x="879475" y="2879725"/>
          <p14:tracePt t="43542" x="889000" y="2879725"/>
          <p14:tracePt t="43559" x="920750" y="2879725"/>
          <p14:tracePt t="43575" x="936625" y="2879725"/>
          <p14:tracePt t="43592" x="962025" y="2879725"/>
          <p14:tracePt t="43609" x="984250" y="2879725"/>
          <p14:tracePt t="43625" x="1006475" y="2879725"/>
          <p14:tracePt t="43642" x="1016000" y="2879725"/>
          <p14:tracePt t="43659" x="1028700" y="2879725"/>
          <p14:tracePt t="43675" x="1038225" y="2879725"/>
          <p14:tracePt t="43692" x="1054100" y="2879725"/>
          <p14:tracePt t="43710" x="1069975" y="2879725"/>
          <p14:tracePt t="43725" x="1079500" y="2879725"/>
          <p14:tracePt t="43742" x="1082675" y="2879725"/>
          <p14:tracePt t="43781" x="1089025" y="2879725"/>
          <p14:tracePt t="43888" x="1092200" y="2879725"/>
          <p14:tracePt t="44617" x="1098550" y="2879725"/>
          <p14:tracePt t="44680" x="1101725" y="2879725"/>
          <p14:tracePt t="45124" x="1174750" y="2908300"/>
          <p14:tracePt t="45131" x="1279525" y="2946400"/>
          <p14:tracePt t="45145" x="1543050" y="3051175"/>
          <p14:tracePt t="45162" x="1857375" y="3222625"/>
          <p14:tracePt t="45180" x="2406650" y="3546475"/>
          <p14:tracePt t="45197" x="2774950" y="3771900"/>
          <p14:tracePt t="45217" x="3241675" y="4076700"/>
          <p14:tracePt t="45243" x="3683000" y="4362450"/>
          <p14:tracePt t="45276" x="4222750" y="4727575"/>
          <p14:tracePt t="45295" x="4476750" y="4899025"/>
          <p14:tracePt t="45309" x="4635500" y="5000625"/>
          <p14:tracePt t="45326" x="4749800" y="5080000"/>
          <p14:tracePt t="45342" x="4864100" y="5159375"/>
          <p14:tracePt t="45359" x="5083175" y="5267325"/>
          <p14:tracePt t="45375" x="5197475" y="5327650"/>
          <p14:tracePt t="45392" x="5283200" y="5362575"/>
          <p14:tracePt t="45409" x="5422900" y="5419725"/>
          <p14:tracePt t="45425" x="5486400" y="5432425"/>
          <p14:tracePt t="45441" x="5524500" y="5445125"/>
          <p14:tracePt t="45459" x="5575300" y="5470525"/>
          <p14:tracePt t="45475" x="5603875" y="5470525"/>
          <p14:tracePt t="45492" x="5626100" y="5470525"/>
          <p14:tracePt t="45508" x="5667375" y="5470525"/>
          <p14:tracePt t="45524" x="5689600" y="5467350"/>
          <p14:tracePt t="45541" x="5721350" y="5448300"/>
          <p14:tracePt t="45558" x="5746750" y="5438775"/>
          <p14:tracePt t="45574" x="5756275" y="5429250"/>
          <p14:tracePt t="45592" x="5772150" y="5416550"/>
          <p14:tracePt t="45609" x="5778500" y="5397500"/>
          <p14:tracePt t="45625" x="5778500" y="5387975"/>
          <p14:tracePt t="45642" x="5778500" y="5378450"/>
          <p14:tracePt t="45658" x="5778500" y="5362575"/>
          <p14:tracePt t="45674" x="5778500" y="5340350"/>
          <p14:tracePt t="45691" x="5775325" y="5318125"/>
          <p14:tracePt t="45709" x="5749925" y="5254625"/>
          <p14:tracePt t="45724" x="5737225" y="5216525"/>
          <p14:tracePt t="45741" x="5724525" y="5184775"/>
          <p14:tracePt t="45759" x="5699125" y="5143500"/>
          <p14:tracePt t="45775" x="5689600" y="5118100"/>
          <p14:tracePt t="45791" x="5683250" y="5095875"/>
          <p14:tracePt t="45808" x="5676900" y="5076825"/>
          <p14:tracePt t="45824" x="5676900" y="5067300"/>
          <p14:tracePt t="45842" x="5676900" y="5051425"/>
          <p14:tracePt t="45859" x="5676900" y="5035550"/>
          <p14:tracePt t="45875" x="5676900" y="5026025"/>
          <p14:tracePt t="45892" x="5676900" y="5016500"/>
          <p14:tracePt t="45908" x="5676900" y="4997450"/>
          <p14:tracePt t="45924" x="5676900" y="4987925"/>
          <p14:tracePt t="45941" x="5680075" y="4972050"/>
          <p14:tracePt t="45958" x="5683250" y="4943475"/>
          <p14:tracePt t="45974" x="5683250" y="4927600"/>
          <p14:tracePt t="45991" x="5683250" y="4918075"/>
          <p14:tracePt t="46008" x="5683250" y="4899025"/>
          <p14:tracePt t="46025" x="5683250" y="4889500"/>
          <p14:tracePt t="46042" x="5683250" y="4879975"/>
          <p14:tracePt t="46059" x="5683250" y="4864100"/>
          <p14:tracePt t="46074" x="5683250" y="4854575"/>
          <p14:tracePt t="46091" x="5683250" y="4848225"/>
          <p14:tracePt t="46109" x="5683250" y="4845050"/>
          <p14:tracePt t="46152" x="5683250" y="4838700"/>
          <p14:tracePt t="46160" x="5689600" y="4838700"/>
          <p14:tracePt t="46175" x="5705475" y="4838700"/>
          <p14:tracePt t="46191" x="5715000" y="4838700"/>
          <p14:tracePt t="46208" x="5727700" y="4838700"/>
          <p14:tracePt t="46224" x="5734050" y="4838700"/>
          <p14:tracePt t="46746" x="5772150" y="4826000"/>
          <p14:tracePt t="46753" x="5845175" y="4800600"/>
          <p14:tracePt t="46760" x="5918200" y="4743450"/>
          <p14:tracePt t="46775" x="6102350" y="4587875"/>
          <p14:tracePt t="46792" x="6267450" y="4416425"/>
          <p14:tracePt t="46817" x="6721475" y="3943350"/>
          <p14:tracePt t="46844" x="7013575" y="3629025"/>
          <p14:tracePt t="46876" x="7248525" y="3403600"/>
          <p14:tracePt t="46893" x="7321550" y="3330575"/>
          <p14:tracePt t="46911" x="7397750" y="3232150"/>
          <p14:tracePt t="46925" x="7454900" y="3159125"/>
          <p14:tracePt t="46942" x="7483475" y="3092450"/>
          <p14:tracePt t="46959" x="7505700" y="3003550"/>
          <p14:tracePt t="46975" x="7505700" y="2959100"/>
          <p14:tracePt t="46991" x="7505700" y="2898775"/>
          <p14:tracePt t="47008" x="7505700" y="2781300"/>
          <p14:tracePt t="47024" x="7505700" y="2708275"/>
          <p14:tracePt t="47041" x="7499350" y="2647950"/>
          <p14:tracePt t="47058" x="7486650" y="2584450"/>
          <p14:tracePt t="47075" x="7480300" y="2540000"/>
          <p14:tracePt t="47092" x="7480300" y="2495550"/>
          <p14:tracePt t="47109" x="7473950" y="2435225"/>
          <p14:tracePt t="47125" x="7467600" y="2390775"/>
          <p14:tracePt t="47141" x="7448550" y="2343150"/>
          <p14:tracePt t="47159" x="7429500" y="2301875"/>
          <p14:tracePt t="47175" x="7426325" y="2286000"/>
          <p14:tracePt t="47191" x="7426325" y="2276475"/>
          <p14:tracePt t="47209" x="7416800" y="2270125"/>
          <p14:tracePt t="47225" x="7407275" y="2270125"/>
          <p14:tracePt t="47242" x="7385050" y="2270125"/>
          <p14:tracePt t="47258" x="7321550" y="2282825"/>
          <p14:tracePt t="47274" x="7254875" y="2301875"/>
          <p14:tracePt t="47291" x="7210425" y="2317750"/>
          <p14:tracePt t="47308" x="7159625" y="2339975"/>
          <p14:tracePt t="47325" x="7127875" y="2346325"/>
          <p14:tracePt t="47341" x="7112000" y="2346325"/>
          <p14:tracePt t="47358" x="7092950" y="2352675"/>
          <p14:tracePt t="47375" x="7077075" y="2352675"/>
          <p14:tracePt t="47391" x="7067550" y="2352675"/>
          <p14:tracePt t="47408" x="7051675" y="2352675"/>
          <p14:tracePt t="47424" x="7048500" y="2352675"/>
          <p14:tracePt t="47523" x="7048500" y="2349500"/>
          <p14:tracePt t="47537" x="7048500" y="2346325"/>
          <p14:tracePt t="47545" x="7048500" y="2339975"/>
          <p14:tracePt t="47559" x="7048500" y="2330450"/>
          <p14:tracePt t="47574" x="7048500" y="2320925"/>
          <p14:tracePt t="47591" x="7048500" y="2311400"/>
          <p14:tracePt t="47609" x="7048500" y="2295525"/>
          <p14:tracePt t="47625" x="7048500" y="2279650"/>
          <p14:tracePt t="47642" x="7048500" y="2270125"/>
          <p14:tracePt t="47659" x="7048500" y="2260600"/>
          <p14:tracePt t="47691" x="7048500" y="2257425"/>
          <p14:tracePt t="47724" x="7042150" y="2257425"/>
          <p14:tracePt t="48038" x="7026275" y="2251075"/>
          <p14:tracePt t="48045" x="7013575" y="2244725"/>
          <p14:tracePt t="48059" x="6991350" y="2232025"/>
          <p14:tracePt t="48075" x="6959600" y="2222500"/>
          <p14:tracePt t="48091" x="6943725" y="2190750"/>
          <p14:tracePt t="48108" x="6924675" y="2155825"/>
          <p14:tracePt t="48124" x="6905625" y="2124075"/>
          <p14:tracePt t="48141" x="6896100" y="2101850"/>
          <p14:tracePt t="48158" x="6880225" y="2079625"/>
          <p14:tracePt t="48174" x="6880225" y="2070100"/>
          <p14:tracePt t="48191" x="6880225" y="2060575"/>
          <p14:tracePt t="48208" x="6880225" y="2057400"/>
          <p14:tracePt t="48241" x="6873875" y="2057400"/>
          <p14:tracePt t="48266" x="6870700" y="2057400"/>
          <p14:tracePt t="48309" x="6870700" y="2063750"/>
          <p14:tracePt t="48316" x="6870700" y="2066925"/>
          <p14:tracePt t="48324" x="6870700" y="2073275"/>
          <p14:tracePt t="48341" x="6870700" y="2085975"/>
          <p14:tracePt t="48358" x="6870700" y="2120900"/>
          <p14:tracePt t="48374" x="6880225" y="2149475"/>
          <p14:tracePt t="48391" x="6896100" y="2174875"/>
          <p14:tracePt t="48408" x="6940550" y="2212975"/>
          <p14:tracePt t="48424" x="6956425" y="2222500"/>
          <p14:tracePt t="48442" x="6965950" y="2232025"/>
          <p14:tracePt t="48459" x="6981825" y="2247900"/>
          <p14:tracePt t="48475" x="6981825" y="2257425"/>
          <p14:tracePt t="48508" x="6988175" y="2257425"/>
          <p14:tracePt t="48780" x="6985000" y="2257425"/>
          <p14:tracePt t="48787" x="6975475" y="2251075"/>
          <p14:tracePt t="48794" x="6969125" y="2247900"/>
          <p14:tracePt t="48808" x="6959600" y="2238375"/>
          <p14:tracePt t="48824" x="6950075" y="2225675"/>
          <p14:tracePt t="48842" x="6940550" y="2212975"/>
          <p14:tracePt t="48859" x="6918325" y="2197100"/>
          <p14:tracePt t="48875" x="6918325" y="2187575"/>
          <p14:tracePt t="48892" x="6918325" y="2181225"/>
          <p14:tracePt t="48967" x="6918325" y="2184400"/>
          <p14:tracePt t="48974" x="6918325" y="2187575"/>
          <p14:tracePt t="48981" x="6918325" y="2193925"/>
          <p14:tracePt t="48991" x="6918325" y="2197100"/>
          <p14:tracePt t="49009" x="6918325" y="2219325"/>
          <p14:tracePt t="49025" x="6918325" y="2228850"/>
          <p14:tracePt t="49042" x="6918325" y="2238375"/>
          <p14:tracePt t="49058" x="6918325" y="2251075"/>
          <p14:tracePt t="49074" x="6918325" y="2266950"/>
          <p14:tracePt t="49091" x="6918325" y="2276475"/>
          <p14:tracePt t="49108" x="6918325" y="2282825"/>
          <p14:tracePt t="49167" x="6918325" y="2279650"/>
          <p14:tracePt t="49174" x="6921500" y="2270125"/>
          <p14:tracePt t="49181" x="6921500" y="2251075"/>
          <p14:tracePt t="49191" x="6921500" y="2232025"/>
          <p14:tracePt t="49208" x="6921500" y="2162175"/>
          <p14:tracePt t="49224" x="6911975" y="2117725"/>
          <p14:tracePt t="49241" x="6899275" y="2079625"/>
          <p14:tracePt t="49259" x="6880225" y="2038350"/>
          <p14:tracePt t="49275" x="6864350" y="2006600"/>
          <p14:tracePt t="49292" x="6851650" y="1990725"/>
          <p14:tracePt t="49309" x="6835775" y="1968500"/>
          <p14:tracePt t="49325" x="6826250" y="1952625"/>
          <p14:tracePt t="49439" x="6826250" y="1962150"/>
          <p14:tracePt t="49446" x="6826250" y="1965325"/>
          <p14:tracePt t="49458" x="6826250" y="1974850"/>
          <p14:tracePt t="49474" x="6826250" y="1981200"/>
          <p14:tracePt t="49491" x="6826250" y="1990725"/>
          <p14:tracePt t="49494" x="6826250" y="1997075"/>
          <p14:tracePt t="49508" x="6826250" y="2009775"/>
          <p14:tracePt t="49524" x="6826250" y="2019300"/>
          <p14:tracePt t="49541" x="6826250" y="2028825"/>
          <p14:tracePt t="49558" x="6826250" y="2044700"/>
          <p14:tracePt t="49574" x="6826250" y="2060575"/>
          <p14:tracePt t="49590" x="6826250" y="2070100"/>
          <p14:tracePt t="49608" x="6826250" y="2089150"/>
          <p14:tracePt t="49624" x="6826250" y="2098675"/>
          <p14:tracePt t="49641" x="6826250" y="2120900"/>
          <p14:tracePt t="49659" x="6826250" y="2136775"/>
          <p14:tracePt t="49675" x="6826250" y="2146300"/>
          <p14:tracePt t="49692" x="6826250" y="2162175"/>
          <p14:tracePt t="49709" x="6826250" y="2165350"/>
          <p14:tracePt t="49751" x="6826250" y="2171700"/>
          <p14:tracePt t="50652" x="6823075" y="2174875"/>
          <p14:tracePt t="50660" x="6816725" y="2181225"/>
          <p14:tracePt t="50675" x="6794500" y="2190750"/>
          <p14:tracePt t="50691" x="6737350" y="2225675"/>
          <p14:tracePt t="50708" x="6635750" y="2305050"/>
          <p14:tracePt t="50740" x="6330950" y="2501900"/>
          <p14:tracePt t="50777" x="5702300" y="2835275"/>
          <p14:tracePt t="50794" x="5064125" y="3121025"/>
          <p14:tracePt t="50811" x="4527550" y="3279775"/>
          <p14:tracePt t="50827" x="3997325" y="3406775"/>
          <p14:tracePt t="50844" x="3159125" y="3657600"/>
          <p14:tracePt t="50859" x="2593975" y="3835400"/>
          <p14:tracePt t="50875" x="2063750" y="3981450"/>
          <p14:tracePt t="50893" x="1641475" y="4098925"/>
          <p14:tracePt t="50909" x="1231900" y="4219575"/>
          <p14:tracePt t="50926" x="1022350" y="4286250"/>
          <p14:tracePt t="50942" x="869950" y="4321175"/>
          <p14:tracePt t="50959" x="698500" y="4362450"/>
          <p14:tracePt t="50975" x="615950" y="4371975"/>
          <p14:tracePt t="50991" x="533400" y="4371975"/>
          <p14:tracePt t="51008" x="463550" y="4371975"/>
          <p14:tracePt t="51024" x="441325" y="4371975"/>
          <p14:tracePt t="51040" x="412750" y="4356100"/>
          <p14:tracePt t="51058" x="377825" y="4337050"/>
          <p14:tracePt t="51075" x="358775" y="4314825"/>
          <p14:tracePt t="51091" x="346075" y="4283075"/>
          <p14:tracePt t="51108" x="327025" y="4235450"/>
          <p14:tracePt t="51125" x="301625" y="4203700"/>
          <p14:tracePt t="51140" x="279400" y="4171950"/>
          <p14:tracePt t="51158" x="244475" y="4149725"/>
          <p14:tracePt t="51174" x="219075" y="4137025"/>
          <p14:tracePt t="51191" x="196850" y="4124325"/>
          <p14:tracePt t="51208" x="152400" y="4089400"/>
          <p14:tracePt t="51224" x="120650" y="4070350"/>
          <p14:tracePt t="51241" x="95250" y="4038600"/>
          <p14:tracePt t="51258" x="79375" y="4016375"/>
          <p14:tracePt t="51274" x="69850" y="3987800"/>
          <p14:tracePt t="51291" x="57150" y="3968750"/>
          <p14:tracePt t="51308" x="57150" y="3949700"/>
          <p14:tracePt t="51324" x="57150" y="3921125"/>
          <p14:tracePt t="51341" x="57150" y="3902075"/>
          <p14:tracePt t="51358" x="79375" y="3857625"/>
          <p14:tracePt t="51375" x="95250" y="3835400"/>
          <p14:tracePt t="51391" x="120650" y="3803650"/>
          <p14:tracePt t="51408" x="165100" y="3771900"/>
          <p14:tracePt t="51424" x="196850" y="3746500"/>
          <p14:tracePt t="51440" x="219075" y="3733800"/>
          <p14:tracePt t="51458" x="254000" y="3717925"/>
          <p14:tracePt t="51474" x="263525" y="3708400"/>
          <p14:tracePt t="51491" x="276225" y="3692525"/>
          <p14:tracePt t="51508" x="288925" y="3676650"/>
          <p14:tracePt t="51524" x="304800" y="3667125"/>
          <p14:tracePt t="51540" x="314325" y="3657600"/>
          <p14:tracePt t="51558" x="330200" y="3635375"/>
          <p14:tracePt t="51574" x="339725" y="3625850"/>
          <p14:tracePt t="51591" x="355600" y="3625850"/>
          <p14:tracePt t="51608" x="368300" y="3616325"/>
          <p14:tracePt t="51624" x="381000" y="3613150"/>
          <p14:tracePt t="51641" x="390525" y="3597275"/>
          <p14:tracePt t="51658" x="415925" y="3584575"/>
          <p14:tracePt t="51674" x="431800" y="3581400"/>
          <p14:tracePt t="51690" x="447675" y="3581400"/>
          <p14:tracePt t="51708" x="469900" y="3575050"/>
          <p14:tracePt t="51724" x="479425" y="3575050"/>
          <p14:tracePt t="51741" x="488950" y="3575050"/>
          <p14:tracePt t="51758" x="492125" y="3575050"/>
          <p14:tracePt t="51774" x="498475" y="3575050"/>
          <p14:tracePt t="51816" x="508000" y="3575050"/>
          <p14:tracePt t="52346" x="508000" y="3606800"/>
          <p14:tracePt t="52352" x="508000" y="3651250"/>
          <p14:tracePt t="52359" x="508000" y="3689350"/>
          <p14:tracePt t="52374" x="508000" y="3768725"/>
          <p14:tracePt t="52395" x="514350" y="3898900"/>
          <p14:tracePt t="52408" x="514350" y="3971925"/>
          <p14:tracePt t="52441" x="514350" y="4051300"/>
          <p14:tracePt t="52474" x="514350" y="4102100"/>
          <p14:tracePt t="52491" x="514350" y="4111625"/>
          <p14:tracePt t="52508" x="514350" y="4133850"/>
          <p14:tracePt t="52524" x="508000" y="4143375"/>
          <p14:tracePt t="52540" x="495300" y="4143375"/>
          <p14:tracePt t="52561" x="479425" y="4143375"/>
          <p14:tracePt t="52574" x="469900" y="4143375"/>
          <p14:tracePt t="52591" x="441325" y="4143375"/>
          <p14:tracePt t="52608" x="425450" y="4143375"/>
          <p14:tracePt t="52624" x="415925" y="4137025"/>
          <p14:tracePt t="52641" x="406400" y="4121150"/>
          <p14:tracePt t="52659" x="384175" y="4114800"/>
          <p14:tracePt t="52674" x="384175" y="4111625"/>
          <p14:tracePt t="52717" x="384175" y="4105275"/>
          <p14:tracePt t="52737" x="387350" y="4102100"/>
          <p14:tracePt t="52745" x="393700" y="4095750"/>
          <p14:tracePt t="52758" x="406400" y="4089400"/>
          <p14:tracePt t="52774" x="422275" y="4086225"/>
          <p14:tracePt t="52791" x="460375" y="4086225"/>
          <p14:tracePt t="52808" x="520700" y="4089400"/>
          <p14:tracePt t="52824" x="574675" y="4102100"/>
          <p14:tracePt t="52841" x="650875" y="4124325"/>
          <p14:tracePt t="52858" x="765175" y="4156075"/>
          <p14:tracePt t="52874" x="828675" y="4168775"/>
          <p14:tracePt t="52891" x="892175" y="4184650"/>
          <p14:tracePt t="52908" x="987425" y="4184650"/>
          <p14:tracePt t="52924" x="1079500" y="4184650"/>
          <p14:tracePt t="52941" x="1206500" y="4184650"/>
          <p14:tracePt t="52958" x="1416050" y="4168775"/>
          <p14:tracePt t="52975" x="1577975" y="4149725"/>
          <p14:tracePt t="52991" x="1682750" y="4149725"/>
          <p14:tracePt t="53008" x="1781175" y="4127500"/>
          <p14:tracePt t="53024" x="1841500" y="4127500"/>
          <p14:tracePt t="53041" x="1879600" y="4127500"/>
          <p14:tracePt t="53058" x="1943100" y="4114800"/>
          <p14:tracePt t="53074" x="1987550" y="4108450"/>
          <p14:tracePt t="53091" x="2032000" y="4108450"/>
          <p14:tracePt t="53108" x="2108200" y="4108450"/>
          <p14:tracePt t="53125" x="2159000" y="4108450"/>
          <p14:tracePt t="53141" x="2203450" y="4108450"/>
          <p14:tracePt t="53158" x="2266950" y="4108450"/>
          <p14:tracePt t="53174" x="2311400" y="4108450"/>
          <p14:tracePt t="53191" x="2339975" y="4108450"/>
          <p14:tracePt t="53208" x="2378075" y="4108450"/>
          <p14:tracePt t="53224" x="2409825" y="4108450"/>
          <p14:tracePt t="53241" x="2444750" y="4108450"/>
          <p14:tracePt t="53258" x="2508250" y="4108450"/>
          <p14:tracePt t="53275" x="2552700" y="4108450"/>
          <p14:tracePt t="53291" x="2574925" y="4108450"/>
          <p14:tracePt t="53308" x="2593975" y="4105275"/>
          <p14:tracePt t="53324" x="2609850" y="4095750"/>
          <p14:tracePt t="53341" x="2625725" y="4089400"/>
          <p14:tracePt t="53358" x="2660650" y="4067175"/>
          <p14:tracePt t="53374" x="2676525" y="4054475"/>
          <p14:tracePt t="53391" x="2686050" y="4044950"/>
          <p14:tracePt t="53408" x="2708275" y="4013200"/>
          <p14:tracePt t="53425" x="2717800" y="3990975"/>
          <p14:tracePt t="53441" x="2717800" y="3975100"/>
          <p14:tracePt t="53458" x="2717800" y="3956050"/>
          <p14:tracePt t="53474" x="2701925" y="3940175"/>
          <p14:tracePt t="53491" x="2670175" y="3927475"/>
          <p14:tracePt t="53508" x="2606675" y="3902075"/>
          <p14:tracePt t="53524" x="2562225" y="3889375"/>
          <p14:tracePt t="53541" x="2517775" y="3876675"/>
          <p14:tracePt t="53558" x="2416175" y="3860800"/>
          <p14:tracePt t="53574" x="2349500" y="3860800"/>
          <p14:tracePt t="53591" x="2266950" y="3860800"/>
          <p14:tracePt t="53608" x="2181225" y="3860800"/>
          <p14:tracePt t="53624" x="2111375" y="3863975"/>
          <p14:tracePt t="53640" x="2025650" y="3879850"/>
          <p14:tracePt t="53658" x="1870075" y="3905250"/>
          <p14:tracePt t="53674" x="1784350" y="3930650"/>
          <p14:tracePt t="53691" x="1685925" y="3962400"/>
          <p14:tracePt t="53708" x="1539875" y="3984625"/>
          <p14:tracePt t="53724" x="1444625" y="4010025"/>
          <p14:tracePt t="53741" x="1368425" y="4025900"/>
          <p14:tracePt t="53758" x="1235075" y="4048125"/>
          <p14:tracePt t="53774" x="1130300" y="4064000"/>
          <p14:tracePt t="53790" x="1019175" y="4089400"/>
          <p14:tracePt t="53808" x="898525" y="4114800"/>
          <p14:tracePt t="53823" x="822325" y="4127500"/>
          <p14:tracePt t="53840" x="758825" y="4143375"/>
          <p14:tracePt t="53858" x="685800" y="4168775"/>
          <p14:tracePt t="53874" x="647700" y="4181475"/>
          <p14:tracePt t="53891" x="622300" y="4194175"/>
          <p14:tracePt t="53908" x="574675" y="4210050"/>
          <p14:tracePt t="53924" x="549275" y="4229100"/>
          <p14:tracePt t="53940" x="517525" y="4241800"/>
          <p14:tracePt t="53958" x="498475" y="4257675"/>
          <p14:tracePt t="53974" x="482600" y="4267200"/>
          <p14:tracePt t="53991" x="469900" y="4283075"/>
          <p14:tracePt t="54008" x="469900" y="4289425"/>
          <p14:tracePt t="54041" x="476250" y="4289425"/>
          <p14:tracePt t="54058" x="498475" y="4292600"/>
          <p14:tracePt t="54074" x="514350" y="4292600"/>
          <p14:tracePt t="54091" x="542925" y="4292600"/>
          <p14:tracePt t="54108" x="574675" y="4292600"/>
          <p14:tracePt t="54124" x="619125" y="4289425"/>
          <p14:tracePt t="54141" x="663575" y="4276725"/>
          <p14:tracePt t="54158" x="708025" y="4251325"/>
          <p14:tracePt t="54174" x="730250" y="4241800"/>
          <p14:tracePt t="54191" x="739775" y="4232275"/>
          <p14:tracePt t="54208" x="749300" y="4232275"/>
          <p14:tracePt t="54251" x="755650" y="4232275"/>
          <p14:tracePt t="54258" x="762000" y="4225925"/>
          <p14:tracePt t="54274" x="774700" y="4225925"/>
          <p14:tracePt t="54290" x="784225" y="4222750"/>
          <p14:tracePt t="54360" x="790575" y="4222750"/>
          <p14:tracePt t="54367" x="793750" y="4222750"/>
          <p14:tracePt t="54374" x="800100" y="4222750"/>
          <p14:tracePt t="54391" x="815975" y="4222750"/>
          <p14:tracePt t="54408" x="869950" y="4210050"/>
          <p14:tracePt t="54424" x="923925" y="4210050"/>
          <p14:tracePt t="54441" x="974725" y="4210050"/>
          <p14:tracePt t="54458" x="1038225" y="4210050"/>
          <p14:tracePt t="54474" x="1082675" y="4210050"/>
          <p14:tracePt t="54491" x="1117600" y="4210050"/>
          <p14:tracePt t="54508" x="1196975" y="4210050"/>
          <p14:tracePt t="54524" x="1260475" y="4219575"/>
          <p14:tracePt t="54541" x="1314450" y="4225925"/>
          <p14:tracePt t="54545" x="1333500" y="4225925"/>
          <p14:tracePt t="54558" x="1362075" y="4232275"/>
          <p14:tracePt t="54574" x="1377950" y="4232275"/>
          <p14:tracePt t="54590" x="1387475" y="4232275"/>
          <p14:tracePt t="54607" x="1397000" y="4232275"/>
          <p14:tracePt t="54695" x="1403350" y="4232275"/>
          <p14:tracePt t="54702" x="1406525" y="4232275"/>
          <p14:tracePt t="54708" x="1412875" y="4232275"/>
          <p14:tracePt t="54724" x="1422400" y="4232275"/>
          <p14:tracePt t="54740" x="1450975" y="4232275"/>
          <p14:tracePt t="54758" x="1498600" y="4232275"/>
          <p14:tracePt t="54774" x="1543050" y="4232275"/>
          <p14:tracePt t="54791" x="1593850" y="4232275"/>
          <p14:tracePt t="54808" x="1657350" y="4232275"/>
          <p14:tracePt t="54824" x="1701800" y="4232275"/>
          <p14:tracePt t="54840" x="1736725" y="4232275"/>
          <p14:tracePt t="54858" x="1793875" y="4232275"/>
          <p14:tracePt t="54874" x="1822450" y="4232275"/>
          <p14:tracePt t="54890" x="1838325" y="4232275"/>
          <p14:tracePt t="54908" x="1854200" y="4232275"/>
          <p14:tracePt t="54923" x="1863725" y="4232275"/>
          <p14:tracePt t="54940" x="1876425" y="4232275"/>
          <p14:tracePt t="54957" x="1885950" y="4232275"/>
          <p14:tracePt t="55023" x="1892300" y="4232275"/>
          <p14:tracePt t="55060" x="1898650" y="4232275"/>
          <p14:tracePt t="55067" x="1901825" y="4232275"/>
          <p14:tracePt t="55080" x="1908175" y="4232275"/>
          <p14:tracePt t="55202" x="1911350" y="4232275"/>
          <p14:tracePt t="55209" x="1917700" y="4232275"/>
          <p14:tracePt t="55224" x="1930400" y="4232275"/>
          <p14:tracePt t="55240" x="1943100" y="4225925"/>
          <p14:tracePt t="55257" x="1962150" y="4203700"/>
          <p14:tracePt t="55273" x="1984375" y="4194175"/>
          <p14:tracePt t="55291" x="2006600" y="4181475"/>
          <p14:tracePt t="55308" x="2079625" y="4156075"/>
          <p14:tracePt t="55324" x="2200275" y="4140200"/>
          <p14:tracePt t="55341" x="2336800" y="4130675"/>
          <p14:tracePt t="55358" x="2692400" y="4121150"/>
          <p14:tracePt t="55374" x="2994025" y="4098925"/>
          <p14:tracePt t="55390" x="3333750" y="4076700"/>
          <p14:tracePt t="55408" x="3844925" y="4044950"/>
          <p14:tracePt t="55424" x="4108450" y="4044950"/>
          <p14:tracePt t="55442" x="4387850" y="4060825"/>
          <p14:tracePt t="55458" x="4711700" y="4108450"/>
          <p14:tracePt t="55474" x="4908550" y="4171950"/>
          <p14:tracePt t="55491" x="5099050" y="4238625"/>
          <p14:tracePt t="55507" x="5381625" y="4381500"/>
          <p14:tracePt t="55524" x="5530850" y="4483100"/>
          <p14:tracePt t="55542" x="5657850" y="4581525"/>
          <p14:tracePt t="55559" x="5826125" y="4705350"/>
          <p14:tracePt t="55574" x="5899150" y="4781550"/>
          <p14:tracePt t="55591" x="5953125" y="4851400"/>
          <p14:tracePt t="55608" x="6010275" y="4968875"/>
          <p14:tracePt t="55624" x="6048375" y="5038725"/>
          <p14:tracePt t="55640" x="6057900" y="5076825"/>
          <p14:tracePt t="55657" x="6057900" y="5130800"/>
          <p14:tracePt t="55673" x="6057900" y="5159375"/>
          <p14:tracePt t="55691" x="6057900" y="5181600"/>
          <p14:tracePt t="55708" x="6051550" y="5197475"/>
          <p14:tracePt t="55725" x="6042025" y="5213350"/>
          <p14:tracePt t="55741" x="6026150" y="5216525"/>
          <p14:tracePt t="55758" x="6010275" y="5216525"/>
          <p14:tracePt t="55774" x="6000750" y="5216525"/>
          <p14:tracePt t="55790" x="5991225" y="5216525"/>
          <p14:tracePt t="55807" x="5953125" y="5216525"/>
          <p14:tracePt t="55824" x="5908675" y="5200650"/>
          <p14:tracePt t="55841" x="5870575" y="5200650"/>
          <p14:tracePt t="55858" x="5816600" y="5200650"/>
          <p14:tracePt t="55874" x="5772150" y="5200650"/>
          <p14:tracePt t="55891" x="5721350" y="5200650"/>
          <p14:tracePt t="55908" x="5610225" y="5194300"/>
          <p14:tracePt t="55924" x="5537200" y="5181600"/>
          <p14:tracePt t="55940" x="5473700" y="5165725"/>
          <p14:tracePt t="55958" x="5381625" y="5146675"/>
          <p14:tracePt t="55973" x="5324475" y="5130800"/>
          <p14:tracePt t="55991" x="5295900" y="5130800"/>
          <p14:tracePt t="56009" x="5276850" y="5114925"/>
          <p14:tracePt t="56024" x="5257800" y="5099050"/>
          <p14:tracePt t="56041" x="5238750" y="5067300"/>
          <p14:tracePt t="56058" x="5222875" y="5026025"/>
          <p14:tracePt t="56074" x="5216525" y="4994275"/>
          <p14:tracePt t="56091" x="5216525" y="4978400"/>
          <p14:tracePt t="56107" x="5216525" y="4959350"/>
          <p14:tracePt t="56124" x="5216525" y="4949825"/>
          <p14:tracePt t="56141" x="5216525" y="4940300"/>
          <p14:tracePt t="56158" x="5216525" y="4924425"/>
          <p14:tracePt t="56175" x="5216525" y="4911725"/>
          <p14:tracePt t="56191" x="5216525" y="4899025"/>
          <p14:tracePt t="56207" x="5216525" y="4886325"/>
          <p14:tracePt t="56266" x="5216525" y="4879975"/>
          <p14:tracePt t="56302" x="5216525" y="4876800"/>
          <p14:tracePt t="56309" x="5222875" y="4876800"/>
          <p14:tracePt t="56324" x="5232400" y="4870450"/>
          <p14:tracePt t="56340" x="5248275" y="4854575"/>
          <p14:tracePt t="56358" x="5264150" y="4841875"/>
          <p14:tracePt t="56374" x="5283200" y="4835525"/>
          <p14:tracePt t="56391" x="5314950" y="4835525"/>
          <p14:tracePt t="56408" x="5346700" y="4829175"/>
          <p14:tracePt t="56424" x="5384800" y="4822825"/>
          <p14:tracePt t="56441" x="5422900" y="4822825"/>
          <p14:tracePt t="56458" x="5470525" y="4797425"/>
          <p14:tracePt t="56474" x="5514975" y="4791075"/>
          <p14:tracePt t="56490" x="5559425" y="4784725"/>
          <p14:tracePt t="56508" x="5616575" y="4778375"/>
          <p14:tracePt t="56523" x="5645150" y="4778375"/>
          <p14:tracePt t="56540" x="5673725" y="4778375"/>
          <p14:tracePt t="56558" x="5715000" y="4778375"/>
          <p14:tracePt t="56574" x="5743575" y="4778375"/>
          <p14:tracePt t="56590" x="5765800" y="4778375"/>
          <p14:tracePt t="56608" x="5800725" y="4778375"/>
          <p14:tracePt t="56624" x="5822950" y="4778375"/>
          <p14:tracePt t="56640" x="5842000" y="4778375"/>
          <p14:tracePt t="56657" x="5857875" y="4778375"/>
          <p14:tracePt t="56673" x="5864225" y="4778375"/>
          <p14:tracePt t="56752" x="5861050" y="4778375"/>
          <p14:tracePt t="56759" x="5857875" y="4778375"/>
          <p14:tracePt t="56774" x="5845175" y="4778375"/>
          <p14:tracePt t="56790" x="5832475" y="4778375"/>
          <p14:tracePt t="56807" x="5810250" y="4778375"/>
          <p14:tracePt t="56823" x="5775325" y="4781550"/>
          <p14:tracePt t="56840" x="5730875" y="4787900"/>
          <p14:tracePt t="56857" x="5635625" y="4787900"/>
          <p14:tracePt t="56874" x="5597525" y="4787900"/>
          <p14:tracePt t="56890" x="5562600" y="4787900"/>
          <p14:tracePt t="56907" x="5540375" y="4787900"/>
          <p14:tracePt t="56924" x="5527675" y="4787900"/>
          <p14:tracePt t="56940" x="5514975" y="4787900"/>
          <p14:tracePt t="56958" x="5511800" y="4787900"/>
          <p14:tracePt t="57002" x="5511800" y="4784725"/>
          <p14:tracePt t="57023" x="5511800" y="4781550"/>
          <p14:tracePt t="57260" x="5511800" y="4772025"/>
          <p14:tracePt t="57266" x="5511800" y="4752975"/>
          <p14:tracePt t="57273" x="5514975" y="4740275"/>
          <p14:tracePt t="57291" x="5514975" y="4711700"/>
          <p14:tracePt t="57324" x="5514975" y="4591050"/>
          <p14:tracePt t="57358" x="5527675" y="4375150"/>
          <p14:tracePt t="57374" x="5537200" y="4314825"/>
          <p14:tracePt t="57391" x="5549900" y="4241800"/>
          <p14:tracePt t="57408" x="5581650" y="4117975"/>
          <p14:tracePt t="57424" x="5597525" y="4051300"/>
          <p14:tracePt t="57441" x="5610225" y="4006850"/>
          <p14:tracePt t="57457" x="5626100" y="3965575"/>
          <p14:tracePt t="57473" x="5645150" y="3946525"/>
          <p14:tracePt t="57490" x="5654675" y="3937000"/>
          <p14:tracePt t="57507" x="5670550" y="3911600"/>
          <p14:tracePt t="57524" x="5680075" y="3889375"/>
          <p14:tracePt t="57541" x="5705475" y="3857625"/>
          <p14:tracePt t="57558" x="5737225" y="3822700"/>
          <p14:tracePt t="57574" x="5768975" y="3790950"/>
          <p14:tracePt t="57590" x="5778500" y="3765550"/>
          <p14:tracePt t="57593" x="5784850" y="3756025"/>
          <p14:tracePt t="57607" x="5794375" y="3740150"/>
          <p14:tracePt t="57623" x="5803900" y="3730625"/>
          <p14:tracePt t="57640" x="5819775" y="3717925"/>
          <p14:tracePt t="57658" x="5835650" y="3714750"/>
          <p14:tracePt t="57674" x="5845175" y="3714750"/>
          <p14:tracePt t="57691" x="5854700" y="3714750"/>
          <p14:tracePt t="57708" x="5873750" y="3714750"/>
          <p14:tracePt t="57724" x="5886450" y="3714750"/>
          <p14:tracePt t="57740" x="5889625" y="3714750"/>
          <p14:tracePt t="57757" x="5895975" y="3714750"/>
          <p14:tracePt t="57816" x="5899150" y="3714750"/>
          <p14:tracePt t="59651" x="5822950" y="3724275"/>
          <p14:tracePt t="59658" x="5730875" y="3752850"/>
          <p14:tracePt t="59674" x="5562600" y="3829050"/>
          <p14:tracePt t="59707" x="5089525" y="4105275"/>
          <p14:tracePt t="59741" x="4635500" y="4375150"/>
          <p14:tracePt t="59759" x="4137025" y="4660900"/>
          <p14:tracePt t="59776" x="3924300" y="4759325"/>
          <p14:tracePt t="59791" x="3733800" y="4845050"/>
          <p14:tracePt t="59807" x="3549650" y="4940300"/>
          <p14:tracePt t="59823" x="3457575" y="4981575"/>
          <p14:tracePt t="59840" x="3381375" y="5019675"/>
          <p14:tracePt t="59858" x="3279775" y="5035550"/>
          <p14:tracePt t="59873" x="3209925" y="5035550"/>
          <p14:tracePt t="59891" x="3149600" y="5032375"/>
          <p14:tracePt t="59908" x="3048000" y="5000625"/>
          <p14:tracePt t="59924" x="2984500" y="4987925"/>
          <p14:tracePt t="59940" x="2930525" y="4975225"/>
          <p14:tracePt t="59957" x="2828925" y="4943475"/>
          <p14:tracePt t="59974" x="2762250" y="4914900"/>
          <p14:tracePt t="59990" x="2686050" y="4892675"/>
          <p14:tracePt t="60008" x="2505075" y="4832350"/>
          <p14:tracePt t="60024" x="2384425" y="4806950"/>
          <p14:tracePt t="60040" x="2244725" y="4787900"/>
          <p14:tracePt t="60058" x="2009775" y="4743450"/>
          <p14:tracePt t="60074" x="1870075" y="4724400"/>
          <p14:tracePt t="60090" x="1752600" y="4708525"/>
          <p14:tracePt t="60107" x="1552575" y="4673600"/>
          <p14:tracePt t="60123" x="1457325" y="4657725"/>
          <p14:tracePt t="60140" x="1371600" y="4651375"/>
          <p14:tracePt t="60157" x="1250950" y="4635500"/>
          <p14:tracePt t="60173" x="1158875" y="4635500"/>
          <p14:tracePt t="60190" x="1108075" y="4629150"/>
          <p14:tracePt t="60208" x="1044575" y="4629150"/>
          <p14:tracePt t="60224" x="1012825" y="4629150"/>
          <p14:tracePt t="60240" x="1003300" y="4629150"/>
          <p14:tracePt t="60257" x="990600" y="4629150"/>
          <p14:tracePt t="60273" x="974725" y="4629150"/>
          <p14:tracePt t="60290" x="965200" y="4629150"/>
          <p14:tracePt t="60307" x="955675" y="4629150"/>
          <p14:tracePt t="60366" x="962025" y="4629150"/>
          <p14:tracePt t="60372" x="971550" y="4629150"/>
          <p14:tracePt t="60379" x="990600" y="4629150"/>
          <p14:tracePt t="60389" x="1009650" y="4622800"/>
          <p14:tracePt t="60407" x="1079500" y="4616450"/>
          <p14:tracePt t="60423" x="1123950" y="4603750"/>
          <p14:tracePt t="60439" x="1168400" y="4603750"/>
          <p14:tracePt t="60457" x="1231900" y="4603750"/>
          <p14:tracePt t="60473" x="1292225" y="4597400"/>
          <p14:tracePt t="60489" x="1352550" y="4597400"/>
          <p14:tracePt t="60507" x="1479550" y="4587875"/>
          <p14:tracePt t="60523" x="1539875" y="4587875"/>
          <p14:tracePt t="60540" x="1597025" y="4587875"/>
          <p14:tracePt t="60557" x="1682750" y="4587875"/>
          <p14:tracePt t="60574" x="1743075" y="4587875"/>
          <p14:tracePt t="60591" x="1803400" y="4587875"/>
          <p14:tracePt t="60608" x="1889125" y="4581525"/>
          <p14:tracePt t="60624" x="1949450" y="4575175"/>
          <p14:tracePt t="60640" x="2012950" y="4568825"/>
          <p14:tracePt t="60660" x="2098675" y="4562475"/>
          <p14:tracePt t="60673" x="2159000" y="4562475"/>
          <p14:tracePt t="60689" x="2203450" y="4556125"/>
          <p14:tracePt t="60707" x="2266950" y="4549775"/>
          <p14:tracePt t="60723" x="2289175" y="4530725"/>
          <p14:tracePt t="60740" x="2333625" y="4524375"/>
          <p14:tracePt t="60757" x="2397125" y="4505325"/>
          <p14:tracePt t="60773" x="2428875" y="4498975"/>
          <p14:tracePt t="60790" x="2457450" y="4492625"/>
          <p14:tracePt t="60807" x="2473325" y="4492625"/>
          <p14:tracePt t="60823" x="2482850" y="4492625"/>
          <p14:tracePt t="61230" x="2571750" y="4464050"/>
          <p14:tracePt t="61237" x="2714625" y="4419600"/>
          <p14:tracePt t="61244" x="2889250" y="4343400"/>
          <p14:tracePt t="61258" x="3194050" y="4203700"/>
          <p14:tracePt t="61291" x="3756025" y="3946525"/>
          <p14:tracePt t="61325" x="4429125" y="3616325"/>
          <p14:tracePt t="61342" x="4645025" y="3495675"/>
          <p14:tracePt t="61358" x="4879975" y="3317875"/>
          <p14:tracePt t="61375" x="5000625" y="3168650"/>
          <p14:tracePt t="61391" x="5095875" y="2990850"/>
          <p14:tracePt t="61407" x="5162550" y="2720975"/>
          <p14:tracePt t="61423" x="5162550" y="2628900"/>
          <p14:tracePt t="61440" x="5149850" y="2552700"/>
          <p14:tracePt t="61457" x="5121275" y="2479675"/>
          <p14:tracePt t="61475" x="5099050" y="2460625"/>
          <p14:tracePt t="61489" x="5067300" y="2451100"/>
          <p14:tracePt t="61507" x="5032375" y="2432050"/>
          <p14:tracePt t="61523" x="5003800" y="2432050"/>
          <p14:tracePt t="61540" x="4994275" y="2432050"/>
          <p14:tracePt t="61558" x="4978400" y="2432050"/>
          <p14:tracePt t="61573" x="4968875" y="2432050"/>
          <p14:tracePt t="61590" x="4956175" y="2432050"/>
          <p14:tracePt t="61607" x="4949825" y="2432050"/>
          <p14:tracePt t="61623" x="4940300" y="2444750"/>
          <p14:tracePt t="61639" x="4930775" y="2454275"/>
          <p14:tracePt t="61656" x="4908550" y="2463800"/>
          <p14:tracePt t="61673" x="4873625" y="2482850"/>
          <p14:tracePt t="61689" x="4848225" y="2508250"/>
          <p14:tracePt t="61707" x="4835525" y="2520950"/>
          <p14:tracePt t="61723" x="4822825" y="2530475"/>
          <p14:tracePt t="61740" x="4813300" y="2540000"/>
          <p14:tracePt t="61757" x="4794250" y="2555875"/>
          <p14:tracePt t="61773" x="4784725" y="2555875"/>
          <p14:tracePt t="61789" x="4775200" y="2555875"/>
          <p14:tracePt t="61807" x="4759325" y="2555875"/>
          <p14:tracePt t="61824" x="4756150" y="2555875"/>
          <p14:tracePt t="62831" x="4708525" y="2555875"/>
          <p14:tracePt t="62837" x="4629150" y="2565400"/>
          <p14:tracePt t="62844" x="4546600" y="2574925"/>
          <p14:tracePt t="62858" x="4362450" y="2593975"/>
          <p14:tracePt t="62873" x="4213225" y="2609850"/>
          <p14:tracePt t="62889" x="4035425" y="2657475"/>
          <p14:tracePt t="62907" x="3790950" y="2711450"/>
          <p14:tracePt t="62940" x="3416300" y="2803525"/>
          <p14:tracePt t="62975" x="2940050" y="2917825"/>
          <p14:tracePt t="62992" x="2762250" y="2962275"/>
          <p14:tracePt t="63007" x="2482850" y="3048000"/>
          <p14:tracePt t="63023" x="2317750" y="3101975"/>
          <p14:tracePt t="63039" x="2149475" y="3168650"/>
          <p14:tracePt t="63057" x="1911350" y="3279775"/>
          <p14:tracePt t="63073" x="1787525" y="3340100"/>
          <p14:tracePt t="63089" x="1673225" y="3400425"/>
          <p14:tracePt t="63107" x="1524000" y="3460750"/>
          <p14:tracePt t="63123" x="1457325" y="3498850"/>
          <p14:tracePt t="63140" x="1387475" y="3543300"/>
          <p14:tracePt t="63157" x="1317625" y="3606800"/>
          <p14:tracePt t="63173" x="1273175" y="3667125"/>
          <p14:tracePt t="63189" x="1228725" y="3727450"/>
          <p14:tracePt t="63207" x="1168400" y="3822700"/>
          <p14:tracePt t="63223" x="1146175" y="3889375"/>
          <p14:tracePt t="63240" x="1130300" y="3962400"/>
          <p14:tracePt t="63257" x="1101725" y="4054475"/>
          <p14:tracePt t="63273" x="1095375" y="4117975"/>
          <p14:tracePt t="63289" x="1082675" y="4181475"/>
          <p14:tracePt t="63307" x="1063625" y="4264025"/>
          <p14:tracePt t="63323" x="1047750" y="4308475"/>
          <p14:tracePt t="63340" x="1028700" y="4352925"/>
          <p14:tracePt t="63357" x="1012825" y="4387850"/>
          <p14:tracePt t="63374" x="1000125" y="4419600"/>
          <p14:tracePt t="63390" x="987425" y="4441825"/>
          <p14:tracePt t="63407" x="987425" y="4464050"/>
          <p14:tracePt t="63423" x="987425" y="4473575"/>
          <p14:tracePt t="63439" x="987425" y="4483100"/>
          <p14:tracePt t="63457" x="987425" y="4492625"/>
          <p14:tracePt t="63530" x="990600" y="4492625"/>
          <p14:tracePt t="63537" x="1000125" y="4492625"/>
          <p14:tracePt t="67244" x="1130300" y="4591050"/>
          <p14:tracePt t="67252" x="1298575" y="4721225"/>
          <p14:tracePt t="67260" x="1508125" y="4860925"/>
          <p14:tracePt t="67279" x="2117725" y="5187950"/>
          <p14:tracePt t="67295" x="2489200" y="5353050"/>
          <p14:tracePt t="67307" x="2705100" y="5451475"/>
          <p14:tracePt t="67339" x="3016250" y="5572125"/>
          <p14:tracePt t="67374" x="3133725" y="5588000"/>
          <p14:tracePt t="67390" x="3146425" y="5588000"/>
          <p14:tracePt t="67408" x="3146425" y="5584825"/>
          <p14:tracePt t="67423" x="3127375" y="5559425"/>
          <p14:tracePt t="67439" x="3095625" y="5534025"/>
          <p14:tracePt t="67456" x="3048000" y="5502275"/>
          <p14:tracePt t="67473" x="2974975" y="5461000"/>
          <p14:tracePt t="67489" x="2917825" y="5426075"/>
          <p14:tracePt t="67508" x="2844800" y="5391150"/>
          <p14:tracePt t="67524" x="2797175" y="5365750"/>
          <p14:tracePt t="67540" x="2759075" y="5353050"/>
          <p14:tracePt t="67558" x="2695575" y="5334000"/>
          <p14:tracePt t="67573" x="2651125" y="5321300"/>
          <p14:tracePt t="67589" x="2597150" y="5314950"/>
          <p14:tracePt t="67606" x="2536825" y="5314950"/>
          <p14:tracePt t="67623" x="2416175" y="5327650"/>
          <p14:tracePt t="67639" x="2352675" y="5340350"/>
          <p14:tracePt t="67656" x="2270125" y="5349875"/>
          <p14:tracePt t="67672" x="2082800" y="5365750"/>
          <p14:tracePt t="67689" x="1968500" y="5365750"/>
          <p14:tracePt t="67706" x="1873250" y="5365750"/>
          <p14:tracePt t="67723" x="1689100" y="5365750"/>
          <p14:tracePt t="67739" x="1565275" y="5365750"/>
          <p14:tracePt t="67760" x="1397000" y="5391150"/>
          <p14:tracePt t="67772" x="1292225" y="5407025"/>
          <p14:tracePt t="67789" x="1174750" y="5416550"/>
          <p14:tracePt t="67806" x="1089025" y="5422900"/>
          <p14:tracePt t="67823" x="993775" y="5432425"/>
          <p14:tracePt t="67839" x="923925" y="5432425"/>
          <p14:tracePt t="67857" x="854075" y="5432425"/>
          <p14:tracePt t="67873" x="768350" y="5432425"/>
          <p14:tracePt t="67889" x="708025" y="5432425"/>
          <p14:tracePt t="67907" x="631825" y="5432425"/>
          <p14:tracePt t="67923" x="571500" y="5432425"/>
          <p14:tracePt t="67939" x="511175" y="5432425"/>
          <p14:tracePt t="67956" x="457200" y="5426075"/>
          <p14:tracePt t="67972" x="415925" y="5426075"/>
          <p14:tracePt t="67989" x="393700" y="5426075"/>
          <p14:tracePt t="68006" x="384175" y="5426075"/>
          <p14:tracePt t="68022" x="365125" y="5426075"/>
          <p14:tracePt t="68039" x="355600" y="5426075"/>
          <p14:tracePt t="68056" x="349250" y="5426075"/>
          <p14:tracePt t="68090" x="349250" y="5422900"/>
          <p14:tracePt t="68107" x="355600" y="5413375"/>
          <p14:tracePt t="68123" x="377825" y="5397500"/>
          <p14:tracePt t="68139" x="403225" y="5384800"/>
          <p14:tracePt t="68156" x="425450" y="5378450"/>
          <p14:tracePt t="68172" x="466725" y="5365750"/>
          <p14:tracePt t="68189" x="504825" y="5362575"/>
          <p14:tracePt t="68208" x="568325" y="5334000"/>
          <p14:tracePt t="68223" x="654050" y="5321300"/>
          <p14:tracePt t="68240" x="784225" y="5302250"/>
          <p14:tracePt t="68256" x="923925" y="5286375"/>
          <p14:tracePt t="68273" x="1146175" y="5248275"/>
          <p14:tracePt t="68289" x="1295400" y="5232400"/>
          <p14:tracePt t="68307" x="1463675" y="5207000"/>
          <p14:tracePt t="68322" x="1568450" y="5197475"/>
          <p14:tracePt t="68339" x="1695450" y="5197475"/>
          <p14:tracePt t="68357" x="1809750" y="5197475"/>
          <p14:tracePt t="68373" x="2060575" y="5191125"/>
          <p14:tracePt t="68390" x="2247900" y="5162550"/>
          <p14:tracePt t="68406" x="2419350" y="5153025"/>
          <p14:tracePt t="68422" x="2616200" y="5133975"/>
          <p14:tracePt t="68439" x="2692400" y="5121275"/>
          <p14:tracePt t="68456" x="2752725" y="5114925"/>
          <p14:tracePt t="68473" x="2841625" y="5099050"/>
          <p14:tracePt t="68490" x="2895600" y="5086350"/>
          <p14:tracePt t="68507" x="2981325" y="5080000"/>
          <p14:tracePt t="68523" x="3019425" y="5073650"/>
          <p14:tracePt t="68539" x="3063875" y="5073650"/>
          <p14:tracePt t="68556" x="3092450" y="5073650"/>
          <p14:tracePt t="68572" x="3124200" y="5073650"/>
          <p14:tracePt t="68589" x="3133725" y="5073650"/>
          <p14:tracePt t="68606" x="3146425" y="5073650"/>
          <p14:tracePt t="68623" x="3165475" y="5073650"/>
          <p14:tracePt t="68639" x="3175000" y="5073650"/>
          <p14:tracePt t="68657" x="3190875" y="5073650"/>
          <p14:tracePt t="68673" x="3213100" y="5092700"/>
          <p14:tracePt t="68689" x="3222625" y="5102225"/>
          <p14:tracePt t="68706" x="3232150" y="5111750"/>
          <p14:tracePt t="68722" x="3241675" y="5111750"/>
          <p14:tracePt t="68758" x="3241675" y="5114925"/>
          <p14:tracePt t="68772" x="3241675" y="5127625"/>
          <p14:tracePt t="68789" x="3241675" y="5140325"/>
          <p14:tracePt t="68806" x="3238500" y="5149850"/>
          <p14:tracePt t="68823" x="3222625" y="5178425"/>
          <p14:tracePt t="68839" x="3190875" y="5210175"/>
          <p14:tracePt t="68856" x="3165475" y="5235575"/>
          <p14:tracePt t="68872" x="3101975" y="5276850"/>
          <p14:tracePt t="68889" x="3044825" y="5302250"/>
          <p14:tracePt t="68906" x="2978150" y="5334000"/>
          <p14:tracePt t="68923" x="2886075" y="5362575"/>
          <p14:tracePt t="68940" x="2819400" y="5391150"/>
          <p14:tracePt t="68956" x="2752725" y="5419725"/>
          <p14:tracePt t="68972" x="2638425" y="5457825"/>
          <p14:tracePt t="68989" x="2549525" y="5489575"/>
          <p14:tracePt t="69007" x="2447925" y="5511800"/>
          <p14:tracePt t="69023" x="2384425" y="5527675"/>
          <p14:tracePt t="69039" x="2311400" y="5540375"/>
          <p14:tracePt t="69058" x="2187575" y="5572125"/>
          <p14:tracePt t="69073" x="2127250" y="5572125"/>
          <p14:tracePt t="69090" x="2066925" y="5572125"/>
          <p14:tracePt t="69106" x="1987550" y="5572125"/>
          <p14:tracePt t="69122" x="1870075" y="5572125"/>
          <p14:tracePt t="69139" x="1797050" y="5568950"/>
          <p14:tracePt t="69156" x="1736725" y="5568950"/>
          <p14:tracePt t="69172" x="1660525" y="5568950"/>
          <p14:tracePt t="69189" x="1600200" y="5559425"/>
          <p14:tracePt t="69207" x="1504950" y="5559425"/>
          <p14:tracePt t="69223" x="1444625" y="5559425"/>
          <p14:tracePt t="69239" x="1390650" y="5559425"/>
          <p14:tracePt t="69256" x="1346200" y="5559425"/>
          <p14:tracePt t="69272" x="1285875" y="5559425"/>
          <p14:tracePt t="69289" x="1247775" y="5559425"/>
          <p14:tracePt t="69307" x="1177925" y="5559425"/>
          <p14:tracePt t="69322" x="1117600" y="5559425"/>
          <p14:tracePt t="69339" x="1060450" y="5559425"/>
          <p14:tracePt t="69357" x="1016000" y="5559425"/>
          <p14:tracePt t="69373" x="958850" y="5559425"/>
          <p14:tracePt t="69389" x="936625" y="5559425"/>
          <p14:tracePt t="69406" x="927100" y="5559425"/>
          <p14:tracePt t="69422" x="908050" y="5559425"/>
          <p14:tracePt t="69439" x="904875" y="5562600"/>
          <p14:tracePt t="69472" x="904875" y="5568950"/>
          <p14:tracePt t="69494" x="904875" y="5572125"/>
          <p14:tracePt t="69506" x="911225" y="5572125"/>
          <p14:tracePt t="69522" x="930275" y="5581650"/>
          <p14:tracePt t="69538" x="939800" y="5588000"/>
          <p14:tracePt t="69556" x="962025" y="5597525"/>
          <p14:tracePt t="69572" x="1063625" y="5626100"/>
          <p14:tracePt t="69589" x="1171575" y="5641975"/>
          <p14:tracePt t="69607" x="1327150" y="5667375"/>
          <p14:tracePt t="69623" x="1444625" y="5676900"/>
          <p14:tracePt t="69639" x="1546225" y="5676900"/>
          <p14:tracePt t="69656" x="1619250" y="5676900"/>
          <p14:tracePt t="69672" x="1695450" y="5676900"/>
          <p14:tracePt t="69689" x="1733550" y="5673725"/>
          <p14:tracePt t="69706" x="1778000" y="5667375"/>
          <p14:tracePt t="69722" x="1831975" y="5661025"/>
          <p14:tracePt t="69739" x="1847850" y="5661025"/>
          <p14:tracePt t="69756" x="1863725" y="5661025"/>
          <p14:tracePt t="69772" x="1873250" y="56610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Déhiscence de silique de ch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2928938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déhiscence, schéma explica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642938"/>
            <a:ext cx="4357688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ZoneTexte 3"/>
          <p:cNvSpPr txBox="1">
            <a:spLocks noChangeArrowheads="1"/>
          </p:cNvSpPr>
          <p:nvPr/>
        </p:nvSpPr>
        <p:spPr bwMode="auto">
          <a:xfrm>
            <a:off x="1071563" y="6143625"/>
            <a:ext cx="938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Silique</a:t>
            </a:r>
          </a:p>
        </p:txBody>
      </p:sp>
      <p:pic>
        <p:nvPicPr>
          <p:cNvPr id="10245" name="Picture 7" descr="exam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357188"/>
            <a:ext cx="1757362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PBBrassicf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643313"/>
            <a:ext cx="17859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7643813" y="6457950"/>
            <a:ext cx="979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Silicule</a:t>
            </a:r>
          </a:p>
        </p:txBody>
      </p:sp>
      <p:sp>
        <p:nvSpPr>
          <p:cNvPr id="10248" name="ZoneTexte 7"/>
          <p:cNvSpPr txBox="1">
            <a:spLocks noChangeArrowheads="1"/>
          </p:cNvSpPr>
          <p:nvPr/>
        </p:nvSpPr>
        <p:spPr bwMode="auto">
          <a:xfrm>
            <a:off x="5000625" y="0"/>
            <a:ext cx="25717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*</a:t>
            </a:r>
            <a:r>
              <a:rPr lang="fr-FR" altLang="fr-FR">
                <a:solidFill>
                  <a:srgbClr val="339933"/>
                </a:solidFill>
              </a:rPr>
              <a:t>Gynécée</a:t>
            </a:r>
            <a:r>
              <a:rPr lang="fr-FR" altLang="fr-FR">
                <a:solidFill>
                  <a:srgbClr val="FF0000"/>
                </a:solidFill>
              </a:rPr>
              <a:t> : bicarpellé, gamocarpe à ovaire supère; 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biloculaire à ovules parietales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* </a:t>
            </a:r>
            <a:r>
              <a:rPr lang="fr-FR" altLang="fr-FR">
                <a:solidFill>
                  <a:srgbClr val="800080"/>
                </a:solidFill>
              </a:rPr>
              <a:t>fruit</a:t>
            </a:r>
            <a:r>
              <a:rPr lang="fr-FR" altLang="fr-FR">
                <a:solidFill>
                  <a:srgbClr val="FF0000"/>
                </a:solidFill>
              </a:rPr>
              <a:t>: </a:t>
            </a:r>
            <a:r>
              <a:rPr lang="fr-FR" altLang="fr-FR">
                <a:solidFill>
                  <a:srgbClr val="339933"/>
                </a:solidFill>
              </a:rPr>
              <a:t>silique</a:t>
            </a:r>
            <a:r>
              <a:rPr lang="fr-FR" altLang="fr-FR">
                <a:solidFill>
                  <a:srgbClr val="FF0000"/>
                </a:solidFill>
              </a:rPr>
              <a:t> ou </a:t>
            </a:r>
            <a:r>
              <a:rPr lang="fr-FR" altLang="fr-FR">
                <a:solidFill>
                  <a:srgbClr val="339933"/>
                </a:solidFill>
              </a:rPr>
              <a:t>silicule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33"/>
    </mc:Choice>
    <mc:Fallback>
      <p:transition spd="slow" advTm="82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6" x="1876425" y="5667375"/>
          <p14:tracePt t="2363" x="1882775" y="5667375"/>
          <p14:tracePt t="2372" x="1898650" y="5667375"/>
          <p14:tracePt t="2389" x="2003425" y="5645150"/>
          <p14:tracePt t="2406" x="2346325" y="5511800"/>
          <p14:tracePt t="2430" x="2974975" y="5200650"/>
          <p14:tracePt t="2456" x="3889375" y="4749800"/>
          <p14:tracePt t="2490" x="4518025" y="4429125"/>
          <p14:tracePt t="2506" x="4664075" y="4356100"/>
          <p14:tracePt t="2522" x="4756150" y="4298950"/>
          <p14:tracePt t="2538" x="4816475" y="4264025"/>
          <p14:tracePt t="2555" x="4870450" y="4194175"/>
          <p14:tracePt t="2571" x="4902200" y="4127500"/>
          <p14:tracePt t="2588" x="4914900" y="4064000"/>
          <p14:tracePt t="2605" x="4905375" y="3994150"/>
          <p14:tracePt t="2621" x="4879975" y="3952875"/>
          <p14:tracePt t="2638" x="4841875" y="3927475"/>
          <p14:tracePt t="2949" x="4927600" y="3902075"/>
          <p14:tracePt t="2956" x="5051425" y="3851275"/>
          <p14:tracePt t="2972" x="5413375" y="3644900"/>
          <p14:tracePt t="2989" x="5899150" y="3336925"/>
          <p14:tracePt t="3006" x="6556375" y="2971800"/>
          <p14:tracePt t="3023" x="6804025" y="2832100"/>
          <p14:tracePt t="3043" x="7083425" y="2676525"/>
          <p14:tracePt t="3055" x="7172325" y="2635250"/>
          <p14:tracePt t="3072" x="7232650" y="2600325"/>
          <p14:tracePt t="3088" x="7254875" y="2587625"/>
          <p14:tracePt t="3105" x="7270750" y="2574925"/>
          <p14:tracePt t="3121" x="7270750" y="2546350"/>
          <p14:tracePt t="3139" x="7267575" y="2508250"/>
          <p14:tracePt t="3155" x="7213600" y="2447925"/>
          <p14:tracePt t="3171" x="7172325" y="2416175"/>
          <p14:tracePt t="3189" x="7127875" y="2403475"/>
          <p14:tracePt t="3205" x="7070725" y="2390775"/>
          <p14:tracePt t="3221" x="7051675" y="2390775"/>
          <p14:tracePt t="3239" x="7019925" y="2390775"/>
          <p14:tracePt t="3255" x="6972300" y="2390775"/>
          <p14:tracePt t="3271" x="6870700" y="2374900"/>
          <p14:tracePt t="3288" x="6762750" y="2359025"/>
          <p14:tracePt t="3304" x="6581775" y="2295525"/>
          <p14:tracePt t="3321" x="6429375" y="2260600"/>
          <p14:tracePt t="3338" x="6296025" y="2225675"/>
          <p14:tracePt t="3355" x="6061075" y="2171700"/>
          <p14:tracePt t="3371" x="5886450" y="2117725"/>
          <p14:tracePt t="3389" x="5762625" y="2044700"/>
          <p14:tracePt t="3405" x="5572125" y="1920875"/>
          <p14:tracePt t="3421" x="5467350" y="1841500"/>
          <p14:tracePt t="3777" x="5495925" y="1819275"/>
          <p14:tracePt t="3785" x="5524500" y="1797050"/>
          <p14:tracePt t="3792" x="5575300" y="1762125"/>
          <p14:tracePt t="3810" x="5654675" y="1730375"/>
          <p14:tracePt t="3826" x="5718175" y="1711325"/>
          <p14:tracePt t="3842" x="5734050" y="1711325"/>
          <p14:tracePt t="3861" x="5756275" y="1711325"/>
          <p14:tracePt t="3921" x="5715000" y="1711325"/>
          <p14:tracePt t="3939" x="5651500" y="1724025"/>
          <p14:tracePt t="3955" x="5559425" y="1758950"/>
          <p14:tracePt t="3972" x="5457825" y="1809750"/>
          <p14:tracePt t="3989" x="5334000" y="1860550"/>
          <p14:tracePt t="4004" x="5181600" y="1955800"/>
          <p14:tracePt t="4021" x="5102225" y="1993900"/>
          <p14:tracePt t="4038" x="5032375" y="2032000"/>
          <p14:tracePt t="4041" x="5003800" y="2047875"/>
          <p14:tracePt t="4054" x="4949825" y="2060575"/>
          <p14:tracePt t="4071" x="4902200" y="2079625"/>
          <p14:tracePt t="4088" x="4864100" y="2092325"/>
          <p14:tracePt t="4105" x="4822825" y="2111375"/>
          <p14:tracePt t="4121" x="4813300" y="2114550"/>
          <p14:tracePt t="4138" x="4803775" y="2120900"/>
          <p14:tracePt t="4155" x="4781550" y="2120900"/>
          <p14:tracePt t="4227" x="4784725" y="2120900"/>
          <p14:tracePt t="4235" x="4800600" y="2120900"/>
          <p14:tracePt t="4244" x="4813300" y="2120900"/>
          <p14:tracePt t="4254" x="4841875" y="2111375"/>
          <p14:tracePt t="4271" x="4879975" y="2098675"/>
          <p14:tracePt t="4288" x="4895850" y="2089150"/>
          <p14:tracePt t="4304" x="4918075" y="2066925"/>
          <p14:tracePt t="4321" x="4918075" y="2057400"/>
          <p14:tracePt t="4338" x="4918075" y="2047875"/>
          <p14:tracePt t="4354" x="4905375" y="2032000"/>
          <p14:tracePt t="4371" x="4895850" y="2032000"/>
          <p14:tracePt t="4388" x="4876800" y="2032000"/>
          <p14:tracePt t="4404" x="4813300" y="2032000"/>
          <p14:tracePt t="4421" x="4759325" y="2041525"/>
          <p14:tracePt t="4438" x="4695825" y="2057400"/>
          <p14:tracePt t="4454" x="4591050" y="2101850"/>
          <p14:tracePt t="4471" x="4546600" y="2114550"/>
          <p14:tracePt t="4488" x="4514850" y="2127250"/>
          <p14:tracePt t="4505" x="4492625" y="2143125"/>
          <p14:tracePt t="4522" x="4483100" y="2143125"/>
          <p14:tracePt t="4538" x="4473575" y="2143125"/>
          <p14:tracePt t="4540" x="4464050" y="2143125"/>
          <p14:tracePt t="4555" x="4454525" y="2143125"/>
          <p14:tracePt t="4592" x="4454525" y="2146300"/>
          <p14:tracePt t="4714" x="4454525" y="2139950"/>
          <p14:tracePt t="4720" x="4454525" y="2136775"/>
          <p14:tracePt t="4727" x="4454525" y="2124075"/>
          <p14:tracePt t="4739" x="4457700" y="2105025"/>
          <p14:tracePt t="4755" x="4527550" y="1936750"/>
          <p14:tracePt t="4771" x="4638675" y="1765300"/>
          <p14:tracePt t="4789" x="4867275" y="1470025"/>
          <p14:tracePt t="4808" x="5286375" y="1136650"/>
          <p14:tracePt t="4823" x="5607050" y="939800"/>
          <p14:tracePt t="4840" x="5969000" y="790575"/>
          <p14:tracePt t="4858" x="6165850" y="755650"/>
          <p14:tracePt t="4872" x="6350000" y="736600"/>
          <p14:tracePt t="4888" x="6556375" y="736600"/>
          <p14:tracePt t="4904" x="6829425" y="736600"/>
          <p14:tracePt t="4921" x="6965950" y="736600"/>
          <p14:tracePt t="4938" x="7058025" y="736600"/>
          <p14:tracePt t="4954" x="7140575" y="730250"/>
          <p14:tracePt t="4971" x="7156450" y="730250"/>
          <p14:tracePt t="4988" x="7169150" y="730250"/>
          <p14:tracePt t="5021" x="7150100" y="714375"/>
          <p14:tracePt t="5038" x="7089775" y="698500"/>
          <p14:tracePt t="5041" x="7029450" y="692150"/>
          <p14:tracePt t="5055" x="6858000" y="692150"/>
          <p14:tracePt t="5071" x="6696075" y="714375"/>
          <p14:tracePt t="5088" x="6508750" y="771525"/>
          <p14:tracePt t="5105" x="6213475" y="885825"/>
          <p14:tracePt t="5121" x="6026150" y="962025"/>
          <p14:tracePt t="5138" x="5857875" y="1035050"/>
          <p14:tracePt t="5155" x="5661025" y="1133475"/>
          <p14:tracePt t="5171" x="5527675" y="1187450"/>
          <p14:tracePt t="5188" x="5403850" y="1247775"/>
          <p14:tracePt t="5205" x="5254625" y="1314450"/>
          <p14:tracePt t="5221" x="5187950" y="1343025"/>
          <p14:tracePt t="5238" x="5146675" y="1377950"/>
          <p14:tracePt t="5255" x="5089525" y="1403350"/>
          <p14:tracePt t="5271" x="5060950" y="1416050"/>
          <p14:tracePt t="5288" x="5035550" y="1444625"/>
          <p14:tracePt t="5304" x="4997450" y="1470025"/>
          <p14:tracePt t="5321" x="4987925" y="1492250"/>
          <p14:tracePt t="5338" x="4978400" y="1501775"/>
          <p14:tracePt t="5354" x="4962525" y="1514475"/>
          <p14:tracePt t="5371" x="4949825" y="1524000"/>
          <p14:tracePt t="5389" x="4937125" y="1536700"/>
          <p14:tracePt t="5405" x="4908550" y="1571625"/>
          <p14:tracePt t="5422" x="4876800" y="1603375"/>
          <p14:tracePt t="5439" x="4851400" y="1625600"/>
          <p14:tracePt t="5455" x="4813300" y="1670050"/>
          <p14:tracePt t="5471" x="4791075" y="1695450"/>
          <p14:tracePt t="5488" x="4759325" y="1727200"/>
          <p14:tracePt t="5504" x="4721225" y="1771650"/>
          <p14:tracePt t="5521" x="4667250" y="1797050"/>
          <p14:tracePt t="5538" x="4594225" y="1854200"/>
          <p14:tracePt t="5539" x="4556125" y="1876425"/>
          <p14:tracePt t="5554" x="4492625" y="1930400"/>
          <p14:tracePt t="5571" x="4432300" y="1974850"/>
          <p14:tracePt t="5588" x="4381500" y="2025650"/>
          <p14:tracePt t="5605" x="4337050" y="2076450"/>
          <p14:tracePt t="5621" x="4327525" y="2092325"/>
          <p14:tracePt t="5638" x="4318000" y="2101850"/>
          <p14:tracePt t="5654" x="4318000" y="2111375"/>
          <p14:tracePt t="6120" x="4286250" y="2117725"/>
          <p14:tracePt t="6126" x="4251325" y="2127250"/>
          <p14:tracePt t="6138" x="4213225" y="2127250"/>
          <p14:tracePt t="6171" x="4025900" y="2127250"/>
          <p14:tracePt t="6204" x="3876675" y="2101850"/>
          <p14:tracePt t="6221" x="3813175" y="2085975"/>
          <p14:tracePt t="6238" x="3746500" y="2073275"/>
          <p14:tracePt t="6255" x="3663950" y="2047875"/>
          <p14:tracePt t="6272" x="3613150" y="2032000"/>
          <p14:tracePt t="6289" x="3575050" y="2025650"/>
          <p14:tracePt t="6305" x="3533775" y="2025650"/>
          <p14:tracePt t="6321" x="3511550" y="2025650"/>
          <p14:tracePt t="6338" x="3489325" y="2025650"/>
          <p14:tracePt t="6355" x="3476625" y="2025650"/>
          <p14:tracePt t="6371" x="3463925" y="2025650"/>
          <p14:tracePt t="6388" x="3451225" y="2025650"/>
          <p14:tracePt t="6405" x="3435350" y="2025650"/>
          <p14:tracePt t="6421" x="3425825" y="2025650"/>
          <p14:tracePt t="6438" x="3416300" y="2025650"/>
          <p14:tracePt t="6454" x="3397250" y="2025650"/>
          <p14:tracePt t="6471" x="3390900" y="2025650"/>
          <p14:tracePt t="6534" x="3390900" y="2028825"/>
          <p14:tracePt t="6541" x="3390900" y="2035175"/>
          <p14:tracePt t="6555" x="3394075" y="2047875"/>
          <p14:tracePt t="6572" x="3409950" y="2060575"/>
          <p14:tracePt t="6588" x="3419475" y="2070100"/>
          <p14:tracePt t="6604" x="3435350" y="2095500"/>
          <p14:tracePt t="6621" x="3444875" y="2111375"/>
          <p14:tracePt t="6638" x="3463925" y="2130425"/>
          <p14:tracePt t="6655" x="3479800" y="2159000"/>
          <p14:tracePt t="6671" x="3489325" y="2174875"/>
          <p14:tracePt t="6688" x="3498850" y="2190750"/>
          <p14:tracePt t="6705" x="3536950" y="2232025"/>
          <p14:tracePt t="6722" x="3549650" y="2263775"/>
          <p14:tracePt t="6738" x="3559175" y="2286000"/>
          <p14:tracePt t="6755" x="3565525" y="2301875"/>
          <p14:tracePt t="6771" x="3565525" y="2317750"/>
          <p14:tracePt t="6788" x="3565525" y="2327275"/>
          <p14:tracePt t="6821" x="3565525" y="2324100"/>
          <p14:tracePt t="7012" x="3711575" y="2378075"/>
          <p14:tracePt t="7018" x="3933825" y="2473325"/>
          <p14:tracePt t="7026" x="4178300" y="2587625"/>
          <p14:tracePt t="7038" x="4470400" y="2743200"/>
          <p14:tracePt t="7059" x="5264150" y="3276600"/>
          <p14:tracePt t="7071" x="5680075" y="3651250"/>
          <p14:tracePt t="7090" x="6092825" y="4022725"/>
          <p14:tracePt t="7106" x="6267450" y="4229100"/>
          <p14:tracePt t="7122" x="6442075" y="4394200"/>
          <p14:tracePt t="7140" x="6734175" y="4667250"/>
          <p14:tracePt t="7156" x="6886575" y="4829175"/>
          <p14:tracePt t="7172" x="7016750" y="4946650"/>
          <p14:tracePt t="7188" x="7131050" y="5054600"/>
          <p14:tracePt t="7204" x="7270750" y="5184775"/>
          <p14:tracePt t="7221" x="7343775" y="5248275"/>
          <p14:tracePt t="7238" x="7413625" y="5292725"/>
          <p14:tracePt t="7255" x="7575550" y="5387975"/>
          <p14:tracePt t="7271" x="7658100" y="5445125"/>
          <p14:tracePt t="7287" x="7727950" y="5502275"/>
          <p14:tracePt t="7304" x="7772400" y="5546725"/>
          <p14:tracePt t="7321" x="7791450" y="5568950"/>
          <p14:tracePt t="7338" x="7794625" y="5578475"/>
          <p14:tracePt t="7372" x="7791450" y="5534025"/>
          <p14:tracePt t="7388" x="7766050" y="5403850"/>
          <p14:tracePt t="7404" x="7740650" y="5235575"/>
          <p14:tracePt t="7421" x="7740650" y="5191125"/>
          <p14:tracePt t="7437" x="7740650" y="5175250"/>
          <p14:tracePt t="7454" x="7731125" y="5156200"/>
          <p14:tracePt t="7471" x="7708900" y="5149850"/>
          <p14:tracePt t="7488" x="7658100" y="5143500"/>
          <p14:tracePt t="7505" x="7521575" y="5143500"/>
          <p14:tracePt t="7521" x="7404100" y="5156200"/>
          <p14:tracePt t="7538" x="7283450" y="5181600"/>
          <p14:tracePt t="7554" x="7115175" y="5216525"/>
          <p14:tracePt t="7571" x="6997700" y="5241925"/>
          <p14:tracePt t="7587" x="6835775" y="5270500"/>
          <p14:tracePt t="7604" x="6648450" y="5286375"/>
          <p14:tracePt t="7621" x="6499225" y="5286375"/>
          <p14:tracePt t="7638" x="6362700" y="5286375"/>
          <p14:tracePt t="7655" x="6232525" y="5286375"/>
          <p14:tracePt t="7672" x="6140450" y="5286375"/>
          <p14:tracePt t="7688" x="6057900" y="5286375"/>
          <p14:tracePt t="7704" x="5930900" y="5286375"/>
          <p14:tracePt t="7721" x="5867400" y="5286375"/>
          <p14:tracePt t="7738" x="5807075" y="5276850"/>
          <p14:tracePt t="7755" x="5730875" y="5248275"/>
          <p14:tracePt t="7772" x="5686425" y="5229225"/>
          <p14:tracePt t="7788" x="5661025" y="5197475"/>
          <p14:tracePt t="7805" x="5616575" y="5146675"/>
          <p14:tracePt t="7821" x="5603875" y="5114925"/>
          <p14:tracePt t="7838" x="5594350" y="5105400"/>
          <p14:tracePt t="7854" x="5578475" y="5089525"/>
          <p14:tracePt t="7871" x="5578475" y="5076825"/>
          <p14:tracePt t="7887" x="5578475" y="5064125"/>
          <p14:tracePt t="7904" x="5578475" y="5051425"/>
          <p14:tracePt t="7921" x="5578475" y="5041900"/>
          <p14:tracePt t="7938" x="5578475" y="5026025"/>
          <p14:tracePt t="7955" x="5578475" y="5010150"/>
          <p14:tracePt t="7990" x="5591175" y="5010150"/>
          <p14:tracePt t="8004" x="5591175" y="5016500"/>
          <p14:tracePt t="8021" x="5581650" y="5029200"/>
          <p14:tracePt t="8038" x="5568950" y="5057775"/>
          <p14:tracePt t="8055" x="5534025" y="5102225"/>
          <p14:tracePt t="8071" x="5502275" y="5133975"/>
          <p14:tracePt t="8075" x="5489575" y="5153025"/>
          <p14:tracePt t="8088" x="5473700" y="5181600"/>
          <p14:tracePt t="8104" x="5426075" y="5254625"/>
          <p14:tracePt t="8121" x="5372100" y="5327650"/>
          <p14:tracePt t="8137" x="5334000" y="5394325"/>
          <p14:tracePt t="8154" x="5273675" y="5492750"/>
          <p14:tracePt t="8171" x="5245100" y="5549900"/>
          <p14:tracePt t="8188" x="5210175" y="5588000"/>
          <p14:tracePt t="8205" x="5187950" y="5632450"/>
          <p14:tracePt t="8221" x="5178425" y="5641975"/>
          <p14:tracePt t="8238" x="5159375" y="5670550"/>
          <p14:tracePt t="8254" x="5153025" y="5702300"/>
          <p14:tracePt t="8271" x="5153025" y="5740400"/>
          <p14:tracePt t="8287" x="5153025" y="5784850"/>
          <p14:tracePt t="8304" x="5156200" y="5848350"/>
          <p14:tracePt t="8320" x="5175250" y="5876925"/>
          <p14:tracePt t="8337" x="5197475" y="5918200"/>
          <p14:tracePt t="8354" x="5286375" y="5991225"/>
          <p14:tracePt t="8371" x="5378450" y="6042025"/>
          <p14:tracePt t="8388" x="5470525" y="6099175"/>
          <p14:tracePt t="8404" x="5600700" y="6181725"/>
          <p14:tracePt t="8421" x="5670550" y="6235700"/>
          <p14:tracePt t="8438" x="5711825" y="6270625"/>
          <p14:tracePt t="8454" x="5788025" y="6324600"/>
          <p14:tracePt t="8471" x="5880100" y="6384925"/>
          <p14:tracePt t="8487" x="6022975" y="6419850"/>
          <p14:tracePt t="8505" x="6149975" y="6467475"/>
          <p14:tracePt t="8522" x="6188075" y="6486525"/>
          <p14:tracePt t="8538" x="6219825" y="6505575"/>
          <p14:tracePt t="8555" x="6242050" y="6540500"/>
          <p14:tracePt t="8571" x="6254750" y="6569075"/>
          <p14:tracePt t="8588" x="6267450" y="6575425"/>
          <p14:tracePt t="8605" x="6286500" y="6604000"/>
          <p14:tracePt t="8621" x="6302375" y="6604000"/>
          <p14:tracePt t="8638" x="6330950" y="6604000"/>
          <p14:tracePt t="8654" x="6369050" y="6604000"/>
          <p14:tracePt t="8671" x="6400800" y="6604000"/>
          <p14:tracePt t="8688" x="6410325" y="6604000"/>
          <p14:tracePt t="8705" x="6423025" y="6604000"/>
          <p14:tracePt t="8721" x="6438900" y="6591300"/>
          <p14:tracePt t="8738" x="6464300" y="6550025"/>
          <p14:tracePt t="8755" x="6511925" y="6489700"/>
          <p14:tracePt t="8771" x="6543675" y="6464300"/>
          <p14:tracePt t="8788" x="6607175" y="6429375"/>
          <p14:tracePt t="8804" x="6708775" y="6397625"/>
          <p14:tracePt t="8821" x="6740525" y="6391275"/>
          <p14:tracePt t="8838" x="6756400" y="6391275"/>
          <p14:tracePt t="8855" x="6775450" y="6369050"/>
          <p14:tracePt t="8872" x="6788150" y="6359525"/>
          <p14:tracePt t="8888" x="6797675" y="6350000"/>
          <p14:tracePt t="8905" x="6819900" y="6315075"/>
          <p14:tracePt t="8921" x="6829425" y="6305550"/>
          <p14:tracePt t="8937" x="6838950" y="6296025"/>
          <p14:tracePt t="8954" x="6848475" y="6289675"/>
          <p14:tracePt t="8998" x="6854825" y="6289675"/>
          <p14:tracePt t="9069" x="6858000" y="6289675"/>
          <p14:tracePt t="9083" x="6870700" y="6286500"/>
          <p14:tracePt t="9090" x="6870700" y="6280150"/>
          <p14:tracePt t="9420" x="6956425" y="6216650"/>
          <p14:tracePt t="9427" x="7146925" y="6083300"/>
          <p14:tracePt t="9438" x="7356475" y="5943600"/>
          <p14:tracePt t="9461" x="7950200" y="5518150"/>
          <p14:tracePt t="9475" x="8121650" y="5413375"/>
          <p14:tracePt t="9492" x="8220075" y="5372100"/>
          <p14:tracePt t="9504" x="8289925" y="5334000"/>
          <p14:tracePt t="9538" x="8391525" y="5308600"/>
          <p14:tracePt t="9571" x="8432800" y="5308600"/>
          <p14:tracePt t="9588" x="8435975" y="5308600"/>
          <p14:tracePt t="9626" x="8426450" y="5308600"/>
          <p14:tracePt t="9633" x="8420100" y="5308600"/>
          <p14:tracePt t="9640" x="8416925" y="5308600"/>
          <p14:tracePt t="9654" x="8407400" y="5308600"/>
          <p14:tracePt t="9671" x="8394700" y="5302250"/>
          <p14:tracePt t="9688" x="8385175" y="5280025"/>
          <p14:tracePt t="9704" x="8404225" y="5197475"/>
          <p14:tracePt t="9726" x="8458200" y="5080000"/>
          <p14:tracePt t="9738" x="8474075" y="5041900"/>
          <p14:tracePt t="9754" x="8515350" y="4965700"/>
          <p14:tracePt t="9770" x="8553450" y="4886325"/>
          <p14:tracePt t="9787" x="8569325" y="4791075"/>
          <p14:tracePt t="9804" x="8578850" y="4638675"/>
          <p14:tracePt t="9821" x="8578850" y="4568825"/>
          <p14:tracePt t="9838" x="8585200" y="4464050"/>
          <p14:tracePt t="9855" x="8620125" y="4251325"/>
          <p14:tracePt t="9871" x="8636000" y="4178300"/>
          <p14:tracePt t="9887" x="8648700" y="4124325"/>
          <p14:tracePt t="9904" x="8648700" y="4089400"/>
          <p14:tracePt t="9920" x="8648700" y="4079875"/>
          <p14:tracePt t="9938" x="8648700" y="4064000"/>
          <p14:tracePt t="9955" x="8642350" y="4060825"/>
          <p14:tracePt t="9971" x="8620125" y="4051300"/>
          <p14:tracePt t="9988" x="8569325" y="4035425"/>
          <p14:tracePt t="10005" x="8445500" y="4006850"/>
          <p14:tracePt t="10021" x="8391525" y="4000500"/>
          <p14:tracePt t="10037" x="8362950" y="4000500"/>
          <p14:tracePt t="10054" x="8321675" y="4000500"/>
          <p14:tracePt t="10070" x="8299450" y="3994150"/>
          <p14:tracePt t="10087" x="8270875" y="3987800"/>
          <p14:tracePt t="10090" x="8258175" y="3981450"/>
          <p14:tracePt t="10104" x="8235950" y="3968750"/>
          <p14:tracePt t="10121" x="8191500" y="3956050"/>
          <p14:tracePt t="10137" x="8137525" y="3943350"/>
          <p14:tracePt t="10155" x="8048625" y="3962400"/>
          <p14:tracePt t="10171" x="7981950" y="3990975"/>
          <p14:tracePt t="10187" x="7912100" y="4038600"/>
          <p14:tracePt t="10204" x="7832725" y="4105275"/>
          <p14:tracePt t="10220" x="7781925" y="4156075"/>
          <p14:tracePt t="10237" x="7750175" y="4222750"/>
          <p14:tracePt t="10254" x="7712075" y="4327525"/>
          <p14:tracePt t="10271" x="7699375" y="4381500"/>
          <p14:tracePt t="10287" x="7693025" y="4451350"/>
          <p14:tracePt t="10304" x="7683500" y="4638675"/>
          <p14:tracePt t="10320" x="7667625" y="4733925"/>
          <p14:tracePt t="10337" x="7651750" y="4829175"/>
          <p14:tracePt t="10354" x="7620000" y="4975225"/>
          <p14:tracePt t="10370" x="7613650" y="5060950"/>
          <p14:tracePt t="10388" x="7597775" y="5143500"/>
          <p14:tracePt t="10405" x="7581900" y="5276850"/>
          <p14:tracePt t="10421" x="7581900" y="5359400"/>
          <p14:tracePt t="10437" x="7556500" y="5445125"/>
          <p14:tracePt t="10454" x="7550150" y="5543550"/>
          <p14:tracePt t="10470" x="7543800" y="5597525"/>
          <p14:tracePt t="10487" x="7543800" y="5648325"/>
          <p14:tracePt t="10504" x="7543800" y="5724525"/>
          <p14:tracePt t="10521" x="7543800" y="5778500"/>
          <p14:tracePt t="10538" x="7546975" y="5832475"/>
          <p14:tracePt t="10555" x="7572375" y="5902325"/>
          <p14:tracePt t="10571" x="7585075" y="5946775"/>
          <p14:tracePt t="10587" x="7597775" y="5984875"/>
          <p14:tracePt t="10604" x="7604125" y="6042025"/>
          <p14:tracePt t="10620" x="7604125" y="6057900"/>
          <p14:tracePt t="10638" x="7604125" y="6073775"/>
          <p14:tracePt t="10654" x="7613650" y="6086475"/>
          <p14:tracePt t="10671" x="7658100" y="6105525"/>
          <p14:tracePt t="10688" x="7721600" y="6121400"/>
          <p14:tracePt t="10704" x="7858125" y="6153150"/>
          <p14:tracePt t="10720" x="7953375" y="6169025"/>
          <p14:tracePt t="10737" x="8061325" y="6184900"/>
          <p14:tracePt t="10754" x="8191500" y="6191250"/>
          <p14:tracePt t="10771" x="8255000" y="6172200"/>
          <p14:tracePt t="10787" x="8334375" y="6143625"/>
          <p14:tracePt t="10804" x="8464550" y="6061075"/>
          <p14:tracePt t="10821" x="8534400" y="6007100"/>
          <p14:tracePt t="10837" x="8594725" y="5962650"/>
          <p14:tracePt t="10854" x="8645525" y="5924550"/>
          <p14:tracePt t="10870" x="8664575" y="5911850"/>
          <p14:tracePt t="10887" x="8686800" y="5889625"/>
          <p14:tracePt t="10904" x="8721725" y="5851525"/>
          <p14:tracePt t="10920" x="8747125" y="5813425"/>
          <p14:tracePt t="10938" x="8785225" y="5756275"/>
          <p14:tracePt t="10955" x="8823325" y="5619750"/>
          <p14:tracePt t="10971" x="8848725" y="5480050"/>
          <p14:tracePt t="10987" x="8858250" y="5362575"/>
          <p14:tracePt t="11004" x="8858250" y="5235575"/>
          <p14:tracePt t="11020" x="8858250" y="5118100"/>
          <p14:tracePt t="11037" x="8858250" y="5016500"/>
          <p14:tracePt t="11054" x="8848725" y="4914900"/>
          <p14:tracePt t="11071" x="8823325" y="4838700"/>
          <p14:tracePt t="11088" x="8807450" y="4733925"/>
          <p14:tracePt t="11105" x="8769350" y="4619625"/>
          <p14:tracePt t="11121" x="8750300" y="4572000"/>
          <p14:tracePt t="11138" x="8740775" y="4562475"/>
          <p14:tracePt t="11154" x="8734425" y="4546600"/>
          <p14:tracePt t="11234" x="8728075" y="4546600"/>
          <p14:tracePt t="11613" x="8642350" y="4540250"/>
          <p14:tracePt t="11619" x="8483600" y="4527550"/>
          <p14:tracePt t="11626" x="8267700" y="4514850"/>
          <p14:tracePt t="11637" x="8010525" y="4514850"/>
          <p14:tracePt t="11655" x="6962775" y="4527550"/>
          <p14:tracePt t="11676" x="5930900" y="4651375"/>
          <p14:tracePt t="11695" x="5273675" y="4775200"/>
          <p14:tracePt t="11722" x="4432300" y="4930775"/>
          <p14:tracePt t="11756" x="4006850" y="4927600"/>
          <p14:tracePt t="11772" x="3933825" y="4911725"/>
          <p14:tracePt t="11788" x="3895725" y="4899025"/>
          <p14:tracePt t="11805" x="3854450" y="4876800"/>
          <p14:tracePt t="11821" x="3822700" y="4864100"/>
          <p14:tracePt t="11837" x="3813175" y="4854575"/>
          <p14:tracePt t="11854" x="3797300" y="4838700"/>
          <p14:tracePt t="11870" x="3794125" y="4822825"/>
          <p14:tracePt t="11887" x="3794125" y="4806950"/>
          <p14:tracePt t="11904" x="3794125" y="4775200"/>
          <p14:tracePt t="11921" x="3794125" y="4752975"/>
          <p14:tracePt t="11938" x="3794125" y="4708525"/>
          <p14:tracePt t="11954" x="3797300" y="4645025"/>
          <p14:tracePt t="11971" x="3810000" y="4581525"/>
          <p14:tracePt t="11987" x="3822700" y="4530725"/>
          <p14:tracePt t="12004" x="3857625" y="4454525"/>
          <p14:tracePt t="12021" x="3886200" y="4387850"/>
          <p14:tracePt t="12037" x="3902075" y="4292600"/>
          <p14:tracePt t="12054" x="3933825" y="4168775"/>
          <p14:tracePt t="12071" x="3940175" y="4105275"/>
          <p14:tracePt t="12087" x="3940175" y="4044950"/>
          <p14:tracePt t="12104" x="3940175" y="3975100"/>
          <p14:tracePt t="12121" x="3940175" y="3930650"/>
          <p14:tracePt t="12137" x="3930650" y="3886200"/>
          <p14:tracePt t="12154" x="3898900" y="3841750"/>
          <p14:tracePt t="12170" x="3873500" y="3810000"/>
          <p14:tracePt t="12188" x="3863975" y="3794125"/>
          <p14:tracePt t="12205" x="3841750" y="3775075"/>
          <p14:tracePt t="12221" x="3832225" y="3759200"/>
          <p14:tracePt t="12237" x="3822700" y="3752850"/>
          <p14:tracePt t="12305" x="3819525" y="3752850"/>
          <p14:tracePt t="12319" x="3813175" y="3752850"/>
          <p14:tracePt t="12326" x="3803650" y="3752850"/>
          <p14:tracePt t="12338" x="3797300" y="3752850"/>
          <p14:tracePt t="12354" x="3784600" y="3752850"/>
          <p14:tracePt t="12370" x="3775075" y="3752850"/>
          <p14:tracePt t="12388" x="3752850" y="3752850"/>
          <p14:tracePt t="12404" x="3721100" y="3752850"/>
          <p14:tracePt t="12420" x="3708400" y="3752850"/>
          <p14:tracePt t="12437" x="3689350" y="3752850"/>
          <p14:tracePt t="12454" x="3663950" y="3752850"/>
          <p14:tracePt t="12471" x="3632200" y="3752850"/>
          <p14:tracePt t="12488" x="3609975" y="3752850"/>
          <p14:tracePt t="12504" x="3578225" y="3752850"/>
          <p14:tracePt t="12521" x="3568700" y="3752850"/>
          <p14:tracePt t="12537" x="3559175" y="3752850"/>
          <p14:tracePt t="12554" x="3549650" y="3752850"/>
          <p14:tracePt t="12588" x="3571875" y="3752850"/>
          <p14:tracePt t="12605" x="3635375" y="3740150"/>
          <p14:tracePt t="12621" x="3673475" y="3740150"/>
          <p14:tracePt t="12638" x="3689350" y="3740150"/>
          <p14:tracePt t="12654" x="3721100" y="3733800"/>
          <p14:tracePt t="12670" x="3746500" y="3721100"/>
          <p14:tracePt t="12687" x="3790950" y="3702050"/>
          <p14:tracePt t="12704" x="3873500" y="3683000"/>
          <p14:tracePt t="12721" x="3917950" y="3670300"/>
          <p14:tracePt t="12738" x="3937000" y="3657600"/>
          <p14:tracePt t="12755" x="3940175" y="3654425"/>
          <p14:tracePt t="12771" x="3940175" y="3638550"/>
          <p14:tracePt t="12787" x="3940175" y="3629025"/>
          <p14:tracePt t="12803" x="3940175" y="3613150"/>
          <p14:tracePt t="12820" x="3940175" y="3603625"/>
          <p14:tracePt t="12837" x="3940175" y="3594100"/>
          <p14:tracePt t="12854" x="3940175" y="3587750"/>
          <p14:tracePt t="12940" x="3933825" y="3587750"/>
          <p14:tracePt t="12947" x="3927475" y="3587750"/>
          <p14:tracePt t="12954" x="3924300" y="3587750"/>
          <p14:tracePt t="13291" x="4038600" y="3546475"/>
          <p14:tracePt t="13297" x="4191000" y="3476625"/>
          <p14:tracePt t="13305" x="4368800" y="3387725"/>
          <p14:tracePt t="13321" x="4841875" y="3032125"/>
          <p14:tracePt t="13342" x="5410200" y="2533650"/>
          <p14:tracePt t="13359" x="5699125" y="2244725"/>
          <p14:tracePt t="13379" x="6029325" y="1968500"/>
          <p14:tracePt t="13406" x="6365875" y="1708150"/>
          <p14:tracePt t="13440" x="6683375" y="1565275"/>
          <p14:tracePt t="13456" x="6762750" y="1527175"/>
          <p14:tracePt t="13472" x="6826250" y="1514475"/>
          <p14:tracePt t="13487" x="6880225" y="1492250"/>
          <p14:tracePt t="13504" x="6937375" y="1466850"/>
          <p14:tracePt t="13521" x="6962775" y="1447800"/>
          <p14:tracePt t="13537" x="6985000" y="1431925"/>
          <p14:tracePt t="13554" x="7016750" y="1387475"/>
          <p14:tracePt t="13571" x="7048500" y="1355725"/>
          <p14:tracePt t="13588" x="7067550" y="1323975"/>
          <p14:tracePt t="13604" x="7092950" y="1266825"/>
          <p14:tracePt t="13621" x="7118350" y="1222375"/>
          <p14:tracePt t="13638" x="7143750" y="1184275"/>
          <p14:tracePt t="13654" x="7191375" y="1123950"/>
          <p14:tracePt t="13670" x="7239000" y="1089025"/>
          <p14:tracePt t="13687" x="7270750" y="1063625"/>
          <p14:tracePt t="13704" x="7318375" y="1025525"/>
          <p14:tracePt t="13720" x="7343775" y="1016000"/>
          <p14:tracePt t="13738" x="7366000" y="1003300"/>
          <p14:tracePt t="13754" x="7381875" y="987425"/>
          <p14:tracePt t="13771" x="7391400" y="987425"/>
          <p14:tracePt t="13787" x="7400925" y="987425"/>
          <p14:tracePt t="14083" x="7454900" y="987425"/>
          <p14:tracePt t="14090" x="7524750" y="987425"/>
          <p14:tracePt t="14104" x="7661275" y="987425"/>
          <p14:tracePt t="14120" x="7788275" y="981075"/>
          <p14:tracePt t="14137" x="7874000" y="971550"/>
          <p14:tracePt t="14140" x="7908925" y="971550"/>
          <p14:tracePt t="14154" x="7937500" y="971550"/>
          <p14:tracePt t="14171" x="7966075" y="971550"/>
          <p14:tracePt t="14187" x="7975600" y="971550"/>
          <p14:tracePt t="14204" x="7991475" y="971550"/>
          <p14:tracePt t="14220" x="8007350" y="971550"/>
          <p14:tracePt t="14237" x="8016875" y="971550"/>
          <p14:tracePt t="14254" x="8029575" y="971550"/>
          <p14:tracePt t="17013" x="7931150" y="939800"/>
          <p14:tracePt t="17019" x="7743825" y="892175"/>
          <p14:tracePt t="17026" x="7559675" y="841375"/>
          <p14:tracePt t="17037" x="7378700" y="806450"/>
          <p14:tracePt t="17054" x="6819900" y="739775"/>
          <p14:tracePt t="17079" x="6530975" y="774700"/>
          <p14:tracePt t="17105" x="6321425" y="847725"/>
          <p14:tracePt t="17136" x="6197600" y="898525"/>
          <p14:tracePt t="17154" x="6070600" y="946150"/>
          <p14:tracePt t="17170" x="5981700" y="977900"/>
          <p14:tracePt t="17187" x="5918200" y="1000125"/>
          <p14:tracePt t="17208" x="5835650" y="1019175"/>
          <p14:tracePt t="17220" x="5797550" y="1031875"/>
          <p14:tracePt t="17237" x="5772150" y="1050925"/>
          <p14:tracePt t="17253" x="5753100" y="1060450"/>
          <p14:tracePt t="17270" x="5737225" y="1060450"/>
          <p14:tracePt t="17286" x="5727700" y="1060450"/>
          <p14:tracePt t="17303" x="5711825" y="1060450"/>
          <p14:tracePt t="17320" x="5702300" y="1060450"/>
          <p14:tracePt t="17337" x="5692775" y="1060450"/>
          <p14:tracePt t="17354" x="5686425" y="1060450"/>
          <p14:tracePt t="17370" x="5686425" y="1047750"/>
          <p14:tracePt t="17386" x="5686425" y="1035050"/>
          <p14:tracePt t="17404" x="5686425" y="1019175"/>
          <p14:tracePt t="17420" x="5686425" y="1003300"/>
          <p14:tracePt t="17436" x="5686425" y="977900"/>
          <p14:tracePt t="17454" x="5686425" y="955675"/>
          <p14:tracePt t="17470" x="5686425" y="939800"/>
          <p14:tracePt t="17487" x="5686425" y="927100"/>
          <p14:tracePt t="17504" x="5686425" y="892175"/>
          <p14:tracePt t="17520" x="5686425" y="869950"/>
          <p14:tracePt t="17536" x="5686425" y="854075"/>
          <p14:tracePt t="17553" x="5683250" y="828675"/>
          <p14:tracePt t="17570" x="5683250" y="819150"/>
          <p14:tracePt t="17587" x="5673725" y="809625"/>
          <p14:tracePt t="17604" x="5657850" y="787400"/>
          <p14:tracePt t="17620" x="5641975" y="777875"/>
          <p14:tracePt t="17637" x="5632450" y="777875"/>
          <p14:tracePt t="17654" x="5613400" y="777875"/>
          <p14:tracePt t="17670" x="5591175" y="777875"/>
          <p14:tracePt t="17686" x="5581650" y="777875"/>
          <p14:tracePt t="17704" x="5565775" y="777875"/>
          <p14:tracePt t="17720" x="5556250" y="777875"/>
          <p14:tracePt t="17737" x="5540375" y="777875"/>
          <p14:tracePt t="17754" x="5527675" y="777875"/>
          <p14:tracePt t="17770" x="5518150" y="777875"/>
          <p14:tracePt t="17786" x="5508625" y="777875"/>
          <p14:tracePt t="17891" x="5502275" y="777875"/>
          <p14:tracePt t="17925" x="5495925" y="777875"/>
          <p14:tracePt t="17932" x="5486400" y="777875"/>
          <p14:tracePt t="17939" x="5483225" y="777875"/>
          <p14:tracePt t="17953" x="5473700" y="777875"/>
          <p14:tracePt t="17970" x="5457825" y="777875"/>
          <p14:tracePt t="17987" x="5419725" y="777875"/>
          <p14:tracePt t="18004" x="5343525" y="777875"/>
          <p14:tracePt t="18020" x="5299075" y="777875"/>
          <p14:tracePt t="18037" x="5254625" y="781050"/>
          <p14:tracePt t="18053" x="5197475" y="800100"/>
          <p14:tracePt t="18069" x="5168900" y="806450"/>
          <p14:tracePt t="18087" x="5146675" y="806450"/>
          <p14:tracePt t="18103" x="5083175" y="806450"/>
          <p14:tracePt t="18120" x="5048250" y="812800"/>
          <p14:tracePt t="18136" x="5022850" y="819150"/>
          <p14:tracePt t="18154" x="4991100" y="825500"/>
          <p14:tracePt t="18170" x="4978400" y="825500"/>
          <p14:tracePt t="18186" x="4968875" y="825500"/>
          <p14:tracePt t="18204" x="4949825" y="825500"/>
          <p14:tracePt t="18233" x="4946650" y="825500"/>
          <p14:tracePt t="18311" x="4956175" y="825500"/>
          <p14:tracePt t="18318" x="4962525" y="825500"/>
          <p14:tracePt t="18325" x="4972050" y="825500"/>
          <p14:tracePt t="18336" x="4991100" y="825500"/>
          <p14:tracePt t="18354" x="5054600" y="825500"/>
          <p14:tracePt t="18370" x="5095875" y="825500"/>
          <p14:tracePt t="18386" x="5140325" y="825500"/>
          <p14:tracePt t="18404" x="5203825" y="825500"/>
          <p14:tracePt t="18420" x="5248275" y="825500"/>
          <p14:tracePt t="18437" x="5318125" y="825500"/>
          <p14:tracePt t="18453" x="5432425" y="825500"/>
          <p14:tracePt t="18470" x="5492750" y="825500"/>
          <p14:tracePt t="18487" x="5546725" y="822325"/>
          <p14:tracePt t="18503" x="5584825" y="822325"/>
          <p14:tracePt t="18519" x="5616575" y="822325"/>
          <p14:tracePt t="18536" x="5629275" y="815975"/>
          <p14:tracePt t="18553" x="5670550" y="803275"/>
          <p14:tracePt t="18570" x="5702300" y="787400"/>
          <p14:tracePt t="18586" x="5746750" y="787400"/>
          <p14:tracePt t="18603" x="5788025" y="787400"/>
          <p14:tracePt t="18619" x="5816600" y="781050"/>
          <p14:tracePt t="18636" x="5845175" y="781050"/>
          <p14:tracePt t="18653" x="5908675" y="774700"/>
          <p14:tracePt t="18669" x="5946775" y="768350"/>
          <p14:tracePt t="18686" x="6007100" y="768350"/>
          <p14:tracePt t="18703" x="6092825" y="768350"/>
          <p14:tracePt t="18720" x="6137275" y="762000"/>
          <p14:tracePt t="18737" x="6181725" y="755650"/>
          <p14:tracePt t="18754" x="6251575" y="746125"/>
          <p14:tracePt t="18770" x="6311900" y="739775"/>
          <p14:tracePt t="18787" x="6356350" y="739775"/>
          <p14:tracePt t="18804" x="6435725" y="727075"/>
          <p14:tracePt t="18820" x="6470650" y="727075"/>
          <p14:tracePt t="18837" x="6502400" y="727075"/>
          <p14:tracePt t="18854" x="6534150" y="727075"/>
          <p14:tracePt t="18870" x="6572250" y="727075"/>
          <p14:tracePt t="18886" x="6594475" y="727075"/>
          <p14:tracePt t="18904" x="6619875" y="727075"/>
          <p14:tracePt t="18920" x="6629400" y="727075"/>
          <p14:tracePt t="18937" x="6642100" y="727075"/>
          <p14:tracePt t="18954" x="6661150" y="727075"/>
          <p14:tracePt t="18970" x="6670675" y="727075"/>
          <p14:tracePt t="19447" x="6670675" y="730250"/>
          <p14:tracePt t="19453" x="6670675" y="733425"/>
          <p14:tracePt t="19469" x="6673850" y="742950"/>
          <p14:tracePt t="19486" x="6673850" y="758825"/>
          <p14:tracePt t="19520" x="6673850" y="809625"/>
          <p14:tracePt t="19553" x="6661150" y="889000"/>
          <p14:tracePt t="19569" x="6648450" y="927100"/>
          <p14:tracePt t="19586" x="6629400" y="955675"/>
          <p14:tracePt t="19604" x="6604000" y="1022350"/>
          <p14:tracePt t="19620" x="6569075" y="1066800"/>
          <p14:tracePt t="19637" x="6540500" y="1123950"/>
          <p14:tracePt t="19653" x="6496050" y="1190625"/>
          <p14:tracePt t="19669" x="6470650" y="1222375"/>
          <p14:tracePt t="19686" x="6438900" y="1254125"/>
          <p14:tracePt t="19704" x="6400800" y="1285875"/>
          <p14:tracePt t="19720" x="6372225" y="1298575"/>
          <p14:tracePt t="19736" x="6346825" y="1314450"/>
          <p14:tracePt t="19739" x="6334125" y="1320800"/>
          <p14:tracePt t="19754" x="6305550" y="1333500"/>
          <p14:tracePt t="19770" x="6280150" y="1346200"/>
          <p14:tracePt t="19786" x="6251575" y="1352550"/>
          <p14:tracePt t="19803" x="6219825" y="1352550"/>
          <p14:tracePt t="19819" x="6194425" y="1352550"/>
          <p14:tracePt t="19836" x="6184900" y="1352550"/>
          <p14:tracePt t="19854" x="6159500" y="1352550"/>
          <p14:tracePt t="19870" x="6130925" y="1352550"/>
          <p14:tracePt t="19887" x="6108700" y="1352550"/>
          <p14:tracePt t="19904" x="6054725" y="1352550"/>
          <p14:tracePt t="19920" x="6010275" y="1355725"/>
          <p14:tracePt t="19937" x="5972175" y="1362075"/>
          <p14:tracePt t="19954" x="5924550" y="1362075"/>
          <p14:tracePt t="19970" x="5895975" y="1362075"/>
          <p14:tracePt t="19987" x="5864225" y="1362075"/>
          <p14:tracePt t="20004" x="5803900" y="1362075"/>
          <p14:tracePt t="20020" x="5759450" y="1358900"/>
          <p14:tracePt t="20037" x="5715000" y="1346200"/>
          <p14:tracePt t="20054" x="5648325" y="1327150"/>
          <p14:tracePt t="20070" x="5613400" y="1314450"/>
          <p14:tracePt t="20086" x="5581650" y="1298575"/>
          <p14:tracePt t="20104" x="5540375" y="1292225"/>
          <p14:tracePt t="20120" x="5511800" y="1285875"/>
          <p14:tracePt t="20137" x="5489575" y="1285875"/>
          <p14:tracePt t="20154" x="5448300" y="1285875"/>
          <p14:tracePt t="20170" x="5426075" y="1285875"/>
          <p14:tracePt t="20187" x="5403850" y="1285875"/>
          <p14:tracePt t="20203" x="5381625" y="1285875"/>
          <p14:tracePt t="20219" x="5368925" y="1285875"/>
          <p14:tracePt t="20236" x="5353050" y="1285875"/>
          <p14:tracePt t="20238" x="5346700" y="1285875"/>
          <p14:tracePt t="20253" x="5337175" y="1285875"/>
          <p14:tracePt t="20274" x="5327650" y="1285875"/>
          <p14:tracePt t="20286" x="5324475" y="1285875"/>
          <p14:tracePt t="20303" x="5318125" y="1285875"/>
          <p14:tracePt t="20361" x="5321300" y="1292225"/>
          <p14:tracePt t="20368" x="5324475" y="1292225"/>
          <p14:tracePt t="20375" x="5330825" y="1292225"/>
          <p14:tracePt t="20386" x="5340350" y="1295400"/>
          <p14:tracePt t="20403" x="5403850" y="1308100"/>
          <p14:tracePt t="20419" x="5448300" y="1317625"/>
          <p14:tracePt t="20437" x="5476875" y="1317625"/>
          <p14:tracePt t="20453" x="5518150" y="1317625"/>
          <p14:tracePt t="20470" x="5534025" y="1317625"/>
          <p14:tracePt t="20486" x="5549900" y="1317625"/>
          <p14:tracePt t="20504" x="5568950" y="1317625"/>
          <p14:tracePt t="20519" x="5584825" y="1317625"/>
          <p14:tracePt t="20536" x="5613400" y="1317625"/>
          <p14:tracePt t="20553" x="5645150" y="1317625"/>
          <p14:tracePt t="20570" x="5670550" y="1317625"/>
          <p14:tracePt t="20587" x="5686425" y="1317625"/>
          <p14:tracePt t="20603" x="5705475" y="1317625"/>
          <p14:tracePt t="20620" x="5727700" y="1317625"/>
          <p14:tracePt t="20636" x="5740400" y="1317625"/>
          <p14:tracePt t="20653" x="5756275" y="1317625"/>
          <p14:tracePt t="20670" x="5778500" y="1317625"/>
          <p14:tracePt t="20686" x="5794375" y="1317625"/>
          <p14:tracePt t="20703" x="5819775" y="1317625"/>
          <p14:tracePt t="20720" x="5829300" y="1317625"/>
          <p14:tracePt t="20736" x="5851525" y="1317625"/>
          <p14:tracePt t="20753" x="5883275" y="1317625"/>
          <p14:tracePt t="20769" x="5915025" y="1301750"/>
          <p14:tracePt t="20786" x="5959475" y="1289050"/>
          <p14:tracePt t="20803" x="6032500" y="1273175"/>
          <p14:tracePt t="20819" x="6076950" y="1266825"/>
          <p14:tracePt t="20837" x="6105525" y="1266825"/>
          <p14:tracePt t="20853" x="6143625" y="1266825"/>
          <p14:tracePt t="20869" x="6165850" y="1266825"/>
          <p14:tracePt t="20886" x="6188075" y="1266825"/>
          <p14:tracePt t="20903" x="6213475" y="1266825"/>
          <p14:tracePt t="20919" x="6235700" y="1266825"/>
          <p14:tracePt t="20936" x="6251575" y="1266825"/>
          <p14:tracePt t="20953" x="6270625" y="1266825"/>
          <p14:tracePt t="20970" x="6292850" y="1266825"/>
          <p14:tracePt t="20987" x="6315075" y="1266825"/>
          <p14:tracePt t="21003" x="6356350" y="1266825"/>
          <p14:tracePt t="21019" x="6378575" y="1266825"/>
          <p14:tracePt t="21036" x="6397625" y="1266825"/>
          <p14:tracePt t="21054" x="6432550" y="1266825"/>
          <p14:tracePt t="21070" x="6461125" y="1266825"/>
          <p14:tracePt t="21087" x="6483350" y="1266825"/>
          <p14:tracePt t="21103" x="6508750" y="1263650"/>
          <p14:tracePt t="21119" x="6524625" y="1263650"/>
          <p14:tracePt t="21136" x="6540500" y="1263650"/>
          <p14:tracePt t="21153" x="6578600" y="1263650"/>
          <p14:tracePt t="21169" x="6604000" y="1257300"/>
          <p14:tracePt t="21186" x="6638925" y="1257300"/>
          <p14:tracePt t="21204" x="6680200" y="1257300"/>
          <p14:tracePt t="21220" x="6702425" y="1250950"/>
          <p14:tracePt t="21237" x="6724650" y="1250950"/>
          <p14:tracePt t="21253" x="6759575" y="1250950"/>
          <p14:tracePt t="21270" x="6769100" y="1250950"/>
          <p14:tracePt t="21290" x="6788150" y="1250950"/>
          <p14:tracePt t="21376" x="6794500" y="1250950"/>
          <p14:tracePt t="22748" x="6791325" y="1270000"/>
          <p14:tracePt t="22756" x="6775450" y="1298575"/>
          <p14:tracePt t="22775" x="6724650" y="1393825"/>
          <p14:tracePt t="22790" x="6696075" y="1450975"/>
          <p14:tracePt t="22807" x="6667500" y="1527175"/>
          <p14:tracePt t="22826" x="6638925" y="1619250"/>
          <p14:tracePt t="22854" x="6613525" y="1689100"/>
          <p14:tracePt t="22886" x="6581775" y="1743075"/>
          <p14:tracePt t="22904" x="6569075" y="1758950"/>
          <p14:tracePt t="22919" x="6559550" y="1768475"/>
          <p14:tracePt t="22936" x="6550025" y="1778000"/>
          <p14:tracePt t="22953" x="6527800" y="1797050"/>
          <p14:tracePt t="22969" x="6518275" y="1803400"/>
          <p14:tracePt t="22986" x="6508750" y="1803400"/>
          <p14:tracePt t="23003" x="6473825" y="1803400"/>
          <p14:tracePt t="23019" x="6454775" y="1803400"/>
          <p14:tracePt t="23036" x="6423025" y="1800225"/>
          <p14:tracePt t="23054" x="6388100" y="1774825"/>
          <p14:tracePt t="23070" x="6365875" y="1765300"/>
          <p14:tracePt t="23087" x="6340475" y="1752600"/>
          <p14:tracePt t="23103" x="6318250" y="1736725"/>
          <p14:tracePt t="23119" x="6302375" y="1720850"/>
          <p14:tracePt t="23136" x="6292850" y="1711325"/>
          <p14:tracePt t="23153" x="6280150" y="1711325"/>
          <p14:tracePt t="23170" x="6251575" y="1711325"/>
          <p14:tracePt t="23186" x="6229350" y="1711325"/>
          <p14:tracePt t="23203" x="6172200" y="1704975"/>
          <p14:tracePt t="23220" x="6121400" y="1704975"/>
          <p14:tracePt t="23237" x="6086475" y="1704975"/>
          <p14:tracePt t="23253" x="6022975" y="1714500"/>
          <p14:tracePt t="23269" x="5984875" y="1720850"/>
          <p14:tracePt t="23286" x="5962650" y="1727200"/>
          <p14:tracePt t="23303" x="5921375" y="1739900"/>
          <p14:tracePt t="23320" x="5905500" y="1739900"/>
          <p14:tracePt t="23337" x="5883275" y="1739900"/>
          <p14:tracePt t="23353" x="5867400" y="1739900"/>
          <p14:tracePt t="23370" x="5857875" y="1739900"/>
          <p14:tracePt t="23386" x="5848350" y="1739900"/>
          <p14:tracePt t="23402" x="5832475" y="1739900"/>
          <p14:tracePt t="23419" x="5829300" y="1739900"/>
          <p14:tracePt t="23668" x="5842000" y="1736725"/>
          <p14:tracePt t="23675" x="5854700" y="1736725"/>
          <p14:tracePt t="23686" x="5873750" y="1730375"/>
          <p14:tracePt t="23703" x="5943600" y="1724025"/>
          <p14:tracePt t="23719" x="5988050" y="1724025"/>
          <p14:tracePt t="23736" x="6029325" y="1724025"/>
          <p14:tracePt t="23753" x="6086475" y="1724025"/>
          <p14:tracePt t="23769" x="6108700" y="1724025"/>
          <p14:tracePt t="23786" x="6127750" y="1724025"/>
          <p14:tracePt t="23803" x="6169025" y="1724025"/>
          <p14:tracePt t="23819" x="6213475" y="1724025"/>
          <p14:tracePt t="23836" x="6257925" y="1724025"/>
          <p14:tracePt t="23853" x="6318250" y="1724025"/>
          <p14:tracePt t="23869" x="6362700" y="1724025"/>
          <p14:tracePt t="23887" x="6400800" y="1724025"/>
          <p14:tracePt t="23903" x="6432550" y="1724025"/>
          <p14:tracePt t="23919" x="6461125" y="1724025"/>
          <p14:tracePt t="23936" x="6483350" y="1724025"/>
          <p14:tracePt t="23953" x="6524625" y="1724025"/>
          <p14:tracePt t="23969" x="6546850" y="1724025"/>
          <p14:tracePt t="23986" x="6575425" y="1724025"/>
          <p14:tracePt t="24003" x="6607175" y="1724025"/>
          <p14:tracePt t="24020" x="6638925" y="1724025"/>
          <p14:tracePt t="24037" x="6654800" y="1724025"/>
          <p14:tracePt t="24053" x="6667500" y="1724025"/>
          <p14:tracePt t="24069" x="6689725" y="1724025"/>
          <p14:tracePt t="24086" x="6699250" y="1724025"/>
          <p14:tracePt t="24102" x="6718300" y="1724025"/>
          <p14:tracePt t="24119" x="6727825" y="1724025"/>
          <p14:tracePt t="24137" x="6737350" y="1724025"/>
          <p14:tracePt t="24154" x="6753225" y="1724025"/>
          <p14:tracePt t="24170" x="6769100" y="1724025"/>
          <p14:tracePt t="24186" x="6772275" y="1724025"/>
          <p14:tracePt t="24202" x="6778625" y="1724025"/>
          <p14:tracePt t="24254" x="6781800" y="1717675"/>
          <p14:tracePt t="24260" x="6788150" y="1717675"/>
          <p14:tracePt t="24269" x="6791325" y="1717675"/>
          <p14:tracePt t="24286" x="6797675" y="1717675"/>
          <p14:tracePt t="24303" x="6804025" y="1717675"/>
          <p14:tracePt t="25276" x="6800850" y="1727200"/>
          <p14:tracePt t="25283" x="6781800" y="1739900"/>
          <p14:tracePt t="25291" x="6769100" y="1752600"/>
          <p14:tracePt t="25303" x="6731000" y="1784350"/>
          <p14:tracePt t="25335" x="6613525" y="1863725"/>
          <p14:tracePt t="25369" x="6530975" y="1927225"/>
          <p14:tracePt t="25386" x="6508750" y="1939925"/>
          <p14:tracePt t="25403" x="6486525" y="1958975"/>
          <p14:tracePt t="25419" x="6464300" y="1971675"/>
          <p14:tracePt t="25436" x="6454775" y="1981200"/>
          <p14:tracePt t="25453" x="6429375" y="1997075"/>
          <p14:tracePt t="25469" x="6407150" y="2012950"/>
          <p14:tracePt t="25485" x="6391275" y="2022475"/>
          <p14:tracePt t="25503" x="6356350" y="2038350"/>
          <p14:tracePt t="25519" x="6334125" y="2051050"/>
          <p14:tracePt t="25536" x="6286500" y="2070100"/>
          <p14:tracePt t="25552" x="6197600" y="2092325"/>
          <p14:tracePt t="25569" x="6121400" y="2105025"/>
          <p14:tracePt t="25585" x="6035675" y="2120900"/>
          <p14:tracePt t="25603" x="5946775" y="2143125"/>
          <p14:tracePt t="25619" x="5892800" y="2152650"/>
          <p14:tracePt t="25635" x="5838825" y="2159000"/>
          <p14:tracePt t="25653" x="5749925" y="2171700"/>
          <p14:tracePt t="25669" x="5667375" y="2178050"/>
          <p14:tracePt t="25686" x="5581650" y="2184400"/>
          <p14:tracePt t="25703" x="5476875" y="2193925"/>
          <p14:tracePt t="25719" x="5432425" y="2193925"/>
          <p14:tracePt t="25735" x="5410200" y="2193925"/>
          <p14:tracePt t="25753" x="5387975" y="2193925"/>
          <p14:tracePt t="25770" x="5375275" y="2193925"/>
          <p14:tracePt t="25786" x="5365750" y="2193925"/>
          <p14:tracePt t="25803" x="5349875" y="2193925"/>
          <p14:tracePt t="25819" x="5340350" y="2193925"/>
          <p14:tracePt t="26075" x="5353050" y="2193925"/>
          <p14:tracePt t="26083" x="5378450" y="2193925"/>
          <p14:tracePt t="26090" x="5397500" y="2193925"/>
          <p14:tracePt t="26104" x="5448300" y="2193925"/>
          <p14:tracePt t="26119" x="5508625" y="2193925"/>
          <p14:tracePt t="26136" x="5594350" y="2206625"/>
          <p14:tracePt t="26153" x="5797550" y="2270125"/>
          <p14:tracePt t="26169" x="5927725" y="2305050"/>
          <p14:tracePt t="26185" x="6061075" y="2349500"/>
          <p14:tracePt t="26203" x="6248400" y="2374900"/>
          <p14:tracePt t="26219" x="6365875" y="2381250"/>
          <p14:tracePt t="26236" x="6470650" y="2381250"/>
          <p14:tracePt t="26253" x="6654800" y="2381250"/>
          <p14:tracePt t="26269" x="6734175" y="2381250"/>
          <p14:tracePt t="26286" x="6797675" y="2381250"/>
          <p14:tracePt t="26303" x="6851650" y="2400300"/>
          <p14:tracePt t="26319" x="6899275" y="2435225"/>
          <p14:tracePt t="26336" x="6924675" y="2460625"/>
          <p14:tracePt t="26353" x="6972300" y="2616200"/>
          <p14:tracePt t="26369" x="6981825" y="2778125"/>
          <p14:tracePt t="26385" x="6981825" y="2949575"/>
          <p14:tracePt t="26403" x="6956425" y="3257550"/>
          <p14:tracePt t="26419" x="6927850" y="3463925"/>
          <p14:tracePt t="26435" x="6918325" y="3692525"/>
          <p14:tracePt t="26453" x="6908800" y="3956050"/>
          <p14:tracePt t="26469" x="6899275" y="4127500"/>
          <p14:tracePt t="26486" x="6883400" y="4267200"/>
          <p14:tracePt t="26503" x="6851650" y="4413250"/>
          <p14:tracePt t="26520" x="6838950" y="4457700"/>
          <p14:tracePt t="26536" x="6826250" y="4495800"/>
          <p14:tracePt t="26790" x="6854825" y="4562475"/>
          <p14:tracePt t="26797" x="6883400" y="4645025"/>
          <p14:tracePt t="26804" x="6918325" y="4727575"/>
          <p14:tracePt t="26819" x="6975475" y="4914900"/>
          <p14:tracePt t="26836" x="7042150" y="5124450"/>
          <p14:tracePt t="26853" x="7108825" y="5403850"/>
          <p14:tracePt t="26869" x="7134225" y="5578475"/>
          <p14:tracePt t="26885" x="7150100" y="5673725"/>
          <p14:tracePt t="26903" x="7165975" y="5791200"/>
          <p14:tracePt t="26919" x="7165975" y="5819775"/>
          <p14:tracePt t="26936" x="7165975" y="5848350"/>
          <p14:tracePt t="26953" x="7165975" y="5873750"/>
          <p14:tracePt t="26969" x="7165975" y="5889625"/>
          <p14:tracePt t="26986" x="7165975" y="5899150"/>
          <p14:tracePt t="27002" x="7165975" y="5915025"/>
          <p14:tracePt t="27019" x="7165975" y="5924550"/>
          <p14:tracePt t="27036" x="7165975" y="5934075"/>
          <p14:tracePt t="27070" x="7156450" y="5921375"/>
          <p14:tracePt t="27086" x="7143750" y="5905500"/>
          <p14:tracePt t="27103" x="7131050" y="5892800"/>
          <p14:tracePt t="27119" x="7118350" y="5876925"/>
          <p14:tracePt t="27135" x="7118350" y="5870575"/>
          <p14:tracePt t="27170" x="7115175" y="5870575"/>
          <p14:tracePt t="27186" x="7105650" y="5867400"/>
          <p14:tracePt t="27203" x="7089775" y="5861050"/>
          <p14:tracePt t="27219" x="7086600" y="5854700"/>
          <p14:tracePt t="27254" x="7080250" y="5854700"/>
          <p14:tracePt t="27461" x="7048500" y="5857875"/>
          <p14:tracePt t="27468" x="7010400" y="5873750"/>
          <p14:tracePt t="27474" x="6953250" y="5883275"/>
          <p14:tracePt t="27485" x="6892925" y="5899150"/>
          <p14:tracePt t="27503" x="6702425" y="5934075"/>
          <p14:tracePt t="27520" x="6588125" y="5934075"/>
          <p14:tracePt t="27536" x="6496050" y="5934075"/>
          <p14:tracePt t="27553" x="6384925" y="5930900"/>
          <p14:tracePt t="27569" x="6308725" y="5908675"/>
          <p14:tracePt t="27586" x="6229350" y="5908675"/>
          <p14:tracePt t="27603" x="6121400" y="5908675"/>
          <p14:tracePt t="27619" x="6076950" y="5908675"/>
          <p14:tracePt t="27636" x="6035675" y="5908675"/>
          <p14:tracePt t="27653" x="5962650" y="5908675"/>
          <p14:tracePt t="27669" x="5927725" y="5908675"/>
          <p14:tracePt t="27686" x="5905500" y="5902325"/>
          <p14:tracePt t="27702" x="5861050" y="5883275"/>
          <p14:tracePt t="27719" x="5838825" y="5880100"/>
          <p14:tracePt t="27736" x="5810250" y="5880100"/>
          <p14:tracePt t="27753" x="5778500" y="5880100"/>
          <p14:tracePt t="27769" x="5753100" y="5880100"/>
          <p14:tracePt t="27786" x="5737225" y="5880100"/>
          <p14:tracePt t="27803" x="5724525" y="5880100"/>
          <p14:tracePt t="27819" x="5708650" y="5880100"/>
          <p14:tracePt t="27836" x="5699125" y="5880100"/>
          <p14:tracePt t="27852" x="5683250" y="5880100"/>
          <p14:tracePt t="27869" x="5680075" y="5880100"/>
          <p14:tracePt t="28140" x="5680075" y="5867400"/>
          <p14:tracePt t="28660" x="5680075" y="5826125"/>
          <p14:tracePt t="28667" x="5680075" y="5765800"/>
          <p14:tracePt t="28674" x="5680075" y="5721350"/>
          <p14:tracePt t="28685" x="5680075" y="5664200"/>
          <p14:tracePt t="28703" x="5654675" y="5451475"/>
          <p14:tracePt t="28719" x="5616575" y="5276850"/>
          <p14:tracePt t="28736" x="5578475" y="5114925"/>
          <p14:tracePt t="28769" x="5486400" y="4670425"/>
          <p14:tracePt t="28803" x="5422900" y="4276725"/>
          <p14:tracePt t="28820" x="5416550" y="4149725"/>
          <p14:tracePt t="28836" x="5400675" y="4051300"/>
          <p14:tracePt t="28853" x="5391150" y="3921125"/>
          <p14:tracePt t="28870" x="5384800" y="3870325"/>
          <p14:tracePt t="28886" x="5384800" y="3816350"/>
          <p14:tracePt t="28889" x="5372100" y="3797300"/>
          <p14:tracePt t="28903" x="5372100" y="3752850"/>
          <p14:tracePt t="28919" x="5372100" y="3708400"/>
          <p14:tracePt t="28936" x="5372100" y="3657600"/>
          <p14:tracePt t="28953" x="5372100" y="3571875"/>
          <p14:tracePt t="28969" x="5372100" y="3527425"/>
          <p14:tracePt t="28985" x="5372100" y="3489325"/>
          <p14:tracePt t="29003" x="5365750" y="3448050"/>
          <p14:tracePt t="29020" x="5365750" y="3429000"/>
          <p14:tracePt t="29036" x="5365750" y="3403600"/>
          <p14:tracePt t="29053" x="5362575" y="3400425"/>
          <p14:tracePt t="29074" x="5368925" y="3400425"/>
          <p14:tracePt t="29085" x="5384800" y="3419475"/>
          <p14:tracePt t="29102" x="5492750" y="3616325"/>
          <p14:tracePt t="29118" x="5578475" y="3825875"/>
          <p14:tracePt t="29135" x="5626100" y="4025900"/>
          <p14:tracePt t="29153" x="5680075" y="4270375"/>
          <p14:tracePt t="29169" x="5699125" y="4422775"/>
          <p14:tracePt t="29186" x="5746750" y="4587875"/>
          <p14:tracePt t="29202" x="5838825" y="4889500"/>
          <p14:tracePt t="29218" x="5895975" y="5045075"/>
          <p14:tracePt t="29235" x="5959475" y="5222875"/>
          <p14:tracePt t="29252" x="6010275" y="5381625"/>
          <p14:tracePt t="29269" x="6038850" y="5438775"/>
          <p14:tracePt t="29285" x="6045200" y="5461000"/>
          <p14:tracePt t="29303" x="6045200" y="5486400"/>
          <p14:tracePt t="29319" x="6045200" y="5495925"/>
          <p14:tracePt t="29335" x="6045200" y="5505450"/>
          <p14:tracePt t="29353" x="6045200" y="5521325"/>
          <p14:tracePt t="29368" x="6045200" y="5537200"/>
          <p14:tracePt t="29386" x="6048375" y="5540375"/>
          <p14:tracePt t="29402" x="6048375" y="5546725"/>
          <p14:tracePt t="29439" x="6048375" y="5543550"/>
          <p14:tracePt t="29446" x="6054725" y="5540375"/>
          <p14:tracePt t="29453" x="6061075" y="5524500"/>
          <p14:tracePt t="29469" x="6073775" y="5486400"/>
          <p14:tracePt t="29486" x="6086475" y="5448300"/>
          <p14:tracePt t="29503" x="6086475" y="5419725"/>
          <p14:tracePt t="29519" x="6086475" y="5403850"/>
          <p14:tracePt t="29536" x="6086475" y="5394325"/>
          <p14:tracePt t="29569" x="6086475" y="5384800"/>
          <p14:tracePt t="29585" x="6086475" y="5375275"/>
          <p14:tracePt t="29603" x="6086475" y="5343525"/>
          <p14:tracePt t="29619" x="6099175" y="5305425"/>
          <p14:tracePt t="29635" x="6111875" y="5267325"/>
          <p14:tracePt t="29652" x="6127750" y="5232400"/>
          <p14:tracePt t="29668" x="6134100" y="5222875"/>
          <p14:tracePt t="29685" x="6134100" y="5213350"/>
          <p14:tracePt t="29703" x="6143625" y="5213350"/>
          <p14:tracePt t="29719" x="6149975" y="5213350"/>
          <p14:tracePt t="29768" x="6153150" y="5213350"/>
          <p14:tracePt t="29790" x="6153150" y="5216525"/>
          <p14:tracePt t="29797" x="6153150" y="5219700"/>
          <p14:tracePt t="29804" x="6159500" y="5226050"/>
          <p14:tracePt t="29819" x="6159500" y="5238750"/>
          <p14:tracePt t="29836" x="6162675" y="5251450"/>
          <p14:tracePt t="29853" x="6162675" y="5264150"/>
          <p14:tracePt t="29869" x="6162675" y="5273675"/>
          <p14:tracePt t="29886" x="6162675" y="5295900"/>
          <p14:tracePt t="29903" x="6162675" y="5327650"/>
          <p14:tracePt t="29919" x="6162675" y="5359400"/>
          <p14:tracePt t="29935" x="6162675" y="5378450"/>
          <p14:tracePt t="29953" x="6162675" y="5407025"/>
          <p14:tracePt t="29969" x="6162675" y="5416550"/>
          <p14:tracePt t="29986" x="6162675" y="5426075"/>
          <p14:tracePt t="30003" x="6162675" y="5441950"/>
          <p14:tracePt t="30019" x="6162675" y="5454650"/>
          <p14:tracePt t="30036" x="6162675" y="5464175"/>
          <p14:tracePt t="30054" x="6162675" y="5480050"/>
          <p14:tracePt t="30069" x="6162675" y="5489575"/>
          <p14:tracePt t="30139" x="6169025" y="5489575"/>
          <p14:tracePt t="30146" x="6172200" y="5489575"/>
          <p14:tracePt t="30153" x="6178550" y="5489575"/>
          <p14:tracePt t="30169" x="6194425" y="5489575"/>
          <p14:tracePt t="30185" x="6203950" y="5489575"/>
          <p14:tracePt t="30202" x="6223000" y="5489575"/>
          <p14:tracePt t="30219" x="6254750" y="5480050"/>
          <p14:tracePt t="30235" x="6283325" y="5470525"/>
          <p14:tracePt t="30252" x="6350000" y="5429250"/>
          <p14:tracePt t="30269" x="6403975" y="5410200"/>
          <p14:tracePt t="30285" x="6480175" y="5394325"/>
          <p14:tracePt t="30303" x="6642100" y="5384800"/>
          <p14:tracePt t="30319" x="6724650" y="5384800"/>
          <p14:tracePt t="30336" x="6788150" y="5397500"/>
          <p14:tracePt t="30353" x="6867525" y="5403850"/>
          <p14:tracePt t="30369" x="6889750" y="5403850"/>
          <p14:tracePt t="30386" x="6899275" y="5403850"/>
          <p14:tracePt t="30402" x="6915150" y="5407025"/>
          <p14:tracePt t="30418" x="6915150" y="5419725"/>
          <p14:tracePt t="30435" x="6918325" y="5432425"/>
          <p14:tracePt t="30452" x="6918325" y="5448300"/>
          <p14:tracePt t="30468" x="6918325" y="5457825"/>
          <p14:tracePt t="30485" x="6918325" y="5467350"/>
          <p14:tracePt t="30502" x="6918325" y="5476875"/>
          <p14:tracePt t="30719" x="6918325" y="5483225"/>
          <p14:tracePt t="30725" x="6918325" y="5492750"/>
          <p14:tracePt t="30736" x="6915150" y="5511800"/>
          <p14:tracePt t="30753" x="6902450" y="5616575"/>
          <p14:tracePt t="30769" x="6886575" y="5702300"/>
          <p14:tracePt t="30786" x="6870700" y="5778500"/>
          <p14:tracePt t="30802" x="6842125" y="5870575"/>
          <p14:tracePt t="30819" x="6829425" y="5924550"/>
          <p14:tracePt t="30835" x="6816725" y="5969000"/>
          <p14:tracePt t="30852" x="6797675" y="6013450"/>
          <p14:tracePt t="30869" x="6778625" y="6042025"/>
          <p14:tracePt t="30886" x="6769100" y="6073775"/>
          <p14:tracePt t="30903" x="6721475" y="6127750"/>
          <p14:tracePt t="30919" x="6696075" y="6165850"/>
          <p14:tracePt t="30935" x="6670675" y="6191250"/>
          <p14:tracePt t="30952" x="6629400" y="6213475"/>
          <p14:tracePt t="30968" x="6597650" y="6232525"/>
          <p14:tracePt t="30985" x="6575425" y="6232525"/>
          <p14:tracePt t="31003" x="6537325" y="6232525"/>
          <p14:tracePt t="31019" x="6515100" y="6229350"/>
          <p14:tracePt t="31036" x="6483350" y="6219825"/>
          <p14:tracePt t="31053" x="6467475" y="6207125"/>
          <p14:tracePt t="31069" x="6457950" y="6203950"/>
          <p14:tracePt t="31085" x="6448425" y="6203950"/>
          <p14:tracePt t="31103" x="6429375" y="6194425"/>
          <p14:tracePt t="31119" x="6419850" y="6188075"/>
          <p14:tracePt t="31135" x="6410325" y="6188075"/>
          <p14:tracePt t="31152" x="6394450" y="6188075"/>
          <p14:tracePt t="31168" x="6378575" y="6188075"/>
          <p14:tracePt t="31185" x="6375400" y="6188075"/>
          <p14:tracePt t="31218" x="6369050" y="6188075"/>
          <p14:tracePt t="31283" x="6365875" y="6188075"/>
          <p14:tracePt t="31339" x="6365875" y="6184900"/>
          <p14:tracePt t="31353" x="6365875" y="6178550"/>
          <p14:tracePt t="31360" x="6378575" y="6169025"/>
          <p14:tracePt t="31368" x="6403975" y="6169025"/>
          <p14:tracePt t="31385" x="6448425" y="6162675"/>
          <p14:tracePt t="31402" x="6540500" y="6162675"/>
          <p14:tracePt t="31418" x="6607175" y="6181725"/>
          <p14:tracePt t="31435" x="6651625" y="6194425"/>
          <p14:tracePt t="31452" x="6715125" y="6213475"/>
          <p14:tracePt t="31469" x="6759575" y="6226175"/>
          <p14:tracePt t="31485" x="6791325" y="6245225"/>
          <p14:tracePt t="31502" x="6826250" y="6245225"/>
          <p14:tracePt t="31519" x="6845300" y="6245225"/>
          <p14:tracePt t="31536" x="6858000" y="6245225"/>
          <p14:tracePt t="31553" x="6867525" y="6245225"/>
          <p14:tracePt t="31596" x="6870700" y="6245225"/>
          <p14:tracePt t="31604" x="6877050" y="6245225"/>
          <p14:tracePt t="31619" x="6886575" y="6245225"/>
          <p14:tracePt t="31635" x="6902450" y="6235700"/>
          <p14:tracePt t="31652" x="6946900" y="6191250"/>
          <p14:tracePt t="31669" x="7019925" y="6108700"/>
          <p14:tracePt t="31686" x="7102475" y="5981700"/>
          <p14:tracePt t="31703" x="7219950" y="5772150"/>
          <p14:tracePt t="31719" x="7302500" y="5603875"/>
          <p14:tracePt t="31736" x="7362825" y="5492750"/>
          <p14:tracePt t="31752" x="7499350" y="5314950"/>
          <p14:tracePt t="31769" x="7575550" y="5219700"/>
          <p14:tracePt t="31785" x="7620000" y="5149850"/>
          <p14:tracePt t="31803" x="7664450" y="5105400"/>
          <p14:tracePt t="31819" x="7673975" y="5095875"/>
          <p14:tracePt t="31836" x="7680325" y="5086350"/>
          <p14:tracePt t="32082" x="7680325" y="5092700"/>
          <p14:tracePt t="32088" x="7680325" y="5095875"/>
          <p14:tracePt t="32102" x="7680325" y="5102225"/>
          <p14:tracePt t="32439" x="7696200" y="5108575"/>
          <p14:tracePt t="32445" x="7721600" y="5114925"/>
          <p14:tracePt t="32453" x="7750175" y="5121275"/>
          <p14:tracePt t="32468" x="7813675" y="5143500"/>
          <p14:tracePt t="32485" x="7893050" y="5181600"/>
          <p14:tracePt t="32502" x="8007350" y="5219700"/>
          <p14:tracePt t="32518" x="8128000" y="5254625"/>
          <p14:tracePt t="32552" x="8385175" y="5330825"/>
          <p14:tracePt t="32585" x="8537575" y="5375275"/>
          <p14:tracePt t="32602" x="8629650" y="5413375"/>
          <p14:tracePt t="32618" x="8686800" y="5426075"/>
          <p14:tracePt t="32635" x="8715375" y="5438775"/>
          <p14:tracePt t="32653" x="8743950" y="5454650"/>
          <p14:tracePt t="32669" x="8756650" y="5461000"/>
          <p14:tracePt t="32686" x="8759825" y="5461000"/>
          <p14:tracePt t="32703" x="8766175" y="5461000"/>
          <p14:tracePt t="32735" x="8769350" y="5461000"/>
          <p14:tracePt t="32753" x="8788400" y="5461000"/>
          <p14:tracePt t="32769" x="8801100" y="5457825"/>
          <p14:tracePt t="32786" x="8810625" y="5448300"/>
          <p14:tracePt t="32803" x="8836025" y="5432425"/>
          <p14:tracePt t="32819" x="8845550" y="5422900"/>
          <p14:tracePt t="32836" x="8855075" y="5407025"/>
          <p14:tracePt t="32853" x="8870950" y="5407025"/>
          <p14:tracePt t="32868" x="8886825" y="5407025"/>
          <p14:tracePt t="32919" x="8890000" y="5407025"/>
          <p14:tracePt t="32926" x="8896350" y="5403850"/>
          <p14:tracePt t="32935" x="8899525" y="5403850"/>
          <p14:tracePt t="32953" x="8909050" y="5387975"/>
          <p14:tracePt t="32969" x="8915400" y="5381625"/>
          <p14:tracePt t="34232" x="8896350" y="5381625"/>
          <p14:tracePt t="34239" x="8870950" y="5381625"/>
          <p14:tracePt t="34253" x="8794750" y="5353050"/>
          <p14:tracePt t="34268" x="8689975" y="5273675"/>
          <p14:tracePt t="34285" x="8562975" y="5143500"/>
          <p14:tracePt t="34303" x="8239125" y="4787900"/>
          <p14:tracePt t="34328" x="7994650" y="4473575"/>
          <p14:tracePt t="34356" x="7680325" y="4067175"/>
          <p14:tracePt t="34388" x="7375525" y="3736975"/>
          <p14:tracePt t="34404" x="7261225" y="3648075"/>
          <p14:tracePt t="34420" x="7165975" y="3571875"/>
          <p14:tracePt t="34435" x="7073900" y="3495675"/>
          <p14:tracePt t="34452" x="6946900" y="3384550"/>
          <p14:tracePt t="34469" x="6873875" y="3311525"/>
          <p14:tracePt t="34485" x="6810375" y="3248025"/>
          <p14:tracePt t="34502" x="6740525" y="3194050"/>
          <p14:tracePt t="34519" x="6692900" y="3159125"/>
          <p14:tracePt t="34535" x="6654800" y="3127375"/>
          <p14:tracePt t="34552" x="6546850" y="3067050"/>
          <p14:tracePt t="34568" x="6505575" y="3016250"/>
          <p14:tracePt t="34585" x="6457950" y="2984500"/>
          <p14:tracePt t="34602" x="6407150" y="2940050"/>
          <p14:tracePt t="34618" x="6381750" y="2927350"/>
          <p14:tracePt t="34635" x="6365875" y="2911475"/>
          <p14:tracePt t="34652" x="6353175" y="2905125"/>
          <p14:tracePt t="34668" x="6343650" y="2905125"/>
          <p14:tracePt t="34685" x="6334125" y="2905125"/>
          <p14:tracePt t="34702" x="6292850" y="2921000"/>
          <p14:tracePt t="34718" x="6254750" y="2940050"/>
          <p14:tracePt t="34735" x="6213475" y="2965450"/>
          <p14:tracePt t="34752" x="6162675" y="3013075"/>
          <p14:tracePt t="34768" x="6137275" y="3035300"/>
          <p14:tracePt t="34785" x="6105525" y="3067050"/>
          <p14:tracePt t="34803" x="6061075" y="3111500"/>
          <p14:tracePt t="34819" x="6038850" y="3136900"/>
          <p14:tracePt t="34835" x="6013450" y="3162300"/>
          <p14:tracePt t="34852" x="5969000" y="3200400"/>
          <p14:tracePt t="34869" x="5937250" y="3216275"/>
          <p14:tracePt t="34885" x="5921375" y="3235325"/>
          <p14:tracePt t="34902" x="5905500" y="3248025"/>
          <p14:tracePt t="34918" x="5876925" y="3260725"/>
          <p14:tracePt t="34935" x="5861050" y="3270250"/>
          <p14:tracePt t="34952" x="5838825" y="3292475"/>
          <p14:tracePt t="34968" x="5819775" y="3302000"/>
          <p14:tracePt t="34985" x="5810250" y="3311525"/>
          <p14:tracePt t="35001" x="5794375" y="3317875"/>
          <p14:tracePt t="35018" x="5778500" y="3317875"/>
          <p14:tracePt t="35034" x="5768975" y="3317875"/>
          <p14:tracePt t="35051" x="5759450" y="3317875"/>
          <p14:tracePt t="35068" x="5743575" y="3317875"/>
          <p14:tracePt t="35084" x="5730875" y="3317875"/>
          <p14:tracePt t="35102" x="5721350" y="3317875"/>
          <p14:tracePt t="35324" x="5762625" y="3324225"/>
          <p14:tracePt t="35331" x="5822950" y="3333750"/>
          <p14:tracePt t="35338" x="5870575" y="3349625"/>
          <p14:tracePt t="35352" x="5969000" y="3365500"/>
          <p14:tracePt t="35368" x="6032500" y="3378200"/>
          <p14:tracePt t="35385" x="6092825" y="3378200"/>
          <p14:tracePt t="35402" x="6188075" y="3378200"/>
          <p14:tracePt t="35418" x="6254750" y="3378200"/>
          <p14:tracePt t="35435" x="6327775" y="3378200"/>
          <p14:tracePt t="35451" x="6378575" y="3378200"/>
          <p14:tracePt t="35468" x="6454775" y="3378200"/>
          <p14:tracePt t="35484" x="6477000" y="3378200"/>
          <p14:tracePt t="35502" x="6511925" y="3378200"/>
          <p14:tracePt t="35518" x="6521450" y="3378200"/>
          <p14:tracePt t="35534" x="6530975" y="3378200"/>
          <p14:tracePt t="35551" x="6540500" y="3378200"/>
          <p14:tracePt t="35584" x="6543675" y="3378200"/>
          <p14:tracePt t="35601" x="6559550" y="3378200"/>
          <p14:tracePt t="35618" x="6575425" y="3378200"/>
          <p14:tracePt t="35634" x="6584950" y="3371850"/>
          <p14:tracePt t="35651" x="6594475" y="3368675"/>
          <p14:tracePt t="35668" x="6613525" y="3368675"/>
          <p14:tracePt t="35685" x="6619875" y="3368675"/>
          <p14:tracePt t="36002" x="6616700" y="3368675"/>
          <p14:tracePt t="36011" x="6607175" y="3368675"/>
          <p14:tracePt t="36017" x="6600825" y="3368675"/>
          <p14:tracePt t="36034" x="6591300" y="3368675"/>
          <p14:tracePt t="36051" x="6581775" y="3368675"/>
          <p14:tracePt t="36068" x="6569075" y="3368675"/>
          <p14:tracePt t="36084" x="6553200" y="3368675"/>
          <p14:tracePt t="36102" x="6546850" y="3368675"/>
          <p14:tracePt t="36875" x="6413500" y="3314700"/>
          <p14:tracePt t="36886" x="6223000" y="3251200"/>
          <p14:tracePt t="36906" x="5848350" y="3105150"/>
          <p14:tracePt t="36924" x="5578475" y="3028950"/>
          <p14:tracePt t="36939" x="5356225" y="2981325"/>
          <p14:tracePt t="36955" x="5149850" y="2952750"/>
          <p14:tracePt t="36975" x="4800600" y="2952750"/>
          <p14:tracePt t="37003" x="4352925" y="2987675"/>
          <p14:tracePt t="37036" x="4003675" y="3060700"/>
          <p14:tracePt t="37040" x="3921125" y="3079750"/>
          <p14:tracePt t="37053" x="3781425" y="3098800"/>
          <p14:tracePt t="37068" x="3673475" y="3114675"/>
          <p14:tracePt t="37084" x="3581400" y="3114675"/>
          <p14:tracePt t="37102" x="3441700" y="3114675"/>
          <p14:tracePt t="37118" x="3355975" y="3130550"/>
          <p14:tracePt t="37135" x="3295650" y="3136900"/>
          <p14:tracePt t="37153" x="3200400" y="3143250"/>
          <p14:tracePt t="37169" x="3175000" y="3149600"/>
          <p14:tracePt t="37425" x="3079750" y="3105150"/>
          <p14:tracePt t="37432" x="3006725" y="3060700"/>
          <p14:tracePt t="37439" x="2933700" y="3022600"/>
          <p14:tracePt t="37452" x="2774950" y="2949575"/>
          <p14:tracePt t="37468" x="2632075" y="2895600"/>
          <p14:tracePt t="37484" x="2486025" y="2832100"/>
          <p14:tracePt t="37502" x="2314575" y="2755900"/>
          <p14:tracePt t="37518" x="2212975" y="2714625"/>
          <p14:tracePt t="37534" x="2124075" y="2654300"/>
          <p14:tracePt t="37552" x="2035175" y="2593975"/>
          <p14:tracePt t="37568" x="1987550" y="2562225"/>
          <p14:tracePt t="37585" x="1952625" y="2530475"/>
          <p14:tracePt t="37603" x="1917700" y="2498725"/>
          <p14:tracePt t="37618" x="1870075" y="2463800"/>
          <p14:tracePt t="37634" x="1816100" y="2438400"/>
          <p14:tracePt t="37652" x="1717675" y="2384425"/>
          <p14:tracePt t="37668" x="1673225" y="2365375"/>
          <p14:tracePt t="37685" x="1641475" y="2333625"/>
          <p14:tracePt t="37702" x="1603375" y="2301875"/>
          <p14:tracePt t="37718" x="1593850" y="2292350"/>
          <p14:tracePt t="37735" x="1584325" y="2270125"/>
          <p14:tracePt t="37752" x="1562100" y="2251075"/>
          <p14:tracePt t="37768" x="1552575" y="2241550"/>
          <p14:tracePt t="37784" x="1539875" y="2212975"/>
          <p14:tracePt t="37802" x="1524000" y="2184400"/>
          <p14:tracePt t="37818" x="1504950" y="2162175"/>
          <p14:tracePt t="37835" x="1504950" y="2146300"/>
          <p14:tracePt t="37852" x="1504950" y="2130425"/>
          <p14:tracePt t="37869" x="1504950" y="2114550"/>
          <p14:tracePt t="37885" x="1504950" y="2105025"/>
          <p14:tracePt t="37902" x="1501775" y="2089150"/>
          <p14:tracePt t="37918" x="1489075" y="2066925"/>
          <p14:tracePt t="37934" x="1485900" y="2057400"/>
          <p14:tracePt t="37952" x="1485900" y="2044700"/>
          <p14:tracePt t="37968" x="1485900" y="2035175"/>
          <p14:tracePt t="38018" x="1485900" y="2041525"/>
          <p14:tracePt t="38025" x="1485900" y="2044700"/>
          <p14:tracePt t="38035" x="1485900" y="2051050"/>
          <p14:tracePt t="38052" x="1495425" y="2133600"/>
          <p14:tracePt t="38068" x="1504950" y="2273300"/>
          <p14:tracePt t="38085" x="1498600" y="2422525"/>
          <p14:tracePt t="38102" x="1460500" y="2720975"/>
          <p14:tracePt t="38119" x="1425575" y="2895600"/>
          <p14:tracePt t="38135" x="1387475" y="3082925"/>
          <p14:tracePt t="38153" x="1323975" y="3295650"/>
          <p14:tracePt t="38168" x="1292225" y="3406775"/>
          <p14:tracePt t="38185" x="1250950" y="3505200"/>
          <p14:tracePt t="38202" x="1219200" y="3606800"/>
          <p14:tracePt t="38218" x="1206500" y="3644900"/>
          <p14:tracePt t="38234" x="1196975" y="3670300"/>
          <p14:tracePt t="38252" x="1177925" y="3683000"/>
          <p14:tracePt t="38269" x="1177925" y="3698875"/>
          <p14:tracePt t="38285" x="1177925" y="3708400"/>
          <p14:tracePt t="38302" x="1177925" y="3724275"/>
          <p14:tracePt t="38318" x="1177925" y="3727450"/>
          <p14:tracePt t="38631" x="1270000" y="3727450"/>
          <p14:tracePt t="38638" x="1393825" y="3727450"/>
          <p14:tracePt t="38652" x="1758950" y="3721100"/>
          <p14:tracePt t="38668" x="2047875" y="3708400"/>
          <p14:tracePt t="38685" x="2362200" y="3663950"/>
          <p14:tracePt t="38702" x="2692400" y="3559175"/>
          <p14:tracePt t="38719" x="2943225" y="3463925"/>
          <p14:tracePt t="38736" x="3143250" y="3397250"/>
          <p14:tracePt t="38753" x="3460750" y="3311525"/>
          <p14:tracePt t="38769" x="3654425" y="3292475"/>
          <p14:tracePt t="38784" x="3838575" y="3282950"/>
          <p14:tracePt t="38802" x="4000500" y="3282950"/>
          <p14:tracePt t="38818" x="4060825" y="3282950"/>
          <p14:tracePt t="38835" x="4105275" y="3276600"/>
          <p14:tracePt t="38853" x="4168775" y="3251200"/>
          <p14:tracePt t="38869" x="4200525" y="3225800"/>
          <p14:tracePt t="38885" x="4254500" y="3165475"/>
          <p14:tracePt t="38903" x="4324350" y="3063875"/>
          <p14:tracePt t="38918" x="4346575" y="3006725"/>
          <p14:tracePt t="38935" x="4356100" y="2974975"/>
          <p14:tracePt t="38952" x="4362450" y="2914650"/>
          <p14:tracePt t="38969" x="4352925" y="2851150"/>
          <p14:tracePt t="38988" x="4330700" y="2740025"/>
          <p14:tracePt t="39002" x="4318000" y="2667000"/>
          <p14:tracePt t="39019" x="4318000" y="2628900"/>
          <p14:tracePt t="39035" x="4318000" y="2584450"/>
          <p14:tracePt t="39052" x="4308475" y="2536825"/>
          <p14:tracePt t="39067" x="4292600" y="2505075"/>
          <p14:tracePt t="39084" x="4279900" y="2466975"/>
          <p14:tracePt t="39102" x="4254500" y="2425700"/>
          <p14:tracePt t="39118" x="4222750" y="2413000"/>
          <p14:tracePt t="39135" x="4200525" y="2400300"/>
          <p14:tracePt t="39152" x="4159250" y="2397125"/>
          <p14:tracePt t="39168" x="4137025" y="2397125"/>
          <p14:tracePt t="39185" x="4108450" y="2400300"/>
          <p14:tracePt t="39202" x="4092575" y="2413000"/>
          <p14:tracePt t="39218" x="4083050" y="2428875"/>
          <p14:tracePt t="39234" x="4076700" y="2444750"/>
          <p14:tracePt t="39252" x="4076700" y="2486025"/>
          <p14:tracePt t="39268" x="4076700" y="2520950"/>
          <p14:tracePt t="39285" x="4083050" y="2593975"/>
          <p14:tracePt t="39302" x="4095750" y="2701925"/>
          <p14:tracePt t="39318" x="4102100" y="2746375"/>
          <p14:tracePt t="39334" x="4108450" y="2784475"/>
          <p14:tracePt t="39352" x="4137025" y="2857500"/>
          <p14:tracePt t="39368" x="4149725" y="2921000"/>
          <p14:tracePt t="39385" x="4165600" y="2984500"/>
          <p14:tracePt t="39403" x="4184650" y="3076575"/>
          <p14:tracePt t="39419" x="4191000" y="3136900"/>
          <p14:tracePt t="39435" x="4213225" y="3184525"/>
          <p14:tracePt t="39452" x="4225925" y="3267075"/>
          <p14:tracePt t="39467" x="4238625" y="3321050"/>
          <p14:tracePt t="39484" x="4238625" y="3365500"/>
          <p14:tracePt t="39501" x="4238625" y="3416300"/>
          <p14:tracePt t="39518" x="4238625" y="3479800"/>
          <p14:tracePt t="39535" x="4238625" y="3530600"/>
          <p14:tracePt t="39552" x="4251325" y="3594100"/>
          <p14:tracePt t="39568" x="4260850" y="3648075"/>
          <p14:tracePt t="39585" x="4267200" y="3683000"/>
          <p14:tracePt t="39602" x="4267200" y="3711575"/>
          <p14:tracePt t="39618" x="4267200" y="3721100"/>
          <p14:tracePt t="39634" x="4267200" y="3730625"/>
          <p14:tracePt t="39652" x="4267200" y="3749675"/>
          <p14:tracePt t="39668" x="4267200" y="3756025"/>
          <p14:tracePt t="39685" x="4267200" y="3759200"/>
          <p14:tracePt t="40225" x="4305300" y="3765550"/>
          <p14:tracePt t="40232" x="4349750" y="3765550"/>
          <p14:tracePt t="40239" x="4387850" y="3765550"/>
          <p14:tracePt t="40252" x="4448175" y="3762375"/>
          <p14:tracePt t="40269" x="4502150" y="3743325"/>
          <p14:tracePt t="40285" x="4572000" y="3705225"/>
          <p14:tracePt t="40302" x="4645025" y="3632200"/>
          <p14:tracePt t="40334" x="4699000" y="3575050"/>
          <p14:tracePt t="40369" x="4724400" y="3546475"/>
          <p14:tracePt t="40385" x="4733925" y="3536950"/>
          <p14:tracePt t="40402" x="4756150" y="3521075"/>
          <p14:tracePt t="40418" x="4765675" y="3511550"/>
          <p14:tracePt t="40434" x="4765675" y="3502025"/>
          <p14:tracePt t="40452" x="4765675" y="3489325"/>
          <p14:tracePt t="40468" x="4765675" y="3479800"/>
          <p14:tracePt t="40484" x="4765675" y="3476625"/>
          <p14:tracePt t="40501" x="4765675" y="3470275"/>
          <p14:tracePt t="40517" x="4765675" y="3460750"/>
          <p14:tracePt t="40568" x="4765675" y="3457575"/>
          <p14:tracePt t="40575" x="4765675" y="3451225"/>
          <p14:tracePt t="40584" x="4765675" y="3444875"/>
          <p14:tracePt t="40602" x="4765675" y="3435350"/>
          <p14:tracePt t="40618" x="4765675" y="3432175"/>
          <p14:tracePt t="40634" x="4765675" y="3425825"/>
          <p14:tracePt t="41354" x="4765675" y="3470275"/>
          <p14:tracePt t="41361" x="4765675" y="3549650"/>
          <p14:tracePt t="41372" x="4765675" y="3619500"/>
          <p14:tracePt t="41385" x="4752975" y="3724275"/>
          <p14:tracePt t="41402" x="4727575" y="3902075"/>
          <p14:tracePt t="41418" x="4708525" y="4032250"/>
          <p14:tracePt t="41451" x="4670425" y="4181475"/>
          <p14:tracePt t="41484" x="4651375" y="4330700"/>
          <p14:tracePt t="41502" x="4638675" y="4403725"/>
          <p14:tracePt t="41518" x="4632325" y="4448175"/>
          <p14:tracePt t="41535" x="4613275" y="4486275"/>
          <p14:tracePt t="41550" x="4606925" y="4530725"/>
          <p14:tracePt t="41567" x="4606925" y="4591050"/>
          <p14:tracePt t="41584" x="4600575" y="4645025"/>
          <p14:tracePt t="41601" x="4584700" y="4733925"/>
          <p14:tracePt t="41618" x="4572000" y="4797425"/>
          <p14:tracePt t="41634" x="4549775" y="4860925"/>
          <p14:tracePt t="41652" x="4527550" y="4953000"/>
          <p14:tracePt t="41668" x="4508500" y="5006975"/>
          <p14:tracePt t="41685" x="4495800" y="5051425"/>
          <p14:tracePt t="41701" x="4464050" y="5118100"/>
          <p14:tracePt t="41717" x="4451350" y="5156200"/>
          <p14:tracePt t="41734" x="4438650" y="5200650"/>
          <p14:tracePt t="41752" x="4394200" y="5292725"/>
          <p14:tracePt t="41768" x="4381500" y="5349875"/>
          <p14:tracePt t="41785" x="4368800" y="5387975"/>
          <p14:tracePt t="41802" x="4343400" y="5422900"/>
          <p14:tracePt t="41818" x="4330700" y="5454650"/>
          <p14:tracePt t="41834" x="4321175" y="5476875"/>
          <p14:tracePt t="41852" x="4305300" y="5495925"/>
          <p14:tracePt t="41867" x="4289425" y="5508625"/>
          <p14:tracePt t="41884" x="4276725" y="5518150"/>
          <p14:tracePt t="41901" x="4264025" y="5534025"/>
          <p14:tracePt t="41918" x="4254500" y="5546725"/>
          <p14:tracePt t="42245" x="4235450" y="5559425"/>
          <p14:tracePt t="42252" x="4222750" y="5581650"/>
          <p14:tracePt t="42267" x="4191000" y="5613400"/>
          <p14:tracePt t="42284" x="4178300" y="5635625"/>
          <p14:tracePt t="42302" x="4162425" y="5657850"/>
          <p14:tracePt t="42317" x="4152900" y="5673725"/>
          <p14:tracePt t="42334" x="4152900" y="5683250"/>
          <p14:tracePt t="42368" x="4146550" y="5692775"/>
          <p14:tracePt t="42401" x="4146550" y="5695950"/>
          <p14:tracePt t="42854" x="4146550" y="5553075"/>
          <p14:tracePt t="42860" x="4146550" y="5343525"/>
          <p14:tracePt t="42867" x="4146550" y="5016500"/>
          <p14:tracePt t="42885" x="4114800" y="4333875"/>
          <p14:tracePt t="42907" x="4038600" y="3244850"/>
          <p14:tracePt t="42924" x="3892550" y="2387600"/>
          <p14:tracePt t="42943" x="3873500" y="2105025"/>
          <p14:tracePt t="42968" x="3863975" y="1695450"/>
          <p14:tracePt t="43002" x="3863975" y="1473200"/>
          <p14:tracePt t="43018" x="3863975" y="1390650"/>
          <p14:tracePt t="43035" x="3863975" y="1330325"/>
          <p14:tracePt t="43052" x="3848100" y="1241425"/>
          <p14:tracePt t="43068" x="3832225" y="1155700"/>
          <p14:tracePt t="43084" x="3819525" y="1092200"/>
          <p14:tracePt t="43101" x="3813175" y="1019175"/>
          <p14:tracePt t="43103" x="3806825" y="984250"/>
          <p14:tracePt t="43117" x="3800475" y="946150"/>
          <p14:tracePt t="43134" x="3794125" y="901700"/>
          <p14:tracePt t="43151" x="3781425" y="857250"/>
          <p14:tracePt t="43168" x="3775075" y="800100"/>
          <p14:tracePt t="43184" x="3775075" y="777875"/>
          <p14:tracePt t="43202" x="3775075" y="730250"/>
          <p14:tracePt t="43217" x="3775075" y="708025"/>
          <p14:tracePt t="43234" x="3775075" y="685800"/>
          <p14:tracePt t="43251" x="3794125" y="676275"/>
          <p14:tracePt t="43268" x="3803650" y="660400"/>
          <p14:tracePt t="43285" x="3803650" y="657225"/>
          <p14:tracePt t="43303" x="3816350" y="657225"/>
          <p14:tracePt t="43318" x="3825875" y="657225"/>
          <p14:tracePt t="43335" x="3841750" y="657225"/>
          <p14:tracePt t="43351" x="3848100" y="657225"/>
          <p14:tracePt t="43367" x="3848100" y="673100"/>
          <p14:tracePt t="43384" x="3848100" y="676275"/>
          <p14:tracePt t="43402" x="3848100" y="692150"/>
          <p14:tracePt t="43435" x="3848100" y="701675"/>
          <p14:tracePt t="43452" x="3848100" y="711200"/>
          <p14:tracePt t="43468" x="3848100" y="717550"/>
          <p14:tracePt t="43501" x="3851275" y="720725"/>
          <p14:tracePt t="43974" x="3851275" y="733425"/>
          <p14:tracePt t="44182" x="3851275" y="742950"/>
          <p14:tracePt t="44189" x="3851275" y="749300"/>
          <p14:tracePt t="44202" x="3851275" y="752475"/>
          <p14:tracePt t="44234" x="3851275" y="777875"/>
          <p14:tracePt t="44267" x="3851275" y="854075"/>
          <p14:tracePt t="44284" x="3851275" y="911225"/>
          <p14:tracePt t="44302" x="3851275" y="1073150"/>
          <p14:tracePt t="44318" x="3835400" y="1279525"/>
          <p14:tracePt t="44335" x="3810000" y="1476375"/>
          <p14:tracePt t="44351" x="3787775" y="1812925"/>
          <p14:tracePt t="44367" x="3765550" y="2301875"/>
          <p14:tracePt t="44385" x="3756025" y="2635250"/>
          <p14:tracePt t="44402" x="3676650" y="3321050"/>
          <p14:tracePt t="44419" x="3622675" y="3806825"/>
          <p14:tracePt t="44436" x="3559175" y="4206875"/>
          <p14:tracePt t="44453" x="3514725" y="4645025"/>
          <p14:tracePt t="44470" x="3495675" y="4864100"/>
          <p14:tracePt t="44485" x="3495675" y="5022850"/>
          <p14:tracePt t="44501" x="3495675" y="5114925"/>
          <p14:tracePt t="44517" x="3508375" y="5248275"/>
          <p14:tracePt t="44534" x="3524250" y="5334000"/>
          <p14:tracePt t="44552" x="3562350" y="5448300"/>
          <p14:tracePt t="44568" x="3578225" y="5511800"/>
          <p14:tracePt t="44584" x="3594100" y="5584825"/>
          <p14:tracePt t="44601" x="3613150" y="5664200"/>
          <p14:tracePt t="44618" x="3632200" y="5695950"/>
          <p14:tracePt t="44634" x="3632200" y="5724525"/>
          <p14:tracePt t="44650" x="3632200" y="5734050"/>
          <p14:tracePt t="44667" x="3644900" y="5749925"/>
          <p14:tracePt t="44684" x="3667125" y="5749925"/>
          <p14:tracePt t="44702" x="3708400" y="5746750"/>
          <p14:tracePt t="44718" x="3740150" y="5734050"/>
          <p14:tracePt t="44735" x="3762375" y="5724525"/>
          <p14:tracePt t="44752" x="3797300" y="5702300"/>
          <p14:tracePt t="44767" x="3819525" y="5683250"/>
          <p14:tracePt t="44784" x="3844925" y="5657850"/>
          <p14:tracePt t="44801" x="3876675" y="5619750"/>
          <p14:tracePt t="44818" x="3895725" y="5575300"/>
          <p14:tracePt t="44835" x="3898900" y="5565775"/>
          <p14:tracePt t="44852" x="3898900" y="5562600"/>
          <p14:tracePt t="44868" x="3905250" y="5562600"/>
          <p14:tracePt t="44885" x="3911600" y="5562600"/>
          <p14:tracePt t="44901" x="3914775" y="5562600"/>
          <p14:tracePt t="45139" x="3940175" y="5527675"/>
          <p14:tracePt t="45146" x="3962400" y="5499100"/>
          <p14:tracePt t="45153" x="3984625" y="5470525"/>
          <p14:tracePt t="45168" x="4029075" y="5435600"/>
          <p14:tracePt t="45184" x="4051300" y="5403850"/>
          <p14:tracePt t="45200" x="4092575" y="5378450"/>
          <p14:tracePt t="45217" x="4137025" y="5340350"/>
          <p14:tracePt t="45234" x="4168775" y="5308600"/>
          <p14:tracePt t="45250" x="4200525" y="5267325"/>
          <p14:tracePt t="45267" x="4244975" y="5229225"/>
          <p14:tracePt t="45284" x="4276725" y="5197475"/>
          <p14:tracePt t="45300" x="4302125" y="5178425"/>
          <p14:tracePt t="45317" x="4321175" y="5165725"/>
          <p14:tracePt t="45334" x="4330700" y="5146675"/>
          <p14:tracePt t="45350" x="4343400" y="5137150"/>
          <p14:tracePt t="45367" x="4378325" y="5108575"/>
          <p14:tracePt t="45384" x="4410075" y="5070475"/>
          <p14:tracePt t="45402" x="4464050" y="5003800"/>
          <p14:tracePt t="45418" x="4489450" y="4965700"/>
          <p14:tracePt t="45435" x="4521200" y="4933950"/>
          <p14:tracePt t="45452" x="4559300" y="4889500"/>
          <p14:tracePt t="45468" x="4587875" y="4870450"/>
          <p14:tracePt t="45483" x="4613275" y="4851400"/>
          <p14:tracePt t="45501" x="4657725" y="4806950"/>
          <p14:tracePt t="45517" x="4689475" y="4784725"/>
          <p14:tracePt t="45534" x="4721225" y="4752975"/>
          <p14:tracePt t="45550" x="4743450" y="4727575"/>
          <p14:tracePt t="45567" x="4778375" y="4667250"/>
          <p14:tracePt t="45584" x="4791075" y="4638675"/>
          <p14:tracePt t="45600" x="4800600" y="4613275"/>
          <p14:tracePt t="45617" x="4806950" y="4600575"/>
          <p14:tracePt t="45635" x="4806950" y="4584700"/>
          <p14:tracePt t="45638" x="4806950" y="4578350"/>
          <p14:tracePt t="45675" x="4806950" y="4575175"/>
          <p14:tracePt t="45888" x="4813300" y="4575175"/>
          <p14:tracePt t="45895" x="4816475" y="4575175"/>
          <p14:tracePt t="45902" x="4826000" y="4575175"/>
          <p14:tracePt t="45917" x="4870450" y="4578350"/>
          <p14:tracePt t="45934" x="4918075" y="4603750"/>
          <p14:tracePt t="45951" x="4987925" y="4641850"/>
          <p14:tracePt t="45968" x="5054600" y="4695825"/>
          <p14:tracePt t="45984" x="5086350" y="4721225"/>
          <p14:tracePt t="46002" x="5140325" y="4775200"/>
          <p14:tracePt t="46017" x="5178425" y="4806950"/>
          <p14:tracePt t="46033" x="5226050" y="4857750"/>
          <p14:tracePt t="46050" x="5283200" y="4927600"/>
          <p14:tracePt t="46067" x="5343525" y="5035550"/>
          <p14:tracePt t="46084" x="5362575" y="5076825"/>
          <p14:tracePt t="46102" x="5368925" y="5108575"/>
          <p14:tracePt t="46117" x="5368925" y="5133975"/>
          <p14:tracePt t="46134" x="5362575" y="5143500"/>
          <p14:tracePt t="46138" x="5359400" y="5146675"/>
          <p14:tracePt t="46152" x="5334000" y="5178425"/>
          <p14:tracePt t="46168" x="5308600" y="5203825"/>
          <p14:tracePt t="46184" x="5257800" y="5254625"/>
          <p14:tracePt t="46201" x="5181600" y="5343525"/>
          <p14:tracePt t="46218" x="5137150" y="5403850"/>
          <p14:tracePt t="46234" x="5080000" y="5448300"/>
          <p14:tracePt t="46252" x="4981575" y="5499100"/>
          <p14:tracePt t="46268" x="4918075" y="5514975"/>
          <p14:tracePt t="46284" x="4845050" y="5527675"/>
          <p14:tracePt t="46301" x="4730750" y="5559425"/>
          <p14:tracePt t="46317" x="4692650" y="5572125"/>
          <p14:tracePt t="46333" x="4664075" y="5584825"/>
          <p14:tracePt t="46350" x="4638675" y="5597525"/>
          <p14:tracePt t="46368" x="4597400" y="5619750"/>
          <p14:tracePt t="46384" x="4572000" y="5632450"/>
          <p14:tracePt t="46402" x="4508500" y="5645150"/>
          <p14:tracePt t="46417" x="4445000" y="5657850"/>
          <p14:tracePt t="46434" x="4381500" y="5673725"/>
          <p14:tracePt t="46450" x="4337050" y="5686425"/>
          <p14:tracePt t="46467" x="4302125" y="5692775"/>
          <p14:tracePt t="46483" x="4286250" y="5692775"/>
          <p14:tracePt t="46500" x="4276725" y="5692775"/>
          <p14:tracePt t="46517" x="4264025" y="5692775"/>
          <p14:tracePt t="46534" x="4254500" y="5692775"/>
          <p14:tracePt t="46550" x="4238625" y="5692775"/>
          <p14:tracePt t="46567" x="4232275" y="5689600"/>
          <p14:tracePt t="46583" x="4232275" y="5686425"/>
          <p14:tracePt t="46600" x="4229100" y="5680075"/>
          <p14:tracePt t="46617" x="4219575" y="5661025"/>
          <p14:tracePt t="46633" x="4210050" y="5651500"/>
          <p14:tracePt t="46651" x="4162425" y="5626100"/>
          <p14:tracePt t="46667" x="4092575" y="5575300"/>
          <p14:tracePt t="46684" x="4013200" y="5518150"/>
          <p14:tracePt t="46701" x="3921125" y="5441950"/>
          <p14:tracePt t="46717" x="3879850" y="5416550"/>
          <p14:tracePt t="46734" x="3854450" y="5391150"/>
          <p14:tracePt t="46752" x="3806825" y="5372100"/>
          <p14:tracePt t="46768" x="3752850" y="5359400"/>
          <p14:tracePt t="46784" x="3698875" y="5353050"/>
          <p14:tracePt t="46802" x="3638550" y="5353050"/>
          <p14:tracePt t="46817" x="3616325" y="5353050"/>
          <p14:tracePt t="46834" x="3587750" y="5353050"/>
          <p14:tracePt t="46850" x="3571875" y="5353050"/>
          <p14:tracePt t="46867" x="3530600" y="5346700"/>
          <p14:tracePt t="46884" x="3492500" y="5327650"/>
          <p14:tracePt t="46902" x="3381375" y="5305425"/>
          <p14:tracePt t="46918" x="3317875" y="5292725"/>
          <p14:tracePt t="46934" x="3282950" y="5292725"/>
          <p14:tracePt t="46952" x="3241675" y="5292725"/>
          <p14:tracePt t="46968" x="3232150" y="5292725"/>
          <p14:tracePt t="46984" x="3209925" y="5292725"/>
          <p14:tracePt t="47000" x="3187700" y="5292725"/>
          <p14:tracePt t="47017" x="3149600" y="5292725"/>
          <p14:tracePt t="47034" x="3127375" y="5292725"/>
          <p14:tracePt t="47052" x="3086100" y="5292725"/>
          <p14:tracePt t="47068" x="3070225" y="5292725"/>
          <p14:tracePt t="47084" x="3060700" y="5292725"/>
          <p14:tracePt t="47102" x="3041650" y="5292725"/>
          <p14:tracePt t="47117" x="3032125" y="5292725"/>
          <p14:tracePt t="47134" x="3022600" y="5292725"/>
          <p14:tracePt t="47150" x="3016250" y="5292725"/>
          <p14:tracePt t="47168" x="3006725" y="5292725"/>
          <p14:tracePt t="47245" x="3006725" y="5286375"/>
          <p14:tracePt t="47252" x="3006725" y="5280025"/>
          <p14:tracePt t="47267" x="3044825" y="5264150"/>
          <p14:tracePt t="47284" x="3108325" y="5235575"/>
          <p14:tracePt t="47300" x="3184525" y="5219700"/>
          <p14:tracePt t="47318" x="3317875" y="5187950"/>
          <p14:tracePt t="47334" x="3403600" y="5172075"/>
          <p14:tracePt t="47352" x="3536950" y="5149850"/>
          <p14:tracePt t="47367" x="3609975" y="5133975"/>
          <p14:tracePt t="47384" x="3698875" y="5108575"/>
          <p14:tracePt t="47400" x="3790950" y="5108575"/>
          <p14:tracePt t="47417" x="3902075" y="5086350"/>
          <p14:tracePt t="47433" x="3965575" y="5073650"/>
          <p14:tracePt t="47451" x="4051300" y="5057775"/>
          <p14:tracePt t="47468" x="4219575" y="5016500"/>
          <p14:tracePt t="47484" x="4292600" y="5000625"/>
          <p14:tracePt t="47501" x="4356100" y="4987925"/>
          <p14:tracePt t="47517" x="4448175" y="4965700"/>
          <p14:tracePt t="47533" x="4546600" y="4940300"/>
          <p14:tracePt t="47551" x="4629150" y="4933950"/>
          <p14:tracePt t="47567" x="4733925" y="4933950"/>
          <p14:tracePt t="47583" x="4819650" y="4927600"/>
          <p14:tracePt t="47600" x="4911725" y="4918075"/>
          <p14:tracePt t="47617" x="5054600" y="4908550"/>
          <p14:tracePt t="47634" x="5127625" y="4902200"/>
          <p14:tracePt t="47650" x="5191125" y="4889500"/>
          <p14:tracePt t="47667" x="5302250" y="4864100"/>
          <p14:tracePt t="47683" x="5384800" y="4857750"/>
          <p14:tracePt t="47700" x="5448300" y="4848225"/>
          <p14:tracePt t="47717" x="5524500" y="4848225"/>
          <p14:tracePt t="47734" x="5572125" y="4841875"/>
          <p14:tracePt t="47751" x="5632450" y="4835525"/>
          <p14:tracePt t="47767" x="5654675" y="4835525"/>
          <p14:tracePt t="47783" x="5676900" y="4832350"/>
          <p14:tracePt t="47800" x="5689600" y="4822825"/>
          <p14:tracePt t="47817" x="5702300" y="4806950"/>
          <p14:tracePt t="47833" x="5702300" y="4797425"/>
          <p14:tracePt t="47852" x="5702300" y="4781550"/>
          <p14:tracePt t="47868" x="5702300" y="4772025"/>
          <p14:tracePt t="47884" x="5702300" y="4756150"/>
          <p14:tracePt t="47901" x="5702300" y="4752975"/>
          <p14:tracePt t="48246" x="5695950" y="4756150"/>
          <p14:tracePt t="48253" x="5683250" y="4759325"/>
          <p14:tracePt t="48267" x="5654675" y="4772025"/>
          <p14:tracePt t="48284" x="5629275" y="4791075"/>
          <p14:tracePt t="48302" x="5588000" y="4810125"/>
          <p14:tracePt t="48334" x="5568950" y="4829175"/>
          <p14:tracePt t="48366" x="5537200" y="4848225"/>
          <p14:tracePt t="48383" x="5534025" y="4848225"/>
          <p14:tracePt t="48460" x="5527675" y="4848225"/>
          <p14:tracePt t="48532" x="5521325" y="4848225"/>
          <p14:tracePt t="48539" x="5518150" y="4848225"/>
          <p14:tracePt t="48552" x="5502275" y="4857750"/>
          <p14:tracePt t="48568" x="5492750" y="4870450"/>
          <p14:tracePt t="48584" x="5473700" y="4899025"/>
          <p14:tracePt t="48602" x="5416550" y="4987925"/>
          <p14:tracePt t="48617" x="5349875" y="5067300"/>
          <p14:tracePt t="48633" x="5251450" y="5184775"/>
          <p14:tracePt t="48650" x="5140325" y="5324475"/>
          <p14:tracePt t="48652" x="5089525" y="5365750"/>
          <p14:tracePt t="48667" x="5026025" y="5438775"/>
          <p14:tracePt t="48684" x="4981575" y="5480050"/>
          <p14:tracePt t="48702" x="4959350" y="5508625"/>
          <p14:tracePt t="48718" x="4943475" y="5518150"/>
          <p14:tracePt t="48734" x="4933950" y="5534025"/>
          <p14:tracePt t="48751" x="4924425" y="5540375"/>
          <p14:tracePt t="48767" x="4883150" y="5540375"/>
          <p14:tracePt t="48783" x="4848225" y="5540375"/>
          <p14:tracePt t="48800" x="4803775" y="5537200"/>
          <p14:tracePt t="48817" x="4746625" y="5511800"/>
          <p14:tracePt t="48834" x="4714875" y="5480050"/>
          <p14:tracePt t="48852" x="4660900" y="5372100"/>
          <p14:tracePt t="48868" x="4638675" y="5308600"/>
          <p14:tracePt t="48884" x="4597400" y="5216525"/>
          <p14:tracePt t="48900" x="4562475" y="5086350"/>
          <p14:tracePt t="48917" x="4483100" y="4879975"/>
          <p14:tracePt t="48933" x="4410075" y="4724400"/>
          <p14:tracePt t="48950" x="4324350" y="4556125"/>
          <p14:tracePt t="48968" x="4238625" y="4371975"/>
          <p14:tracePt t="48984" x="4175125" y="4248150"/>
          <p14:tracePt t="49002" x="4089400" y="4064000"/>
          <p14:tracePt t="49017" x="4057650" y="3984625"/>
          <p14:tracePt t="49034" x="4025900" y="3886200"/>
          <p14:tracePt t="49050" x="3981450" y="3775075"/>
          <p14:tracePt t="49067" x="3959225" y="3619500"/>
          <p14:tracePt t="49083" x="3949700" y="3549650"/>
          <p14:tracePt t="49102" x="3930650" y="3457575"/>
          <p14:tracePt t="49117" x="3921125" y="3375025"/>
          <p14:tracePt t="49134" x="3905250" y="3289300"/>
          <p14:tracePt t="49152" x="3873500" y="3155950"/>
          <p14:tracePt t="49167" x="3851275" y="3067050"/>
          <p14:tracePt t="49184" x="3835400" y="2962275"/>
          <p14:tracePt t="49200" x="3835400" y="2889250"/>
          <p14:tracePt t="49217" x="3835400" y="2787650"/>
          <p14:tracePt t="49233" x="3835400" y="2749550"/>
          <p14:tracePt t="49251" x="3835400" y="2711450"/>
          <p14:tracePt t="49267" x="3835400" y="2673350"/>
          <p14:tracePt t="49284" x="3835400" y="2663825"/>
          <p14:tracePt t="49302" x="3835400" y="2647950"/>
          <p14:tracePt t="49317" x="3835400" y="2644775"/>
          <p14:tracePt t="49333" x="3835400" y="2628900"/>
          <p14:tracePt t="49366" x="3835400" y="2619375"/>
          <p14:tracePt t="49384" x="3841750" y="2609850"/>
          <p14:tracePt t="49401" x="3844925" y="2600325"/>
          <p14:tracePt t="49417" x="3860800" y="2578100"/>
          <p14:tracePt t="49434" x="3870325" y="2568575"/>
          <p14:tracePt t="49452" x="3886200" y="2552700"/>
          <p14:tracePt t="49467" x="3902075" y="2543175"/>
          <p14:tracePt t="49483" x="3911600" y="2540000"/>
          <p14:tracePt t="49500" x="3921125" y="2540000"/>
          <p14:tracePt t="49516" x="3930650" y="2540000"/>
          <p14:tracePt t="49551" x="3940175" y="2540000"/>
          <p14:tracePt t="49567" x="3956050" y="2540000"/>
          <p14:tracePt t="49583" x="3959225" y="2540000"/>
          <p14:tracePt t="49600" x="3968750" y="2540000"/>
          <p14:tracePt t="49617" x="3984625" y="2540000"/>
          <p14:tracePt t="49633" x="4000500" y="2540000"/>
          <p14:tracePt t="49651" x="4010025" y="2540000"/>
          <p14:tracePt t="49667" x="4025900" y="2540000"/>
          <p14:tracePt t="49683" x="4035425" y="2540000"/>
          <p14:tracePt t="49700" x="4051300" y="2549525"/>
          <p14:tracePt t="49717" x="4054475" y="2565400"/>
          <p14:tracePt t="49734" x="4060825" y="2574925"/>
          <p14:tracePt t="49750" x="4060825" y="2590800"/>
          <p14:tracePt t="49766" x="4064000" y="2606675"/>
          <p14:tracePt t="49783" x="4070350" y="2616200"/>
          <p14:tracePt t="49800" x="4073525" y="2625725"/>
          <p14:tracePt t="49817" x="4079875" y="2644775"/>
          <p14:tracePt t="49834" x="4079875" y="2654300"/>
          <p14:tracePt t="49850" x="4079875" y="2663825"/>
          <p14:tracePt t="49867" x="4079875" y="2673350"/>
          <p14:tracePt t="49884" x="4079875" y="2689225"/>
          <p14:tracePt t="49900" x="4079875" y="2698750"/>
          <p14:tracePt t="49916" x="4079875" y="2714625"/>
          <p14:tracePt t="49933" x="4083050" y="2724150"/>
          <p14:tracePt t="49951" x="4089400" y="2740025"/>
          <p14:tracePt t="49967" x="4089400" y="2752725"/>
          <p14:tracePt t="49984" x="4098925" y="2762250"/>
          <p14:tracePt t="50001" x="4098925" y="2794000"/>
          <p14:tracePt t="50017" x="4105275" y="2825750"/>
          <p14:tracePt t="50034" x="4105275" y="2854325"/>
          <p14:tracePt t="50050" x="4105275" y="2870200"/>
          <p14:tracePt t="50067" x="4105275" y="2901950"/>
          <p14:tracePt t="50083" x="4105275" y="2917825"/>
          <p14:tracePt t="50101" x="4105275" y="2940050"/>
          <p14:tracePt t="50117" x="4105275" y="2981325"/>
          <p14:tracePt t="50134" x="4105275" y="3003550"/>
          <p14:tracePt t="50151" x="4105275" y="3035300"/>
          <p14:tracePt t="50167" x="4111625" y="3057525"/>
          <p14:tracePt t="50183" x="4117975" y="3089275"/>
          <p14:tracePt t="50201" x="4124325" y="3130550"/>
          <p14:tracePt t="50217" x="4124325" y="3149600"/>
          <p14:tracePt t="50233" x="4127500" y="3162300"/>
          <p14:tracePt t="50250" x="4127500" y="3171825"/>
          <p14:tracePt t="50267" x="4127500" y="3197225"/>
          <p14:tracePt t="50284" x="4127500" y="3206750"/>
          <p14:tracePt t="50300" x="4127500" y="3222625"/>
          <p14:tracePt t="50316" x="4127500" y="3254375"/>
          <p14:tracePt t="50333" x="4127500" y="3276600"/>
          <p14:tracePt t="50350" x="4127500" y="3305175"/>
          <p14:tracePt t="50367" x="4127500" y="3333750"/>
          <p14:tracePt t="50384" x="4127500" y="3352800"/>
          <p14:tracePt t="50401" x="4127500" y="3368675"/>
          <p14:tracePt t="50417" x="4127500" y="3394075"/>
          <p14:tracePt t="50433" x="4127500" y="3409950"/>
          <p14:tracePt t="50450" x="4127500" y="3425825"/>
          <p14:tracePt t="50466" x="4127500" y="3444875"/>
          <p14:tracePt t="50483" x="4127500" y="3454400"/>
          <p14:tracePt t="50501" x="4127500" y="3470275"/>
          <p14:tracePt t="50517" x="4127500" y="3505200"/>
          <p14:tracePt t="50533" x="4127500" y="3514725"/>
          <p14:tracePt t="50551" x="4127500" y="3533775"/>
          <p14:tracePt t="50567" x="4127500" y="3549650"/>
          <p14:tracePt t="50584" x="4127500" y="3559175"/>
          <p14:tracePt t="50601" x="4127500" y="3575050"/>
          <p14:tracePt t="50617" x="4127500" y="3587750"/>
          <p14:tracePt t="50633" x="4127500" y="3619500"/>
          <p14:tracePt t="50650" x="4127500" y="3641725"/>
          <p14:tracePt t="50666" x="4127500" y="3667125"/>
          <p14:tracePt t="50684" x="4127500" y="3676650"/>
          <p14:tracePt t="50702" x="4127500" y="3692525"/>
          <p14:tracePt t="50717" x="4127500" y="3705225"/>
          <p14:tracePt t="50733" x="4127500" y="3714750"/>
          <p14:tracePt t="50750" x="4127500" y="3727450"/>
          <p14:tracePt t="50766" x="4127500" y="3740150"/>
          <p14:tracePt t="50783" x="4127500" y="3756025"/>
          <p14:tracePt t="50801" x="4127500" y="3765550"/>
          <p14:tracePt t="50818" x="4127500" y="3781425"/>
          <p14:tracePt t="50834" x="4127500" y="3790950"/>
          <p14:tracePt t="50851" x="4127500" y="3810000"/>
          <p14:tracePt t="50867" x="4127500" y="3819525"/>
          <p14:tracePt t="50883" x="4127500" y="3829050"/>
          <p14:tracePt t="50900" x="4127500" y="3838575"/>
          <p14:tracePt t="50916" x="4127500" y="3860800"/>
          <p14:tracePt t="50933" x="4127500" y="3873500"/>
          <p14:tracePt t="50951" x="4127500" y="3895725"/>
          <p14:tracePt t="50968" x="4127500" y="3908425"/>
          <p14:tracePt t="50984" x="4127500" y="3921125"/>
          <p14:tracePt t="51002" x="4127500" y="3933825"/>
          <p14:tracePt t="51017" x="4127500" y="3943350"/>
          <p14:tracePt t="51033" x="4127500" y="3959225"/>
          <p14:tracePt t="51050" x="4127500" y="3968750"/>
          <p14:tracePt t="51066" x="4127500" y="3984625"/>
          <p14:tracePt t="51083" x="4121150" y="3994150"/>
          <p14:tracePt t="51101" x="4117975" y="4013200"/>
          <p14:tracePt t="51117" x="4117975" y="4019550"/>
          <p14:tracePt t="51151" x="4117975" y="4022725"/>
          <p14:tracePt t="51167" x="4117975" y="4032250"/>
          <p14:tracePt t="51200" x="4117975" y="4038600"/>
          <p14:tracePt t="51216" x="4117975" y="4057650"/>
          <p14:tracePt t="51233" x="4117975" y="4064000"/>
          <p14:tracePt t="51250" x="4117975" y="4067175"/>
          <p14:tracePt t="51267" x="4117975" y="4076700"/>
          <p14:tracePt t="51283" x="4117975" y="4086225"/>
          <p14:tracePt t="51300" x="4117975" y="4095750"/>
          <p14:tracePt t="51317" x="4117975" y="4117975"/>
          <p14:tracePt t="51334" x="4117975" y="4127500"/>
          <p14:tracePt t="51350" x="4117975" y="4137025"/>
          <p14:tracePt t="51367" x="4117975" y="4152900"/>
          <p14:tracePt t="51383" x="4117975" y="4165600"/>
          <p14:tracePt t="51400" x="4117975" y="4175125"/>
          <p14:tracePt t="51417" x="4117975" y="4191000"/>
          <p14:tracePt t="51434" x="4117975" y="4200525"/>
          <p14:tracePt t="51451" x="4117975" y="4216400"/>
          <p14:tracePt t="51467" x="4117975" y="4229100"/>
          <p14:tracePt t="51483" x="4117975" y="4241800"/>
          <p14:tracePt t="51500" x="4117975" y="4251325"/>
          <p14:tracePt t="51517" x="4117975" y="4270375"/>
          <p14:tracePt t="51533" x="4117975" y="4279900"/>
          <p14:tracePt t="51550" x="4117975" y="4289425"/>
          <p14:tracePt t="51584" x="4117975" y="4298950"/>
          <p14:tracePt t="51600" x="4117975" y="4314825"/>
          <p14:tracePt t="51616" x="4117975" y="4330700"/>
          <p14:tracePt t="51633" x="4117975" y="4340225"/>
          <p14:tracePt t="51651" x="4117975" y="4359275"/>
          <p14:tracePt t="51667" x="4117975" y="4368800"/>
          <p14:tracePt t="51683" x="4117975" y="4378325"/>
          <p14:tracePt t="51700" x="4117975" y="4387850"/>
          <p14:tracePt t="51702" x="4117975" y="4394200"/>
          <p14:tracePt t="51717" x="4117975" y="4410075"/>
          <p14:tracePt t="51734" x="4117975" y="4419600"/>
          <p14:tracePt t="51750" x="4117975" y="4429125"/>
          <p14:tracePt t="51766" x="4117975" y="4441825"/>
          <p14:tracePt t="51783" x="4117975" y="4457700"/>
          <p14:tracePt t="51800" x="4117975" y="4467225"/>
          <p14:tracePt t="51817" x="4117975" y="4483100"/>
          <p14:tracePt t="51833" x="4117975" y="4492625"/>
          <p14:tracePt t="51851" x="4117975" y="4508500"/>
          <p14:tracePt t="51867" x="4117975" y="4521200"/>
          <p14:tracePt t="51883" x="4117975" y="4530725"/>
          <p14:tracePt t="51900" x="4117975" y="4540250"/>
          <p14:tracePt t="51916" x="4124325" y="4562475"/>
          <p14:tracePt t="51933" x="4133850" y="4572000"/>
          <p14:tracePt t="51950" x="4137025" y="4581525"/>
          <p14:tracePt t="51967" x="4137025" y="4594225"/>
          <p14:tracePt t="51983" x="4137025" y="4610100"/>
          <p14:tracePt t="52000" x="4137025" y="4619625"/>
          <p14:tracePt t="52016" x="4137025" y="4635500"/>
          <p14:tracePt t="52302" x="4137025" y="4645025"/>
          <p14:tracePt t="52309" x="4137025" y="4651375"/>
          <p14:tracePt t="52316" x="4137025" y="4654550"/>
          <p14:tracePt t="52333" x="4137025" y="4664075"/>
          <p14:tracePt t="52350" x="4130675" y="4673600"/>
          <p14:tracePt t="52367" x="4114800" y="4695825"/>
          <p14:tracePt t="52384" x="4105275" y="4705350"/>
          <p14:tracePt t="52401" x="4086225" y="4714875"/>
          <p14:tracePt t="52417" x="4076700" y="4721225"/>
          <p14:tracePt t="52433" x="4067175" y="4724400"/>
          <p14:tracePt t="52450" x="4057650" y="4724400"/>
          <p14:tracePt t="52466" x="4035425" y="4724400"/>
          <p14:tracePt t="52483" x="4025900" y="4724400"/>
          <p14:tracePt t="52517" x="4022725" y="4724400"/>
          <p14:tracePt t="52538" x="4016375" y="4724400"/>
          <p14:tracePt t="52559" x="4013200" y="4724400"/>
          <p14:tracePt t="52646" x="4006850" y="4724400"/>
          <p14:tracePt t="52652" x="3997325" y="4724400"/>
          <p14:tracePt t="52667" x="3990975" y="4724400"/>
          <p14:tracePt t="52683" x="3987800" y="4724400"/>
          <p14:tracePt t="52700" x="3978275" y="4714875"/>
          <p14:tracePt t="53046" x="3984625" y="4702175"/>
          <p14:tracePt t="53052" x="3997325" y="4689475"/>
          <p14:tracePt t="53067" x="4029075" y="4664075"/>
          <p14:tracePt t="53084" x="4054475" y="4635500"/>
          <p14:tracePt t="53102" x="4098925" y="4597400"/>
          <p14:tracePt t="53133" x="4152900" y="4540250"/>
          <p14:tracePt t="53167" x="4216400" y="4473575"/>
          <p14:tracePt t="53183" x="4229100" y="4448175"/>
          <p14:tracePt t="53202" x="4241800" y="4435475"/>
          <p14:tracePt t="53217" x="4257675" y="4422775"/>
          <p14:tracePt t="53233" x="4267200" y="4413250"/>
          <p14:tracePt t="53237" x="4273550" y="4403725"/>
          <p14:tracePt t="53250" x="4276725" y="4397375"/>
          <p14:tracePt t="53266" x="4292600" y="4384675"/>
          <p14:tracePt t="53283" x="4308475" y="4371975"/>
          <p14:tracePt t="53300" x="4318000" y="4362450"/>
          <p14:tracePt t="53316" x="4333875" y="4343400"/>
          <p14:tracePt t="53333" x="4343400" y="4337050"/>
          <p14:tracePt t="53351" x="4362450" y="4333875"/>
          <p14:tracePt t="53383" x="4368800" y="4333875"/>
          <p14:tracePt t="53423" x="4371975" y="4333875"/>
          <p14:tracePt t="53437" x="4371975" y="4327525"/>
          <p14:tracePt t="53673" x="4362450" y="4305300"/>
          <p14:tracePt t="53680" x="4349750" y="4286250"/>
          <p14:tracePt t="53687" x="4337050" y="4248150"/>
          <p14:tracePt t="53700" x="4314825" y="4219575"/>
          <p14:tracePt t="53733" x="4232275" y="4102100"/>
          <p14:tracePt t="53767" x="4165600" y="4067175"/>
          <p14:tracePt t="53783" x="4156075" y="4057650"/>
          <p14:tracePt t="53800" x="4146550" y="4041775"/>
          <p14:tracePt t="53816" x="4124325" y="4041775"/>
          <p14:tracePt t="53832" x="4121150" y="4041775"/>
          <p14:tracePt t="53850" x="4111625" y="4041775"/>
          <p14:tracePt t="53866" x="4095750" y="4032250"/>
          <p14:tracePt t="53883" x="4079875" y="4025900"/>
          <p14:tracePt t="53900" x="4070350" y="4022725"/>
          <p14:tracePt t="53916" x="4057650" y="4016375"/>
          <p14:tracePt t="53933" x="4048125" y="4016375"/>
          <p14:tracePt t="53966" x="4041775" y="4016375"/>
          <p14:tracePt t="53984" x="4025900" y="4010025"/>
          <p14:tracePt t="54002" x="4010025" y="3997325"/>
          <p14:tracePt t="54017" x="4000500" y="3990975"/>
          <p14:tracePt t="54033" x="3990975" y="3984625"/>
          <p14:tracePt t="54051" x="3981450" y="3984625"/>
          <p14:tracePt t="54067" x="3981450" y="3981450"/>
          <p14:tracePt t="54159" x="3981450" y="3975100"/>
          <p14:tracePt t="54167" x="3981450" y="3971925"/>
          <p14:tracePt t="54184" x="3981450" y="3962400"/>
          <p14:tracePt t="54200" x="3987800" y="3956050"/>
          <p14:tracePt t="54217" x="4010025" y="3927475"/>
          <p14:tracePt t="54233" x="4051300" y="3902075"/>
          <p14:tracePt t="54250" x="4089400" y="3870325"/>
          <p14:tracePt t="54252" x="4102100" y="3857625"/>
          <p14:tracePt t="54266" x="4140200" y="3832225"/>
          <p14:tracePt t="54283" x="4165600" y="3800475"/>
          <p14:tracePt t="54300" x="4197350" y="3775075"/>
          <p14:tracePt t="54317" x="4241800" y="3736975"/>
          <p14:tracePt t="54333" x="4257675" y="3721100"/>
          <p14:tracePt t="54350" x="4270375" y="3692525"/>
          <p14:tracePt t="54367" x="4283075" y="3676650"/>
          <p14:tracePt t="54383" x="4298950" y="3667125"/>
          <p14:tracePt t="54400" x="4305300" y="3657600"/>
          <p14:tracePt t="54445" x="4305300" y="3651250"/>
          <p14:tracePt t="54460" x="4305300" y="3641725"/>
          <p14:tracePt t="54468" x="4308475" y="3641725"/>
          <p14:tracePt t="54484" x="4308475" y="3635375"/>
          <p14:tracePt t="54500" x="4308475" y="3632200"/>
          <p14:tracePt t="54516" x="4314825" y="3632200"/>
          <p14:tracePt t="54552" x="4314825" y="3625850"/>
          <p14:tracePt t="54753" x="4311650" y="3609975"/>
          <p14:tracePt t="54760" x="4298950" y="3597275"/>
          <p14:tracePt t="54767" x="4295775" y="3594100"/>
          <p14:tracePt t="54783" x="4286250" y="3584575"/>
          <p14:tracePt t="54800" x="4260850" y="3559175"/>
          <p14:tracePt t="54817" x="4203700" y="3533775"/>
          <p14:tracePt t="54833" x="4159250" y="3514725"/>
          <p14:tracePt t="54849" x="4111625" y="3486150"/>
          <p14:tracePt t="54866" x="4076700" y="3470275"/>
          <p14:tracePt t="54883" x="4067175" y="3460750"/>
          <p14:tracePt t="54902" x="4044950" y="3454400"/>
          <p14:tracePt t="54917" x="4035425" y="3454400"/>
          <p14:tracePt t="54933" x="4025900" y="3454400"/>
          <p14:tracePt t="54949" x="4022725" y="3454400"/>
          <p14:tracePt t="54967" x="4022725" y="3451225"/>
          <p14:tracePt t="54983" x="4003675" y="3432175"/>
          <p14:tracePt t="55000" x="4003675" y="3422650"/>
          <p14:tracePt t="55017" x="4000500" y="3409950"/>
          <p14:tracePt t="55034" x="3990975" y="3403600"/>
          <p14:tracePt t="55052" x="3981450" y="3400425"/>
          <p14:tracePt t="55067" x="3968750" y="3384550"/>
          <p14:tracePt t="55083" x="3965575" y="3378200"/>
          <p14:tracePt t="55099" x="3965575" y="3375025"/>
          <p14:tracePt t="55133" x="3965575" y="3368675"/>
          <p14:tracePt t="58715" x="4003675" y="3343275"/>
          <p14:tracePt t="58723" x="4076700" y="3305175"/>
          <p14:tracePt t="58732" x="4149725" y="3248025"/>
          <p14:tracePt t="58749" x="4298950" y="3117850"/>
          <p14:tracePt t="58766" x="4673600" y="2844800"/>
          <p14:tracePt t="58787" x="4949825" y="2670175"/>
          <p14:tracePt t="58808" x="5222875" y="2530475"/>
          <p14:tracePt t="58834" x="5464175" y="2419350"/>
          <p14:tracePt t="58867" x="5838825" y="2336800"/>
          <p14:tracePt t="58883" x="5908675" y="2336800"/>
          <p14:tracePt t="59173" x="6013450" y="2317750"/>
          <p14:tracePt t="59182" x="6105525" y="2289175"/>
          <p14:tracePt t="59200" x="6321425" y="2190750"/>
          <p14:tracePt t="59217" x="6677025" y="2025650"/>
          <p14:tracePt t="59234" x="6867525" y="1930400"/>
          <p14:tracePt t="59251" x="7096125" y="1800225"/>
          <p14:tracePt t="59267" x="7191375" y="1733550"/>
          <p14:tracePt t="59282" x="7261225" y="1676400"/>
          <p14:tracePt t="59299" x="7337425" y="1647825"/>
          <p14:tracePt t="59301" x="7378700" y="1631950"/>
          <p14:tracePt t="59315" x="7464425" y="1600200"/>
          <p14:tracePt t="59332" x="7527925" y="1584325"/>
          <p14:tracePt t="59350" x="7591425" y="1571625"/>
          <p14:tracePt t="59366" x="7667625" y="1552575"/>
          <p14:tracePt t="59383" x="7724775" y="1524000"/>
          <p14:tracePt t="59399" x="7769225" y="1501775"/>
          <p14:tracePt t="59416" x="7835900" y="1454150"/>
          <p14:tracePt t="59432" x="7867650" y="1431925"/>
          <p14:tracePt t="59450" x="7899400" y="1400175"/>
          <p14:tracePt t="59466" x="7937500" y="1362075"/>
          <p14:tracePt t="59483" x="7969250" y="1330325"/>
          <p14:tracePt t="59499" x="8001000" y="1304925"/>
          <p14:tracePt t="59516" x="8064500" y="1266825"/>
          <p14:tracePt t="59532" x="8102600" y="1247775"/>
          <p14:tracePt t="59549" x="8128000" y="1235075"/>
          <p14:tracePt t="59565" x="8156575" y="1196975"/>
          <p14:tracePt t="59583" x="8169275" y="1174750"/>
          <p14:tracePt t="59601" x="8178800" y="1158875"/>
          <p14:tracePt t="59616" x="8201025" y="1130300"/>
          <p14:tracePt t="59633" x="8207375" y="1120775"/>
          <p14:tracePt t="59650" x="8210550" y="1111250"/>
          <p14:tracePt t="59665" x="8220075" y="1092200"/>
          <p14:tracePt t="59682" x="8226425" y="1082675"/>
          <p14:tracePt t="59699" x="8229600" y="1073150"/>
          <p14:tracePt t="59715" x="8229600" y="1057275"/>
          <p14:tracePt t="59732" x="8229600" y="1041400"/>
          <p14:tracePt t="59750" x="8229600" y="1031875"/>
          <p14:tracePt t="60231" x="8229600" y="1038225"/>
          <p14:tracePt t="60237" x="8229600" y="1044575"/>
          <p14:tracePt t="60250" x="8229600" y="1050925"/>
          <p14:tracePt t="60265" x="8229600" y="1063625"/>
          <p14:tracePt t="60282" x="8229600" y="1079500"/>
          <p14:tracePt t="60300" x="8229600" y="1089025"/>
          <p14:tracePt t="60316" x="8229600" y="1108075"/>
          <p14:tracePt t="60349" x="8229600" y="1146175"/>
          <p14:tracePt t="60383" x="8229600" y="1171575"/>
          <p14:tracePt t="60400" x="8229600" y="1187450"/>
          <p14:tracePt t="60416" x="8229600" y="1203325"/>
          <p14:tracePt t="60433" x="8229600" y="1206500"/>
          <p14:tracePt t="60472" x="8229600" y="1212850"/>
          <p14:tracePt t="60724" x="8223250" y="1209675"/>
          <p14:tracePt t="60731" x="8216900" y="1196975"/>
          <p14:tracePt t="60741" x="8210550" y="1187450"/>
          <p14:tracePt t="60766" x="8188325" y="1123950"/>
          <p14:tracePt t="60799" x="8156575" y="1069975"/>
          <p14:tracePt t="60816" x="8150225" y="1050925"/>
          <p14:tracePt t="60832" x="8150225" y="1041400"/>
          <p14:tracePt t="60849" x="8150225" y="1031875"/>
          <p14:tracePt t="61065" x="8147050" y="1031875"/>
          <p14:tracePt t="61073" x="8140700" y="1031875"/>
          <p14:tracePt t="61082" x="8137525" y="1025525"/>
          <p14:tracePt t="61100" x="8121650" y="1016000"/>
          <p14:tracePt t="61116" x="8105775" y="993775"/>
          <p14:tracePt t="61133" x="8096250" y="984250"/>
          <p14:tracePt t="61150" x="8086725" y="981075"/>
          <p14:tracePt t="61167" x="8064500" y="971550"/>
          <p14:tracePt t="61183" x="8061325" y="965200"/>
          <p14:tracePt t="61200" x="8054975" y="958850"/>
          <p14:tracePt t="61216" x="8051800" y="949325"/>
          <p14:tracePt t="61232" x="8045450" y="946150"/>
          <p14:tracePt t="61481" x="8048625" y="946150"/>
          <p14:tracePt t="61487" x="8051800" y="946150"/>
          <p14:tracePt t="61523" x="8051800" y="952500"/>
          <p14:tracePt t="61959" x="8058150" y="955675"/>
          <p14:tracePt t="61966" x="8067675" y="968375"/>
          <p14:tracePt t="61982" x="8080375" y="1006475"/>
          <p14:tracePt t="62001" x="8112125" y="1073150"/>
          <p14:tracePt t="62016" x="8172450" y="1276350"/>
          <p14:tracePt t="62032" x="8197850" y="1406525"/>
          <p14:tracePt t="62049" x="8216900" y="1533525"/>
          <p14:tracePt t="62082" x="8251825" y="1927225"/>
          <p14:tracePt t="62115" x="8251825" y="2393950"/>
          <p14:tracePt t="62131" x="8251825" y="2597150"/>
          <p14:tracePt t="62148" x="8251825" y="2781300"/>
          <p14:tracePt t="62165" x="8245475" y="3022600"/>
          <p14:tracePt t="62181" x="8220075" y="3162300"/>
          <p14:tracePt t="62198" x="8204200" y="3292475"/>
          <p14:tracePt t="62215" x="8175625" y="3502025"/>
          <p14:tracePt t="62231" x="8159750" y="3597275"/>
          <p14:tracePt t="62248" x="8137525" y="3673475"/>
          <p14:tracePt t="62265" x="8131175" y="3698875"/>
          <p14:tracePt t="63281" x="8178800" y="3660775"/>
          <p14:tracePt t="63288" x="8242300" y="3603625"/>
          <p14:tracePt t="63299" x="8318500" y="3549650"/>
          <p14:tracePt t="63316" x="8562975" y="3273425"/>
          <p14:tracePt t="63339" x="8788400" y="2930525"/>
          <p14:tracePt t="63355" x="8943975" y="2622550"/>
          <p14:tracePt t="63374" x="9112250" y="2254250"/>
          <p14:tracePt t="63923" x="9137650" y="720725"/>
          <p14:tracePt t="63929" x="9131300" y="711200"/>
          <p14:tracePt t="63936" x="9118600" y="698500"/>
          <p14:tracePt t="63948" x="9112250" y="685800"/>
          <p14:tracePt t="63965" x="9099550" y="669925"/>
          <p14:tracePt t="63982" x="9086850" y="657225"/>
          <p14:tracePt t="64015" x="9058275" y="641350"/>
          <p14:tracePt t="64049" x="8969375" y="600075"/>
          <p14:tracePt t="64066" x="8836025" y="574675"/>
          <p14:tracePt t="64082" x="8759825" y="561975"/>
          <p14:tracePt t="64099" x="8696325" y="546100"/>
          <p14:tracePt t="64115" x="8655050" y="523875"/>
          <p14:tracePt t="64132" x="8626475" y="523875"/>
          <p14:tracePt t="64149" x="8604250" y="523875"/>
          <p14:tracePt t="64166" x="8547100" y="523875"/>
          <p14:tracePt t="64182" x="8524875" y="542925"/>
          <p14:tracePt t="64198" x="8499475" y="555625"/>
          <p14:tracePt t="64215" x="8474075" y="606425"/>
          <p14:tracePt t="64232" x="8474075" y="676275"/>
          <p14:tracePt t="64248" x="8502650" y="762000"/>
          <p14:tracePt t="64265" x="8578850" y="892175"/>
          <p14:tracePt t="64282" x="8661400" y="1041400"/>
          <p14:tracePt t="64299" x="8737600" y="1143000"/>
          <p14:tracePt t="64316" x="8816975" y="1247775"/>
          <p14:tracePt t="64332" x="8842375" y="1295400"/>
          <p14:tracePt t="64348" x="8855075" y="1323975"/>
          <p14:tracePt t="64365" x="8877300" y="1346200"/>
          <p14:tracePt t="64382" x="8877300" y="1355725"/>
          <p14:tracePt t="64494" x="8880475" y="1355725"/>
          <p14:tracePt t="64501" x="8886825" y="1355725"/>
          <p14:tracePt t="64515" x="8896350" y="1355725"/>
          <p14:tracePt t="64532" x="8924925" y="1355725"/>
          <p14:tracePt t="64549" x="8934450" y="1355725"/>
          <p14:tracePt t="64566" x="8950325" y="1355725"/>
          <p14:tracePt t="64615" x="8947150" y="1355725"/>
          <p14:tracePt t="64623" x="8943975" y="1355725"/>
          <p14:tracePt t="64632" x="8937625" y="1355725"/>
          <p14:tracePt t="64649" x="8928100" y="1355725"/>
          <p14:tracePt t="64666" x="8909050" y="1355725"/>
          <p14:tracePt t="64682" x="8893175" y="1368425"/>
          <p14:tracePt t="64699" x="8874125" y="1390650"/>
          <p14:tracePt t="64715" x="8836025" y="1457325"/>
          <p14:tracePt t="64731" x="8813800" y="1514475"/>
          <p14:tracePt t="64748" x="8794750" y="1552575"/>
          <p14:tracePt t="64765" x="8794750" y="1600200"/>
          <p14:tracePt t="64782" x="8788400" y="1616075"/>
          <p14:tracePt t="64799" x="8778875" y="1631950"/>
          <p14:tracePt t="64815" x="8763000" y="1641475"/>
          <p14:tracePt t="64832" x="8743950" y="1641475"/>
          <p14:tracePt t="64849" x="8721725" y="1638300"/>
          <p14:tracePt t="64865" x="8648700" y="1565275"/>
          <p14:tracePt t="64882" x="8616950" y="1489075"/>
          <p14:tracePt t="64899" x="8594725" y="1425575"/>
          <p14:tracePt t="64916" x="8575675" y="1358900"/>
          <p14:tracePt t="64932" x="8569325" y="1314450"/>
          <p14:tracePt t="64949" x="8562975" y="1270000"/>
          <p14:tracePt t="64966" x="8550275" y="1200150"/>
          <p14:tracePt t="64982" x="8550275" y="1162050"/>
          <p14:tracePt t="64998" x="8550275" y="1127125"/>
          <p14:tracePt t="65015" x="8559800" y="1085850"/>
          <p14:tracePt t="65032" x="8572500" y="1060450"/>
          <p14:tracePt t="65049" x="8582025" y="1044575"/>
          <p14:tracePt t="65066" x="8601075" y="1003300"/>
          <p14:tracePt t="65082" x="8620125" y="965200"/>
          <p14:tracePt t="65099" x="8632825" y="927100"/>
          <p14:tracePt t="65115" x="8645525" y="879475"/>
          <p14:tracePt t="65132" x="8648700" y="863600"/>
          <p14:tracePt t="65148" x="8655050" y="847725"/>
          <p14:tracePt t="65165" x="8664575" y="831850"/>
          <p14:tracePt t="65182" x="8664575" y="822325"/>
          <p14:tracePt t="65200" x="8664575" y="812800"/>
          <p14:tracePt t="65216" x="8664575" y="793750"/>
          <p14:tracePt t="65232" x="8658225" y="781050"/>
          <p14:tracePt t="65249" x="8648700" y="781050"/>
          <p14:tracePt t="65265" x="8632825" y="781050"/>
          <p14:tracePt t="65281" x="8623300" y="781050"/>
          <p14:tracePt t="65298" x="8613775" y="781050"/>
          <p14:tracePt t="65316" x="8597900" y="781050"/>
          <p14:tracePt t="65332" x="8588375" y="781050"/>
          <p14:tracePt t="65349" x="8569325" y="781050"/>
          <p14:tracePt t="65366" x="8534400" y="784225"/>
          <p14:tracePt t="65382" x="8512175" y="784225"/>
          <p14:tracePt t="65399" x="8502650" y="784225"/>
          <p14:tracePt t="65415" x="8486775" y="784225"/>
          <p14:tracePt t="65431" x="8477250" y="784225"/>
          <p14:tracePt t="65449" x="8474075" y="784225"/>
          <p14:tracePt t="65536" x="8480425" y="784225"/>
          <p14:tracePt t="65544" x="8483600" y="784225"/>
          <p14:tracePt t="65551" x="8489950" y="784225"/>
          <p14:tracePt t="65565" x="8499475" y="784225"/>
          <p14:tracePt t="65630" x="8505825" y="784225"/>
          <p14:tracePt t="65644" x="8509000" y="784225"/>
          <p14:tracePt t="65651" x="8518525" y="784225"/>
          <p14:tracePt t="65665" x="8528050" y="784225"/>
          <p14:tracePt t="65681" x="8537575" y="784225"/>
          <p14:tracePt t="65698" x="8550275" y="784225"/>
          <p14:tracePt t="65802" x="8550275" y="790575"/>
          <p14:tracePt t="65808" x="8550275" y="800100"/>
          <p14:tracePt t="65815" x="8547100" y="806450"/>
          <p14:tracePt t="65831" x="8537575" y="815975"/>
          <p14:tracePt t="65848" x="8521700" y="825500"/>
          <p14:tracePt t="65865" x="8464550" y="844550"/>
          <p14:tracePt t="65881" x="8413750" y="844550"/>
          <p14:tracePt t="65898" x="8369300" y="844550"/>
          <p14:tracePt t="65900" x="8343900" y="844550"/>
          <p14:tracePt t="65915" x="8293100" y="844550"/>
          <p14:tracePt t="65931" x="8248650" y="844550"/>
          <p14:tracePt t="65949" x="8204200" y="844550"/>
          <p14:tracePt t="65965" x="8124825" y="863600"/>
          <p14:tracePt t="65982" x="8086725" y="869950"/>
          <p14:tracePt t="65999" x="8042275" y="876300"/>
          <p14:tracePt t="66016" x="8001000" y="882650"/>
          <p14:tracePt t="66032" x="7991475" y="882650"/>
          <p14:tracePt t="66049" x="7975600" y="882650"/>
          <p14:tracePt t="66065" x="7937500" y="882650"/>
          <p14:tracePt t="66081" x="7905750" y="882650"/>
          <p14:tracePt t="66099" x="7864475" y="882650"/>
          <p14:tracePt t="66115" x="7800975" y="882650"/>
          <p14:tracePt t="66132" x="7756525" y="882650"/>
          <p14:tracePt t="66149" x="7727950" y="882650"/>
          <p14:tracePt t="66166" x="7693025" y="882650"/>
          <p14:tracePt t="66182" x="7683500" y="882650"/>
          <p14:tracePt t="66199" x="7673975" y="882650"/>
          <p14:tracePt t="66215" x="7648575" y="882650"/>
          <p14:tracePt t="66231" x="7639050" y="882650"/>
          <p14:tracePt t="66249" x="7629525" y="882650"/>
          <p14:tracePt t="66265" x="7613650" y="882650"/>
          <p14:tracePt t="66281" x="7597775" y="882650"/>
          <p14:tracePt t="66298" x="7594600" y="882650"/>
          <p14:tracePt t="66530" x="7645400" y="911225"/>
          <p14:tracePt t="66537" x="7718425" y="946150"/>
          <p14:tracePt t="66549" x="7781925" y="990600"/>
          <p14:tracePt t="66566" x="7950200" y="1143000"/>
          <p14:tracePt t="66582" x="8099425" y="1235075"/>
          <p14:tracePt t="66599" x="8245475" y="1327150"/>
          <p14:tracePt t="66616" x="8391525" y="1438275"/>
          <p14:tracePt t="66632" x="8464550" y="1501775"/>
          <p14:tracePt t="66648" x="8521700" y="1539875"/>
          <p14:tracePt t="66665" x="8566150" y="1577975"/>
          <p14:tracePt t="66681" x="8575675" y="1587500"/>
          <p14:tracePt t="66698" x="8585200" y="1597025"/>
          <p14:tracePt t="66715" x="8585200" y="1600200"/>
          <p14:tracePt t="66748" x="8585200" y="1606550"/>
          <p14:tracePt t="66809" x="8585200" y="1616075"/>
          <p14:tracePt t="66824" x="8591550" y="1616075"/>
          <p14:tracePt t="66832" x="8594725" y="1616075"/>
          <p14:tracePt t="66849" x="8610600" y="1616075"/>
          <p14:tracePt t="66866" x="8626475" y="1609725"/>
          <p14:tracePt t="66882" x="8636000" y="1600200"/>
          <p14:tracePt t="66898" x="8651875" y="1584325"/>
          <p14:tracePt t="66914" x="8689975" y="1539875"/>
          <p14:tracePt t="66931" x="8721725" y="1520825"/>
          <p14:tracePt t="66948" x="8750300" y="1501775"/>
          <p14:tracePt t="66965" x="8801100" y="1476375"/>
          <p14:tracePt t="66982" x="8823325" y="1466850"/>
          <p14:tracePt t="66999" x="8848725" y="1454150"/>
          <p14:tracePt t="67015" x="8864600" y="1435100"/>
          <p14:tracePt t="67032" x="8874125" y="1425575"/>
          <p14:tracePt t="67048" x="8890000" y="1412875"/>
          <p14:tracePt t="67065" x="8902700" y="1409700"/>
          <p14:tracePt t="67082" x="8912225" y="1409700"/>
          <p14:tracePt t="67099" x="8918575" y="1409700"/>
          <p14:tracePt t="67137" x="8918575" y="1403350"/>
          <p14:tracePt t="67151" x="8918575" y="1400175"/>
          <p14:tracePt t="67165" x="8928100" y="1393825"/>
          <p14:tracePt t="67181" x="8940800" y="1377950"/>
          <p14:tracePt t="67198" x="8950325" y="1368425"/>
          <p14:tracePt t="67214" x="8953500" y="1352550"/>
          <p14:tracePt t="67231" x="8959850" y="1343025"/>
          <p14:tracePt t="67248" x="8959850" y="1330325"/>
          <p14:tracePt t="67265" x="8959850" y="1320800"/>
          <p14:tracePt t="67337" x="8963025" y="1320800"/>
          <p14:tracePt t="67374" x="8963025" y="1327150"/>
          <p14:tracePt t="67380" x="8963025" y="1330325"/>
          <p14:tracePt t="67387" x="8963025" y="1339850"/>
          <p14:tracePt t="67399" x="8963025" y="1346200"/>
          <p14:tracePt t="67416" x="8963025" y="1362075"/>
          <p14:tracePt t="67432" x="8956675" y="1371600"/>
          <p14:tracePt t="67448" x="8947150" y="1381125"/>
          <p14:tracePt t="67465" x="8924925" y="1400175"/>
          <p14:tracePt t="67481" x="8915400" y="1412875"/>
          <p14:tracePt t="67498" x="8905875" y="1425575"/>
          <p14:tracePt t="67516" x="8893175" y="1470025"/>
          <p14:tracePt t="67532" x="8874125" y="1492250"/>
          <p14:tracePt t="67549" x="8874125" y="1536700"/>
          <p14:tracePt t="67566" x="8870950" y="1577975"/>
          <p14:tracePt t="67582" x="8870950" y="1600200"/>
          <p14:tracePt t="67598" x="8870950" y="1628775"/>
          <p14:tracePt t="67614" x="8870950" y="1660525"/>
          <p14:tracePt t="67631" x="8858250" y="1692275"/>
          <p14:tracePt t="67648" x="8845550" y="1714500"/>
          <p14:tracePt t="67664" x="8826500" y="1771650"/>
          <p14:tracePt t="67682" x="8813800" y="1809750"/>
          <p14:tracePt t="67698" x="8813800" y="1831975"/>
          <p14:tracePt t="67715" x="8813800" y="1873250"/>
          <p14:tracePt t="67731" x="8813800" y="1895475"/>
          <p14:tracePt t="67749" x="8813800" y="1924050"/>
          <p14:tracePt t="67765" x="8813800" y="1949450"/>
          <p14:tracePt t="67781" x="8813800" y="1958975"/>
          <p14:tracePt t="67798" x="8813800" y="1987550"/>
          <p14:tracePt t="67815" x="8804275" y="2012950"/>
          <p14:tracePt t="67831" x="8797925" y="2028825"/>
          <p14:tracePt t="67848" x="8797925" y="2041525"/>
          <p14:tracePt t="67865" x="8797925" y="2054225"/>
          <p14:tracePt t="67881" x="8797925" y="2063750"/>
          <p14:tracePt t="67898" x="8797925" y="2079625"/>
          <p14:tracePt t="67915" x="8791575" y="2089150"/>
          <p14:tracePt t="67932" x="8788400" y="2089150"/>
          <p14:tracePt t="68052" x="8788400" y="2082800"/>
          <p14:tracePt t="68058" x="8788400" y="2076450"/>
          <p14:tracePt t="68065" x="8788400" y="2060575"/>
          <p14:tracePt t="68082" x="8788400" y="2038350"/>
          <p14:tracePt t="68099" x="8797925" y="1993900"/>
          <p14:tracePt t="68115" x="8816975" y="1914525"/>
          <p14:tracePt t="68132" x="8839200" y="1847850"/>
          <p14:tracePt t="68149" x="8855075" y="1784350"/>
          <p14:tracePt t="68165" x="8874125" y="1720850"/>
          <p14:tracePt t="68181" x="8883650" y="1682750"/>
          <p14:tracePt t="68199" x="8905875" y="1638300"/>
          <p14:tracePt t="68215" x="8924925" y="1581150"/>
          <p14:tracePt t="68231" x="8924925" y="1558925"/>
          <p14:tracePt t="68248" x="8924925" y="1530350"/>
          <p14:tracePt t="68265" x="8924925" y="1514475"/>
          <p14:tracePt t="68281" x="8924925" y="1504950"/>
          <p14:tracePt t="68298" x="8924925" y="1489075"/>
          <p14:tracePt t="68315" x="8924925" y="1479550"/>
          <p14:tracePt t="68331" x="8924925" y="1470025"/>
          <p14:tracePt t="68349" x="8924925" y="1460500"/>
          <p14:tracePt t="68365" x="8924925" y="1438275"/>
          <p14:tracePt t="68382" x="8924925" y="1428750"/>
          <p14:tracePt t="68399" x="8924925" y="1419225"/>
          <p14:tracePt t="68415" x="8924925" y="1406525"/>
          <p14:tracePt t="68431" x="8928100" y="1384300"/>
          <p14:tracePt t="68448" x="8934450" y="1362075"/>
          <p14:tracePt t="68465" x="8934450" y="1327150"/>
          <p14:tracePt t="68481" x="8934450" y="1317625"/>
          <p14:tracePt t="68499" x="8934450" y="1311275"/>
          <p14:tracePt t="68551" x="8934450" y="1314450"/>
          <p14:tracePt t="68558" x="8928100" y="1317625"/>
          <p14:tracePt t="68565" x="8924925" y="1323975"/>
          <p14:tracePt t="68581" x="8915400" y="1333500"/>
          <p14:tracePt t="68599" x="8896350" y="1349375"/>
          <p14:tracePt t="68616" x="8886825" y="1371600"/>
          <p14:tracePt t="68632" x="8874125" y="1409700"/>
          <p14:tracePt t="68649" x="8858250" y="1482725"/>
          <p14:tracePt t="68665" x="8845550" y="1603375"/>
          <p14:tracePt t="68682" x="8845550" y="1685925"/>
          <p14:tracePt t="68698" x="8845550" y="1778000"/>
          <p14:tracePt t="68714" x="8855075" y="1889125"/>
          <p14:tracePt t="68731" x="8861425" y="1933575"/>
          <p14:tracePt t="68748" x="8861425" y="1962150"/>
          <p14:tracePt t="68765" x="8867775" y="2003425"/>
          <p14:tracePt t="68781" x="8867775" y="2019300"/>
          <p14:tracePt t="68798" x="8874125" y="2035175"/>
          <p14:tracePt t="68815" x="8877300" y="2051050"/>
          <p14:tracePt t="68832" x="8877300" y="2060575"/>
          <p14:tracePt t="68848" x="8877300" y="2070100"/>
          <p14:tracePt t="68865" x="8877300" y="2089150"/>
          <p14:tracePt t="68882" x="8877300" y="2095500"/>
          <p14:tracePt t="68986" x="8877300" y="2092325"/>
          <p14:tracePt t="68993" x="8877300" y="2089150"/>
          <p14:tracePt t="69000" x="8877300" y="2076450"/>
          <p14:tracePt t="69014" x="8877300" y="2060575"/>
          <p14:tracePt t="69031" x="8877300" y="2041525"/>
          <p14:tracePt t="69048" x="8877300" y="2009775"/>
          <p14:tracePt t="69065" x="8877300" y="1978025"/>
          <p14:tracePt t="69082" x="8877300" y="1955800"/>
          <p14:tracePt t="69098" x="8877300" y="1946275"/>
          <p14:tracePt t="69115" x="8877300" y="1930400"/>
          <p14:tracePt t="69131" x="8877300" y="1917700"/>
          <p14:tracePt t="69180" x="8877300" y="1911350"/>
          <p14:tracePt t="69187" x="8877300" y="1905000"/>
          <p14:tracePt t="69199" x="8877300" y="1901825"/>
          <p14:tracePt t="69216" x="8877300" y="1895475"/>
          <p14:tracePt t="69232" x="8877300" y="1892300"/>
          <p14:tracePt t="69302" x="8870950" y="1892300"/>
          <p14:tracePt t="69315" x="8867775" y="1898650"/>
          <p14:tracePt t="69323" x="8861425" y="1901825"/>
          <p14:tracePt t="69332" x="8858250" y="1908175"/>
          <p14:tracePt t="69349" x="8851900" y="1924050"/>
          <p14:tracePt t="69365" x="8839200" y="1939925"/>
          <p14:tracePt t="69382" x="8836025" y="1949450"/>
          <p14:tracePt t="69398" x="8836025" y="1958975"/>
          <p14:tracePt t="69415" x="8836025" y="1978025"/>
          <p14:tracePt t="69431" x="8829675" y="1984375"/>
          <p14:tracePt t="69480" x="8829675" y="1987550"/>
          <p14:tracePt t="69557" x="8829675" y="1981200"/>
          <p14:tracePt t="69564" x="8829675" y="1978025"/>
          <p14:tracePt t="69572" x="8829675" y="1968500"/>
          <p14:tracePt t="69582" x="8829675" y="1955800"/>
          <p14:tracePt t="69599" x="8829675" y="1933575"/>
          <p14:tracePt t="69615" x="8829675" y="1914525"/>
          <p14:tracePt t="69632" x="8829675" y="1905000"/>
          <p14:tracePt t="69648" x="8829675" y="1895475"/>
          <p14:tracePt t="69665" x="8829675" y="1889125"/>
          <p14:tracePt t="69698" x="8829675" y="1885950"/>
          <p14:tracePt t="69980" x="8832850" y="1885950"/>
          <p14:tracePt t="69987" x="8836025" y="1885950"/>
          <p14:tracePt t="69999" x="8848725" y="1882775"/>
          <p14:tracePt t="70016" x="8861425" y="1863725"/>
          <p14:tracePt t="70032" x="8870950" y="1854200"/>
          <p14:tracePt t="70065" x="8924925" y="1793875"/>
          <p14:tracePt t="70098" x="8956675" y="1768475"/>
          <p14:tracePt t="70115" x="8972550" y="1746250"/>
          <p14:tracePt t="70132" x="8982075" y="1736725"/>
          <p14:tracePt t="70149" x="8991600" y="1727200"/>
          <p14:tracePt t="70165" x="9007475" y="1714500"/>
          <p14:tracePt t="70182" x="9007475" y="1698625"/>
          <p14:tracePt t="70236" x="9007475" y="1692275"/>
          <p14:tracePt t="70243" x="9007475" y="1689100"/>
          <p14:tracePt t="70250" x="9007475" y="1682750"/>
          <p14:tracePt t="70265" x="9007475" y="1673225"/>
          <p14:tracePt t="70281" x="9007475" y="1663700"/>
          <p14:tracePt t="70299" x="9007475" y="1641475"/>
          <p14:tracePt t="70315" x="9007475" y="1609725"/>
          <p14:tracePt t="70332" x="9007475" y="1587500"/>
          <p14:tracePt t="70348" x="9007475" y="1565275"/>
          <p14:tracePt t="70364" x="9007475" y="1539875"/>
          <p14:tracePt t="70381" x="9007475" y="1530350"/>
          <p14:tracePt t="70398" x="9007475" y="1520825"/>
          <p14:tracePt t="70415" x="9007475" y="1504950"/>
          <p14:tracePt t="70431" x="9007475" y="1489075"/>
          <p14:tracePt t="70465" x="9007475" y="1485900"/>
          <p14:tracePt t="70708" x="9004300" y="1504950"/>
          <p14:tracePt t="70715" x="8997950" y="1524000"/>
          <p14:tracePt t="70732" x="8991600" y="1546225"/>
          <p14:tracePt t="70748" x="8982075" y="1577975"/>
          <p14:tracePt t="70764" x="8956675" y="1606550"/>
          <p14:tracePt t="70781" x="8953500" y="1622425"/>
          <p14:tracePt t="70798" x="8953500" y="1631950"/>
          <p14:tracePt t="70814" x="8947150" y="1651000"/>
          <p14:tracePt t="70831" x="8934450" y="1682750"/>
          <p14:tracePt t="70849" x="8928100" y="1704975"/>
          <p14:tracePt t="70865" x="8918575" y="1746250"/>
          <p14:tracePt t="70881" x="8905875" y="1768475"/>
          <p14:tracePt t="70898" x="8899525" y="1793875"/>
          <p14:tracePt t="70914" x="8899525" y="1806575"/>
          <p14:tracePt t="70931" x="8899525" y="1816100"/>
          <p14:tracePt t="70949" x="8899525" y="1825625"/>
          <p14:tracePt t="70965" x="8899525" y="1841500"/>
          <p14:tracePt t="70982" x="8899525" y="1847850"/>
          <p14:tracePt t="71022" x="8899525" y="1844675"/>
          <p14:tracePt t="71029" x="8899525" y="1828800"/>
          <p14:tracePt t="71036" x="8902700" y="1809750"/>
          <p14:tracePt t="71048" x="8915400" y="1790700"/>
          <p14:tracePt t="71064" x="8940800" y="1733550"/>
          <p14:tracePt t="71081" x="8953500" y="1701800"/>
          <p14:tracePt t="71099" x="8975725" y="1679575"/>
          <p14:tracePt t="71115" x="8994775" y="1641475"/>
          <p14:tracePt t="71132" x="9004300" y="1631950"/>
          <p14:tracePt t="71148" x="9013825" y="1622425"/>
          <p14:tracePt t="71165" x="9017000" y="1609725"/>
          <p14:tracePt t="71181" x="9032875" y="1593850"/>
          <p14:tracePt t="71198" x="9032875" y="1577975"/>
          <p14:tracePt t="71214" x="9032875" y="1536700"/>
          <p14:tracePt t="71231" x="9032875" y="1514475"/>
          <p14:tracePt t="71249" x="9032875" y="1498600"/>
          <p14:tracePt t="71265" x="9032875" y="1479550"/>
          <p14:tracePt t="71336" x="9023350" y="1479550"/>
          <p14:tracePt t="71343" x="9017000" y="1479550"/>
          <p14:tracePt t="71351" x="9013825" y="1482725"/>
          <p14:tracePt t="71365" x="9001125" y="1495425"/>
          <p14:tracePt t="71382" x="8991600" y="1504950"/>
          <p14:tracePt t="71398" x="8982075" y="1530350"/>
          <p14:tracePt t="71415" x="8937625" y="1574800"/>
          <p14:tracePt t="71431" x="8905875" y="1606550"/>
          <p14:tracePt t="71448" x="8877300" y="1654175"/>
          <p14:tracePt t="71465" x="8832850" y="1711325"/>
          <p14:tracePt t="71481" x="8813800" y="1736725"/>
          <p14:tracePt t="71498" x="8804275" y="1752600"/>
          <p14:tracePt t="71515" x="8782050" y="1768475"/>
          <p14:tracePt t="71531" x="8772525" y="1771650"/>
          <p14:tracePt t="71548" x="8769350" y="1771650"/>
          <p14:tracePt t="71581" x="8769350" y="1755775"/>
          <p14:tracePt t="71598" x="8769350" y="1727200"/>
          <p14:tracePt t="71615" x="8769350" y="1692275"/>
          <p14:tracePt t="71631" x="8769350" y="1663700"/>
          <p14:tracePt t="71650" x="8769350" y="1641475"/>
          <p14:tracePt t="71665" x="8769350" y="1603375"/>
          <p14:tracePt t="71682" x="8769350" y="1587500"/>
          <p14:tracePt t="71699" x="8769350" y="1571625"/>
          <p14:tracePt t="71715" x="8769350" y="1555750"/>
          <p14:tracePt t="71749" x="8769350" y="1552575"/>
          <p14:tracePt t="71765" x="8769350" y="1546225"/>
          <p14:tracePt t="71781" x="8769350" y="1536700"/>
          <p14:tracePt t="71799" x="8769350" y="1520825"/>
          <p14:tracePt t="71815" x="8782050" y="1508125"/>
          <p14:tracePt t="71831" x="8782050" y="1498600"/>
          <p14:tracePt t="71848" x="8794750" y="1485900"/>
          <p14:tracePt t="71864" x="8807450" y="1470025"/>
          <p14:tracePt t="71881" x="8816975" y="1470025"/>
          <p14:tracePt t="71899" x="8820150" y="1466850"/>
          <p14:tracePt t="72015" x="8820150" y="1479550"/>
          <p14:tracePt t="72022" x="8820150" y="1482725"/>
          <p14:tracePt t="72032" x="8820150" y="1489075"/>
          <p14:tracePt t="72049" x="8820150" y="1498600"/>
          <p14:tracePt t="72065" x="8820150" y="1536700"/>
          <p14:tracePt t="72081" x="8820150" y="1558925"/>
          <p14:tracePt t="72098" x="8820150" y="1587500"/>
          <p14:tracePt t="72114" x="8820150" y="1628775"/>
          <p14:tracePt t="72131" x="8820150" y="1673225"/>
          <p14:tracePt t="72148" x="8820150" y="1695450"/>
          <p14:tracePt t="72164" x="8820150" y="1743075"/>
          <p14:tracePt t="72182" x="8820150" y="1778000"/>
          <p14:tracePt t="72198" x="8820150" y="1800225"/>
          <p14:tracePt t="72215" x="8810625" y="1841500"/>
          <p14:tracePt t="72232" x="8810625" y="1863725"/>
          <p14:tracePt t="72248" x="8804275" y="1895475"/>
          <p14:tracePt t="72264" x="8804275" y="1914525"/>
          <p14:tracePt t="72281" x="8801100" y="1924050"/>
          <p14:tracePt t="72298" x="8801100" y="1939925"/>
          <p14:tracePt t="72315" x="8794750" y="1955800"/>
          <p14:tracePt t="72331" x="8778875" y="1971675"/>
          <p14:tracePt t="72348" x="8769350" y="2000250"/>
          <p14:tracePt t="72365" x="8750300" y="2051050"/>
          <p14:tracePt t="72381" x="8737600" y="2082800"/>
          <p14:tracePt t="72398" x="8737600" y="2111375"/>
          <p14:tracePt t="72415" x="8737600" y="2136775"/>
          <p14:tracePt t="72431" x="8737600" y="2146300"/>
          <p14:tracePt t="72448" x="8737600" y="2155825"/>
          <p14:tracePt t="72465" x="8737600" y="2178050"/>
          <p14:tracePt t="72498" x="8737600" y="2174875"/>
          <p14:tracePt t="72515" x="8763000" y="2139950"/>
          <p14:tracePt t="72531" x="8794750" y="2101850"/>
          <p14:tracePt t="72548" x="8820150" y="2060575"/>
          <p14:tracePt t="72564" x="8867775" y="2003425"/>
          <p14:tracePt t="72581" x="8893175" y="1946275"/>
          <p14:tracePt t="72598" x="8934450" y="1866900"/>
          <p14:tracePt t="72615" x="9007475" y="1736725"/>
          <p14:tracePt t="72632" x="9045575" y="1670050"/>
          <p14:tracePt t="72648" x="9083675" y="1600200"/>
          <p14:tracePt t="72664" x="9131300" y="1473200"/>
          <p14:tracePt t="72843" x="9140825" y="1298575"/>
          <p14:tracePt t="72850" x="9137650" y="1298575"/>
          <p14:tracePt t="72864" x="9128125" y="1298575"/>
          <p14:tracePt t="72882" x="9118600" y="1298575"/>
          <p14:tracePt t="72898" x="9109075" y="1298575"/>
          <p14:tracePt t="72915" x="9086850" y="1298575"/>
          <p14:tracePt t="72932" x="9077325" y="1314450"/>
          <p14:tracePt t="72948" x="9067800" y="1323975"/>
          <p14:tracePt t="72964" x="9045575" y="1339850"/>
          <p14:tracePt t="72981" x="9036050" y="1349375"/>
          <p14:tracePt t="72998" x="9026525" y="1371600"/>
          <p14:tracePt t="73015" x="9010650" y="1397000"/>
          <p14:tracePt t="73032" x="8994775" y="1412875"/>
          <p14:tracePt t="73048" x="8985250" y="1422400"/>
          <p14:tracePt t="73065" x="8969375" y="1438275"/>
          <p14:tracePt t="73081" x="8966200" y="1447800"/>
          <p14:tracePt t="73098" x="8966200" y="1463675"/>
          <p14:tracePt t="73131" x="8966200" y="1454150"/>
          <p14:tracePt t="73148" x="8966200" y="1441450"/>
          <p14:tracePt t="73165" x="8985250" y="1384300"/>
          <p14:tracePt t="73182" x="8997950" y="1358900"/>
          <p14:tracePt t="73198" x="9010650" y="1349375"/>
          <p14:tracePt t="73214" x="9010650" y="1330325"/>
          <p14:tracePt t="73451" x="9010650" y="1343025"/>
          <p14:tracePt t="73458" x="9010650" y="1352550"/>
          <p14:tracePt t="73465" x="9010650" y="1358900"/>
          <p14:tracePt t="73482" x="9010650" y="1371600"/>
          <p14:tracePt t="73498" x="9010650" y="1400175"/>
          <p14:tracePt t="73514" x="9020175" y="1435100"/>
          <p14:tracePt t="73531" x="9026525" y="1463675"/>
          <p14:tracePt t="73548" x="9032875" y="1489075"/>
          <p14:tracePt t="73565" x="9045575" y="1530350"/>
          <p14:tracePt t="73581" x="9051925" y="1552575"/>
          <p14:tracePt t="73598" x="9058275" y="1581150"/>
          <p14:tracePt t="73615" x="9058275" y="1622425"/>
          <p14:tracePt t="73631" x="9058275" y="1631950"/>
          <p14:tracePt t="73647" x="9058275" y="1641475"/>
          <p14:tracePt t="73664" x="9058275" y="1657350"/>
          <p14:tracePt t="73681" x="9058275" y="1670050"/>
          <p14:tracePt t="73697" x="9058275" y="1682750"/>
          <p14:tracePt t="73714" x="9058275" y="1695450"/>
          <p14:tracePt t="73731" x="9058275" y="1704975"/>
          <p14:tracePt t="73747" x="9058275" y="1720850"/>
          <p14:tracePt t="73764" x="9058275" y="1736725"/>
          <p14:tracePt t="73781" x="9058275" y="1746250"/>
          <p14:tracePt t="73797" x="9058275" y="1762125"/>
          <p14:tracePt t="73814" x="9045575" y="1781175"/>
          <p14:tracePt t="73831" x="9032875" y="1803400"/>
          <p14:tracePt t="73847" x="9023350" y="1825625"/>
          <p14:tracePt t="73864" x="9001125" y="1854200"/>
          <p14:tracePt t="73880" x="8991600" y="1863725"/>
          <p14:tracePt t="73898" x="8978900" y="1885950"/>
          <p14:tracePt t="73914" x="8966200" y="1901825"/>
          <p14:tracePt t="73931" x="8950325" y="1911350"/>
          <p14:tracePt t="73948" x="8940800" y="1920875"/>
          <p14:tracePt t="73964" x="8912225" y="1943100"/>
          <p14:tracePt t="73981" x="8890000" y="1952625"/>
          <p14:tracePt t="73998" x="8880475" y="1962150"/>
          <p14:tracePt t="74015" x="8864600" y="1978025"/>
          <p14:tracePt t="74031" x="8848725" y="1993900"/>
          <p14:tracePt t="74047" x="8839200" y="2003425"/>
          <p14:tracePt t="74064" x="8823325" y="2003425"/>
          <p14:tracePt t="74144" x="8823325" y="1997075"/>
          <p14:tracePt t="74151" x="8823325" y="1993900"/>
          <p14:tracePt t="74165" x="8829675" y="1978025"/>
          <p14:tracePt t="74181" x="8839200" y="1968500"/>
          <p14:tracePt t="74197" x="8855075" y="1955800"/>
          <p14:tracePt t="74214" x="8870950" y="1924050"/>
          <p14:tracePt t="74231" x="8877300" y="1898650"/>
          <p14:tracePt t="74247" x="8883650" y="1870075"/>
          <p14:tracePt t="74265" x="8896350" y="1835150"/>
          <p14:tracePt t="74281" x="8915400" y="1803400"/>
          <p14:tracePt t="74298" x="8918575" y="1781175"/>
          <p14:tracePt t="74315" x="8937625" y="1746250"/>
          <p14:tracePt t="74331" x="8950325" y="1724025"/>
          <p14:tracePt t="74348" x="8959850" y="1708150"/>
          <p14:tracePt t="74364" x="8985250" y="1663700"/>
          <p14:tracePt t="74381" x="8994775" y="1647825"/>
          <p14:tracePt t="74397" x="9007475" y="1619250"/>
          <p14:tracePt t="74415" x="9029700" y="1584325"/>
          <p14:tracePt t="74431" x="9042400" y="1546225"/>
          <p14:tracePt t="74448" x="9042400" y="1508125"/>
          <p14:tracePt t="74465" x="9042400" y="1466850"/>
          <p14:tracePt t="74481" x="9042400" y="1425575"/>
          <p14:tracePt t="74498" x="9039225" y="1387475"/>
          <p14:tracePt t="74514" x="9039225" y="1339850"/>
          <p14:tracePt t="74532" x="9039225" y="1311275"/>
          <p14:tracePt t="74549" x="9039225" y="1301750"/>
          <p14:tracePt t="74565" x="9039225" y="1285875"/>
          <p14:tracePt t="74581" x="9039225" y="1270000"/>
          <p14:tracePt t="74614" x="9023350" y="1270000"/>
          <p14:tracePt t="74631" x="9020175" y="1270000"/>
          <p14:tracePt t="74648" x="9013825" y="1270000"/>
          <p14:tracePt t="74665" x="9013825" y="1273175"/>
          <p14:tracePt t="74682" x="9013825" y="1289050"/>
          <p14:tracePt t="74698" x="9013825" y="1298575"/>
          <p14:tracePt t="74714" x="9013825" y="1311275"/>
          <p14:tracePt t="74731" x="9013825" y="1320800"/>
          <p14:tracePt t="74747" x="9013825" y="1349375"/>
          <p14:tracePt t="74764" x="9013825" y="1403350"/>
          <p14:tracePt t="74780" x="9013825" y="1457325"/>
          <p14:tracePt t="74797" x="9013825" y="1492250"/>
          <p14:tracePt t="74814" x="9013825" y="1555750"/>
          <p14:tracePt t="74831" x="9013825" y="1584325"/>
          <p14:tracePt t="74847" x="9013825" y="1606550"/>
          <p14:tracePt t="74864" x="9013825" y="1647825"/>
          <p14:tracePt t="74881" x="9004300" y="1670050"/>
          <p14:tracePt t="74897" x="9004300" y="1698625"/>
          <p14:tracePt t="74915" x="8991600" y="1733550"/>
          <p14:tracePt t="74931" x="8985250" y="1765300"/>
          <p14:tracePt t="74948" x="8985250" y="1774825"/>
          <p14:tracePt t="74965" x="8985250" y="1787525"/>
          <p14:tracePt t="74982" x="8985250" y="1803400"/>
          <p14:tracePt t="74998" x="8978900" y="1812925"/>
          <p14:tracePt t="75043" x="8978900" y="1819275"/>
          <p14:tracePt t="75579" x="8947150" y="1831975"/>
          <p14:tracePt t="75586" x="8899525" y="1847850"/>
          <p14:tracePt t="75598" x="8861425" y="1863725"/>
          <p14:tracePt t="75614" x="8721725" y="1920875"/>
          <p14:tracePt t="75631" x="8632825" y="1952625"/>
          <p14:tracePt t="75647" x="8547100" y="1974850"/>
          <p14:tracePt t="75681" x="8435975" y="1993900"/>
          <p14:tracePt t="75715" x="8372475" y="1993900"/>
          <p14:tracePt t="75731" x="8362950" y="1993900"/>
          <p14:tracePt t="75747" x="8353425" y="1993900"/>
          <p14:tracePt t="75764" x="8334375" y="1993900"/>
          <p14:tracePt t="75780" x="8324850" y="1993900"/>
          <p14:tracePt t="75797" x="8302625" y="1981200"/>
          <p14:tracePt t="75814" x="8277225" y="1958975"/>
          <p14:tracePt t="75831" x="8255000" y="1949450"/>
          <p14:tracePt t="75847" x="8239125" y="1933575"/>
          <p14:tracePt t="75865" x="8207375" y="1889125"/>
          <p14:tracePt t="75881" x="8185150" y="1863725"/>
          <p14:tracePt t="75897" x="8162925" y="1854200"/>
          <p14:tracePt t="75914" x="8128000" y="1831975"/>
          <p14:tracePt t="75931" x="8096250" y="1806575"/>
          <p14:tracePt t="75948" x="8070850" y="1793875"/>
          <p14:tracePt t="75965" x="8029575" y="1762125"/>
          <p14:tracePt t="75981" x="8016875" y="1733550"/>
          <p14:tracePt t="75998" x="7985125" y="1708150"/>
          <p14:tracePt t="76014" x="7947025" y="1663700"/>
          <p14:tracePt t="76030" x="7915275" y="1638300"/>
          <p14:tracePt t="76047" x="7883525" y="1606550"/>
          <p14:tracePt t="76065" x="7832725" y="1581150"/>
          <p14:tracePt t="76081" x="7807325" y="1549400"/>
          <p14:tracePt t="76098" x="7778750" y="1536700"/>
          <p14:tracePt t="76115" x="7756525" y="1520825"/>
          <p14:tracePt t="76131" x="7740650" y="1511300"/>
          <p14:tracePt t="76148" x="7731125" y="1495425"/>
          <p14:tracePt t="76164" x="7715250" y="1482725"/>
          <p14:tracePt t="76180" x="7705725" y="1473200"/>
          <p14:tracePt t="76197" x="7689850" y="1460500"/>
          <p14:tracePt t="76214" x="7680325" y="1441450"/>
          <p14:tracePt t="76248" x="7677150" y="1441450"/>
          <p14:tracePt t="76300" x="7670800" y="1441450"/>
          <p14:tracePt t="76307" x="7667625" y="1441450"/>
          <p14:tracePt t="76315" x="7661275" y="1441450"/>
          <p14:tracePt t="76331" x="7651750" y="1441450"/>
          <p14:tracePt t="76347" x="7635875" y="1441450"/>
          <p14:tracePt t="76364" x="7610475" y="1441450"/>
          <p14:tracePt t="76381" x="7581900" y="1441450"/>
          <p14:tracePt t="76397" x="7550150" y="1441450"/>
          <p14:tracePt t="76414" x="7486650" y="1463675"/>
          <p14:tracePt t="76431" x="7432675" y="1470025"/>
          <p14:tracePt t="76447" x="7388225" y="1476375"/>
          <p14:tracePt t="76464" x="7340600" y="1489075"/>
          <p14:tracePt t="76480" x="7308850" y="1501775"/>
          <p14:tracePt t="76497" x="7286625" y="1520825"/>
          <p14:tracePt t="76515" x="7242175" y="1536700"/>
          <p14:tracePt t="76531" x="7226300" y="1555750"/>
          <p14:tracePt t="76548" x="7207250" y="1587500"/>
          <p14:tracePt t="76564" x="7188200" y="1622425"/>
          <p14:tracePt t="76580" x="7175500" y="1651000"/>
          <p14:tracePt t="76597" x="7165975" y="1676400"/>
          <p14:tracePt t="76614" x="7165975" y="1714500"/>
          <p14:tracePt t="76631" x="7165975" y="1746250"/>
          <p14:tracePt t="76647" x="7165975" y="1787525"/>
          <p14:tracePt t="76664" x="7165975" y="1844675"/>
          <p14:tracePt t="76681" x="7165975" y="1866900"/>
          <p14:tracePt t="76697" x="7165975" y="1889125"/>
          <p14:tracePt t="76714" x="7165975" y="1927225"/>
          <p14:tracePt t="76730" x="7165975" y="1936750"/>
          <p14:tracePt t="76747" x="7175500" y="1946275"/>
          <p14:tracePt t="76764" x="7191375" y="1962150"/>
          <p14:tracePt t="76780" x="7197725" y="1984375"/>
          <p14:tracePt t="76797" x="7213600" y="1993900"/>
          <p14:tracePt t="76814" x="7229475" y="2035175"/>
          <p14:tracePt t="76831" x="7248525" y="2060575"/>
          <p14:tracePt t="76847" x="7280275" y="2085975"/>
          <p14:tracePt t="76864" x="7318375" y="2127250"/>
          <p14:tracePt t="76881" x="7350125" y="2159000"/>
          <p14:tracePt t="76897" x="7375525" y="2184400"/>
          <p14:tracePt t="76914" x="7419975" y="2228850"/>
          <p14:tracePt t="76931" x="7442200" y="2254250"/>
          <p14:tracePt t="76948" x="7480300" y="2286000"/>
          <p14:tracePt t="76964" x="7540625" y="2324100"/>
          <p14:tracePt t="76980" x="7585075" y="2336800"/>
          <p14:tracePt t="76997" x="7623175" y="2362200"/>
          <p14:tracePt t="77014" x="7680325" y="2381250"/>
          <p14:tracePt t="77031" x="7718425" y="2393950"/>
          <p14:tracePt t="77048" x="7743825" y="2413000"/>
          <p14:tracePt t="77065" x="7785100" y="2432050"/>
          <p14:tracePt t="77081" x="7794625" y="2441575"/>
          <p14:tracePt t="77085" x="7800975" y="2441575"/>
          <p14:tracePt t="77098" x="7804150" y="2441575"/>
          <p14:tracePt t="77114" x="7820025" y="2444750"/>
          <p14:tracePt t="77130" x="7835900" y="2444750"/>
          <p14:tracePt t="77147" x="7845425" y="2444750"/>
          <p14:tracePt t="77164" x="7858125" y="2444750"/>
          <p14:tracePt t="77180" x="7867650" y="2444750"/>
          <p14:tracePt t="77197" x="7883525" y="2444750"/>
          <p14:tracePt t="77215" x="7893050" y="2444750"/>
          <p14:tracePt t="77231" x="7902575" y="2444750"/>
          <p14:tracePt t="77248" x="7912100" y="2444750"/>
          <p14:tracePt t="77264" x="7934325" y="2438400"/>
          <p14:tracePt t="77280" x="7943850" y="2428875"/>
          <p14:tracePt t="77297" x="7953375" y="2419350"/>
          <p14:tracePt t="77314" x="7969250" y="2384425"/>
          <p14:tracePt t="77330" x="7997825" y="2336800"/>
          <p14:tracePt t="77348" x="8016875" y="2292350"/>
          <p14:tracePt t="77365" x="8039100" y="2203450"/>
          <p14:tracePt t="77381" x="8058150" y="2165350"/>
          <p14:tracePt t="77397" x="8058150" y="2136775"/>
          <p14:tracePt t="77414" x="8058150" y="2114550"/>
          <p14:tracePt t="77431" x="8058150" y="2105025"/>
          <p14:tracePt t="77448" x="8058150" y="2082800"/>
          <p14:tracePt t="77465" x="8058150" y="2051050"/>
          <p14:tracePt t="77482" x="8054975" y="2022475"/>
          <p14:tracePt t="77500" x="8042275" y="1971675"/>
          <p14:tracePt t="77514" x="8042275" y="1943100"/>
          <p14:tracePt t="77531" x="8035925" y="1905000"/>
          <p14:tracePt t="77547" x="8035925" y="1876425"/>
          <p14:tracePt t="77563" x="8023225" y="1841500"/>
          <p14:tracePt t="77580" x="8010525" y="1812925"/>
          <p14:tracePt t="77597" x="8001000" y="1787525"/>
          <p14:tracePt t="77599" x="7994650" y="1778000"/>
          <p14:tracePt t="77614" x="7975600" y="1746250"/>
          <p14:tracePt t="77631" x="7962900" y="1720850"/>
          <p14:tracePt t="77647" x="7953375" y="1704975"/>
          <p14:tracePt t="77664" x="7937500" y="1685925"/>
          <p14:tracePt t="77681" x="7921625" y="1673225"/>
          <p14:tracePt t="77697" x="7905750" y="1657350"/>
          <p14:tracePt t="77714" x="7864475" y="1628775"/>
          <p14:tracePt t="77730" x="7839075" y="1603375"/>
          <p14:tracePt t="77747" x="7823200" y="1593850"/>
          <p14:tracePt t="77764" x="7794625" y="1571625"/>
          <p14:tracePt t="77780" x="7778750" y="1562100"/>
          <p14:tracePt t="77797" x="7750175" y="1543050"/>
          <p14:tracePt t="77814" x="7712075" y="1517650"/>
          <p14:tracePt t="77831" x="7683500" y="1501775"/>
          <p14:tracePt t="77847" x="7658100" y="1489075"/>
          <p14:tracePt t="77864" x="7639050" y="1473200"/>
          <p14:tracePt t="77881" x="7626350" y="1457325"/>
          <p14:tracePt t="77897" x="7616825" y="1450975"/>
          <p14:tracePt t="77914" x="7607300" y="1447800"/>
          <p14:tracePt t="77947" x="7597775" y="1447800"/>
          <p14:tracePt t="77964" x="7578725" y="1447800"/>
          <p14:tracePt t="77980" x="7569200" y="1447800"/>
          <p14:tracePt t="77997" x="7559675" y="1447800"/>
          <p14:tracePt t="78014" x="7543800" y="1447800"/>
          <p14:tracePt t="78031" x="7527925" y="1447800"/>
          <p14:tracePt t="78047" x="7518400" y="1447800"/>
          <p14:tracePt t="78064" x="7505700" y="1447800"/>
          <p14:tracePt t="78081" x="7483475" y="1460500"/>
          <p14:tracePt t="78097" x="7458075" y="1479550"/>
          <p14:tracePt t="78100" x="7454900" y="1482725"/>
          <p14:tracePt t="78113" x="7442200" y="1492250"/>
          <p14:tracePt t="78130" x="7426325" y="1508125"/>
          <p14:tracePt t="78147" x="7416800" y="1524000"/>
          <p14:tracePt t="78164" x="7416800" y="1546225"/>
          <p14:tracePt t="78181" x="7416800" y="1558925"/>
          <p14:tracePt t="78198" x="7416800" y="1568450"/>
          <p14:tracePt t="78215" x="7416800" y="1590675"/>
          <p14:tracePt t="78231" x="7416800" y="1606550"/>
          <p14:tracePt t="78247" x="7416800" y="1616075"/>
          <p14:tracePt t="78264" x="7416800" y="1641475"/>
          <p14:tracePt t="78280" x="7416800" y="1651000"/>
          <p14:tracePt t="78297" x="7416800" y="1666875"/>
          <p14:tracePt t="78313" x="7416800" y="1698625"/>
          <p14:tracePt t="78330" x="7416800" y="1720850"/>
          <p14:tracePt t="78347" x="7416800" y="1743075"/>
          <p14:tracePt t="78363" x="7416800" y="1774825"/>
          <p14:tracePt t="78380" x="7416800" y="1806575"/>
          <p14:tracePt t="78398" x="7416800" y="1819275"/>
          <p14:tracePt t="78415" x="7426325" y="1847850"/>
          <p14:tracePt t="78431" x="7442200" y="1863725"/>
          <p14:tracePt t="78448" x="7448550" y="1895475"/>
          <p14:tracePt t="78465" x="7451725" y="1914525"/>
          <p14:tracePt t="78481" x="7458075" y="1936750"/>
          <p14:tracePt t="78497" x="7458075" y="1958975"/>
          <p14:tracePt t="78514" x="7464425" y="1978025"/>
          <p14:tracePt t="78530" x="7473950" y="2009775"/>
          <p14:tracePt t="78547" x="7493000" y="2032000"/>
          <p14:tracePt t="78563" x="7512050" y="2076450"/>
          <p14:tracePt t="78580" x="7521575" y="2098675"/>
          <p14:tracePt t="78597" x="7534275" y="2130425"/>
          <p14:tracePt t="78614" x="7581900" y="2187575"/>
          <p14:tracePt t="78631" x="7604125" y="2212975"/>
          <p14:tracePt t="78647" x="7635875" y="2235200"/>
          <p14:tracePt t="78663" x="7673975" y="2279650"/>
          <p14:tracePt t="78681" x="7712075" y="2311400"/>
          <p14:tracePt t="78698" x="7750175" y="2324100"/>
          <p14:tracePt t="78715" x="7800975" y="2343150"/>
          <p14:tracePt t="78731" x="7845425" y="2349500"/>
          <p14:tracePt t="78748" x="7889875" y="2349500"/>
          <p14:tracePt t="78764" x="7950200" y="2349500"/>
          <p14:tracePt t="78780" x="7978775" y="2349500"/>
          <p14:tracePt t="78797" x="8010525" y="2349500"/>
          <p14:tracePt t="78813" x="8023225" y="2349500"/>
          <p14:tracePt t="78830" x="8032750" y="2349500"/>
          <p14:tracePt t="78847" x="8048625" y="2343150"/>
          <p14:tracePt t="78863" x="8064500" y="2324100"/>
          <p14:tracePt t="78880" x="8070850" y="2279650"/>
          <p14:tracePt t="78897" x="8070850" y="2209800"/>
          <p14:tracePt t="78914" x="8070850" y="2120900"/>
          <p14:tracePt t="78930" x="8061325" y="2066925"/>
          <p14:tracePt t="78947" x="8048625" y="2022475"/>
          <p14:tracePt t="78965" x="8020050" y="1943100"/>
          <p14:tracePt t="78981" x="8007350" y="1895475"/>
          <p14:tracePt t="78998" x="7994650" y="1841500"/>
          <p14:tracePt t="79015" x="7969250" y="1784350"/>
          <p14:tracePt t="79031" x="7956550" y="1755775"/>
          <p14:tracePt t="79048" x="7947025" y="1724025"/>
          <p14:tracePt t="79063" x="7934325" y="1689100"/>
          <p14:tracePt t="79080" x="7921625" y="1644650"/>
          <p14:tracePt t="79097" x="7902575" y="1590675"/>
          <p14:tracePt t="79115" x="7864475" y="1485900"/>
          <p14:tracePt t="79131" x="7835900" y="1428750"/>
          <p14:tracePt t="79148" x="7823200" y="1397000"/>
          <p14:tracePt t="79164" x="7807325" y="1362075"/>
          <p14:tracePt t="79180" x="7797800" y="1352550"/>
          <p14:tracePt t="79197" x="7781925" y="1343025"/>
          <p14:tracePt t="79214" x="7766050" y="1330325"/>
          <p14:tracePt t="79230" x="7756525" y="1330325"/>
          <p14:tracePt t="79247" x="7747000" y="1330325"/>
          <p14:tracePt t="79265" x="7724775" y="1330325"/>
          <p14:tracePt t="79281" x="7715250" y="1330325"/>
          <p14:tracePt t="79298" x="7699375" y="1330325"/>
          <p14:tracePt t="79314" x="7658100" y="1339850"/>
          <p14:tracePt t="79331" x="7635875" y="1352550"/>
          <p14:tracePt t="79347" x="7604125" y="1362075"/>
          <p14:tracePt t="79364" x="7569200" y="1400175"/>
          <p14:tracePt t="79380" x="7537450" y="1425575"/>
          <p14:tracePt t="79397" x="7518400" y="1450975"/>
          <p14:tracePt t="79414" x="7502525" y="1492250"/>
          <p14:tracePt t="79431" x="7483475" y="1514475"/>
          <p14:tracePt t="79447" x="7477125" y="1546225"/>
          <p14:tracePt t="79464" x="7477125" y="1593850"/>
          <p14:tracePt t="79480" x="7477125" y="1638300"/>
          <p14:tracePt t="79497" x="7477125" y="1689100"/>
          <p14:tracePt t="79514" x="7477125" y="1752600"/>
          <p14:tracePt t="79531" x="7477125" y="1781175"/>
          <p14:tracePt t="79547" x="7477125" y="1809750"/>
          <p14:tracePt t="79564" x="7477125" y="1851025"/>
          <p14:tracePt t="79581" x="7480300" y="1879600"/>
          <p14:tracePt t="79597" x="7486650" y="1905000"/>
          <p14:tracePt t="79613" x="7502525" y="1946275"/>
          <p14:tracePt t="79630" x="7508875" y="1968500"/>
          <p14:tracePt t="79647" x="7508875" y="2003425"/>
          <p14:tracePt t="79664" x="7508875" y="2032000"/>
          <p14:tracePt t="79681" x="7508875" y="2041525"/>
          <p14:tracePt t="79697" x="7508875" y="2057400"/>
          <p14:tracePt t="79714" x="7508875" y="2070100"/>
          <p14:tracePt t="79731" x="7508875" y="2079625"/>
          <p14:tracePt t="79747" x="7508875" y="2092325"/>
          <p14:tracePt t="79780" x="7508875" y="2105025"/>
          <p14:tracePt t="79797" x="7508875" y="2111375"/>
          <p14:tracePt t="79813" x="7515225" y="2114550"/>
          <p14:tracePt t="80042" x="7518400" y="2114550"/>
          <p14:tracePt t="80049" x="7524750" y="2114550"/>
          <p14:tracePt t="80063" x="7515225" y="21145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mi120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4103688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7" descr="hdw0593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0063"/>
            <a:ext cx="428625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2286000" y="5929313"/>
            <a:ext cx="1331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Silique </a:t>
            </a: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6143625" y="6000750"/>
            <a:ext cx="1300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Silicule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4"/>
    </mc:Choice>
    <mc:Fallback>
      <p:transition spd="slow" advTm="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7" x="7553325" y="2114550"/>
          <p14:tracePt t="1944" x="7588250" y="2114550"/>
          <p14:tracePt t="1951" x="7607300" y="2114550"/>
          <p14:tracePt t="1962" x="7616825" y="2114550"/>
          <p14:tracePt t="1980" x="7645400" y="2114550"/>
          <p14:tracePt t="1996" x="7648575" y="2114550"/>
          <p14:tracePt t="2029" x="7524750" y="2082800"/>
          <p14:tracePt t="2062" x="6788150" y="1943100"/>
          <p14:tracePt t="2081" x="5940425" y="1841500"/>
          <p14:tracePt t="2098" x="5438775" y="1800225"/>
          <p14:tracePt t="2101" x="5153025" y="1787525"/>
          <p14:tracePt t="2115" x="4664075" y="1717675"/>
          <p14:tracePt t="2136" x="3997325" y="1692275"/>
          <p14:tracePt t="2147" x="3765550" y="1692275"/>
          <p14:tracePt t="2165" x="3270250" y="1733550"/>
          <p14:tracePt t="2180" x="3006725" y="1787525"/>
          <p14:tracePt t="2196" x="2787650" y="1835150"/>
          <p14:tracePt t="2212" x="2565400" y="1911350"/>
          <p14:tracePt t="2229" x="2292350" y="2035175"/>
          <p14:tracePt t="2246" x="2124075" y="2108200"/>
          <p14:tracePt t="2263" x="1978025" y="2171700"/>
          <p14:tracePt t="2279" x="1793875" y="2251075"/>
          <p14:tracePt t="2296" x="1685925" y="2286000"/>
          <p14:tracePt t="2312" x="1609725" y="2308225"/>
          <p14:tracePt t="2330" x="1552575" y="2327275"/>
          <p14:tracePt t="2346" x="1520825" y="2339975"/>
          <p14:tracePt t="2362" x="1511300" y="2349500"/>
          <p14:tracePt t="2380" x="1498600" y="2368550"/>
          <p14:tracePt t="2397" x="1492250" y="2378075"/>
          <p14:tracePt t="2413" x="1492250" y="2393950"/>
          <p14:tracePt t="2430" x="1492250" y="2428875"/>
          <p14:tracePt t="2446" x="1492250" y="2451100"/>
          <p14:tracePt t="2462" x="1495425" y="2470150"/>
          <p14:tracePt t="2479" x="1517650" y="2508250"/>
          <p14:tracePt t="2496" x="1549400" y="2540000"/>
          <p14:tracePt t="2512" x="1581150" y="2565400"/>
          <p14:tracePt t="2529" x="1631950" y="2597150"/>
          <p14:tracePt t="2546" x="1647825" y="2606675"/>
          <p14:tracePt t="2563" x="1657350" y="2616200"/>
          <p14:tracePt t="2579" x="1673225" y="2632075"/>
          <p14:tracePt t="2596" x="1673225" y="2647950"/>
          <p14:tracePt t="2613" x="1673225" y="2657475"/>
          <p14:tracePt t="2616" x="1673225" y="2660650"/>
          <p14:tracePt t="2629" x="1660525" y="2670175"/>
          <p14:tracePt t="2646" x="1651000" y="2676525"/>
          <p14:tracePt t="2663" x="1631950" y="2676525"/>
          <p14:tracePt t="2680" x="1552575" y="2676525"/>
          <p14:tracePt t="2696" x="1495425" y="2676525"/>
          <p14:tracePt t="2713" x="1412875" y="2673350"/>
          <p14:tracePt t="2729" x="1304925" y="2663825"/>
          <p14:tracePt t="2745" x="1254125" y="2663825"/>
          <p14:tracePt t="2762" x="1231900" y="2663825"/>
          <p14:tracePt t="2780" x="1190625" y="2663825"/>
          <p14:tracePt t="2796" x="1168400" y="2657475"/>
          <p14:tracePt t="2813" x="1139825" y="2647950"/>
          <p14:tracePt t="2829" x="1101725" y="2622550"/>
          <p14:tracePt t="2846" x="1063625" y="2597150"/>
          <p14:tracePt t="2862" x="1022350" y="2546350"/>
          <p14:tracePt t="2879" x="965200" y="2479675"/>
          <p14:tracePt t="2896" x="933450" y="2444750"/>
          <p14:tracePt t="2913" x="920750" y="2416175"/>
          <p14:tracePt t="2930" x="904875" y="2400300"/>
          <p14:tracePt t="2947" x="895350" y="2390775"/>
          <p14:tracePt t="2963" x="882650" y="2390775"/>
          <p14:tracePt t="2979" x="866775" y="2387600"/>
          <p14:tracePt t="2996" x="857250" y="2387600"/>
          <p14:tracePt t="3012" x="847725" y="2387600"/>
          <p14:tracePt t="3029" x="825500" y="2387600"/>
          <p14:tracePt t="3046" x="815975" y="2387600"/>
          <p14:tracePt t="3064" x="806450" y="2387600"/>
          <p14:tracePt t="3265" x="806450" y="2381250"/>
          <p14:tracePt t="3280" x="806450" y="2378075"/>
          <p14:tracePt t="3287" x="806450" y="2371725"/>
          <p14:tracePt t="3302" x="806450" y="2368550"/>
          <p14:tracePt t="3313" x="806450" y="2362200"/>
          <p14:tracePt t="3330" x="806450" y="2346325"/>
          <p14:tracePt t="3346" x="806450" y="2336800"/>
          <p14:tracePt t="3363" x="806450" y="2327275"/>
          <p14:tracePt t="3380" x="806450" y="2320925"/>
          <p14:tracePt t="3565" x="809625" y="2330450"/>
          <p14:tracePt t="3572" x="822325" y="2343150"/>
          <p14:tracePt t="3580" x="828675" y="2362200"/>
          <p14:tracePt t="3596" x="847725" y="2384425"/>
          <p14:tracePt t="3613" x="863600" y="2416175"/>
          <p14:tracePt t="3617" x="882650" y="2428875"/>
          <p14:tracePt t="3629" x="895350" y="2451100"/>
          <p14:tracePt t="3646" x="914400" y="2482850"/>
          <p14:tracePt t="3663" x="933450" y="2508250"/>
          <p14:tracePt t="3680" x="962025" y="2543175"/>
          <p14:tracePt t="3696" x="981075" y="2568575"/>
          <p14:tracePt t="3712" x="1012825" y="2600325"/>
          <p14:tracePt t="3729" x="1050925" y="2635250"/>
          <p14:tracePt t="3746" x="1089025" y="2682875"/>
          <p14:tracePt t="3762" x="1123950" y="2733675"/>
          <p14:tracePt t="3779" x="1193800" y="2794000"/>
          <p14:tracePt t="3796" x="1228725" y="2844800"/>
          <p14:tracePt t="3812" x="1263650" y="2892425"/>
          <p14:tracePt t="3829" x="1308100" y="2959100"/>
          <p14:tracePt t="3846" x="1336675" y="3013075"/>
          <p14:tracePt t="3863" x="1371600" y="3054350"/>
          <p14:tracePt t="3880" x="1416050" y="3127375"/>
          <p14:tracePt t="3896" x="1438275" y="3175000"/>
          <p14:tracePt t="3913" x="1463675" y="3222625"/>
          <p14:tracePt t="3930" x="1501775" y="3273425"/>
          <p14:tracePt t="3946" x="1514475" y="3305175"/>
          <p14:tracePt t="3962" x="1527175" y="3327400"/>
          <p14:tracePt t="3979" x="1552575" y="3368675"/>
          <p14:tracePt t="3996" x="1562100" y="3394075"/>
          <p14:tracePt t="4013" x="1562100" y="3422650"/>
          <p14:tracePt t="4029" x="1568450" y="3463925"/>
          <p14:tracePt t="4046" x="1574800" y="3486150"/>
          <p14:tracePt t="4063" x="1581150" y="3508375"/>
          <p14:tracePt t="4079" x="1581150" y="3543300"/>
          <p14:tracePt t="4423" x="1565275" y="3556000"/>
          <p14:tracePt t="4430" x="1546225" y="3568700"/>
          <p14:tracePt t="4446" x="1501775" y="3594100"/>
          <p14:tracePt t="4463" x="1454150" y="3629025"/>
          <p14:tracePt t="4479" x="1387475" y="3648075"/>
          <p14:tracePt t="4496" x="1365250" y="3657600"/>
          <p14:tracePt t="4512" x="1343025" y="3670300"/>
          <p14:tracePt t="4529" x="1320800" y="3670300"/>
          <p14:tracePt t="4545" x="1311275" y="3670300"/>
          <p14:tracePt t="4563" x="1301750" y="3670300"/>
          <p14:tracePt t="4651" x="1301750" y="3676650"/>
          <p14:tracePt t="4658" x="1301750" y="3679825"/>
          <p14:tracePt t="4665" x="1301750" y="3686175"/>
          <p14:tracePt t="4679" x="1301750" y="3705225"/>
          <p14:tracePt t="4695" x="1304925" y="3736975"/>
          <p14:tracePt t="4713" x="1317625" y="3768725"/>
          <p14:tracePt t="4730" x="1336675" y="3822700"/>
          <p14:tracePt t="4746" x="1355725" y="3870325"/>
          <p14:tracePt t="4763" x="1362075" y="3914775"/>
          <p14:tracePt t="4779" x="1368425" y="3978275"/>
          <p14:tracePt t="4795" x="1374775" y="4000500"/>
          <p14:tracePt t="4812" x="1374775" y="4022725"/>
          <p14:tracePt t="4830" x="1374775" y="4060825"/>
          <p14:tracePt t="4846" x="1374775" y="4076700"/>
          <p14:tracePt t="4863" x="1374775" y="4092575"/>
          <p14:tracePt t="4880" x="1374775" y="4108450"/>
          <p14:tracePt t="4896" x="1374775" y="4117975"/>
          <p14:tracePt t="4913" x="1374775" y="4127500"/>
          <p14:tracePt t="4945" x="1374775" y="4130675"/>
          <p14:tracePt t="4987" x="1374775" y="4143375"/>
          <p14:tracePt t="4994" x="1374775" y="4146550"/>
          <p14:tracePt t="5002" x="1374775" y="4152900"/>
          <p14:tracePt t="5013" x="1374775" y="4156075"/>
          <p14:tracePt t="5030" x="1377950" y="4171950"/>
          <p14:tracePt t="5046" x="1384300" y="4181475"/>
          <p14:tracePt t="5062" x="1390650" y="4197350"/>
          <p14:tracePt t="5078" x="1393825" y="4213225"/>
          <p14:tracePt t="5095" x="1403350" y="4222750"/>
          <p14:tracePt t="5113" x="1409700" y="4232275"/>
          <p14:tracePt t="5130" x="1425575" y="4270375"/>
          <p14:tracePt t="5146" x="1438275" y="4295775"/>
          <p14:tracePt t="5163" x="1450975" y="4324350"/>
          <p14:tracePt t="5180" x="1476375" y="4368800"/>
          <p14:tracePt t="5196" x="1485900" y="4384675"/>
          <p14:tracePt t="5212" x="1495425" y="4394200"/>
          <p14:tracePt t="5229" x="1543050" y="4413250"/>
          <p14:tracePt t="5245" x="1590675" y="4432300"/>
          <p14:tracePt t="5262" x="1663700" y="4438650"/>
          <p14:tracePt t="5279" x="1835150" y="4438650"/>
          <p14:tracePt t="5296" x="2041525" y="4432300"/>
          <p14:tracePt t="5313" x="2247900" y="4403725"/>
          <p14:tracePt t="5329" x="2679700" y="4375150"/>
          <p14:tracePt t="5347" x="3054350" y="4349750"/>
          <p14:tracePt t="5362" x="3349625" y="4330700"/>
          <p14:tracePt t="5379" x="3898900" y="4248150"/>
          <p14:tracePt t="5397" x="4295775" y="4197350"/>
          <p14:tracePt t="5414" x="4606925" y="4143375"/>
          <p14:tracePt t="5429" x="5095875" y="4073525"/>
          <p14:tracePt t="5447" x="5378450" y="4022725"/>
          <p14:tracePt t="5465" x="5667375" y="3975100"/>
          <p14:tracePt t="5479" x="5842000" y="3930650"/>
          <p14:tracePt t="5495" x="6003925" y="3902075"/>
          <p14:tracePt t="5512" x="6111875" y="3886200"/>
          <p14:tracePt t="5529" x="6302375" y="3835400"/>
          <p14:tracePt t="5546" x="6445250" y="3806825"/>
          <p14:tracePt t="5563" x="6543675" y="3775075"/>
          <p14:tracePt t="5580" x="6699250" y="3730625"/>
          <p14:tracePt t="5596" x="6823075" y="3689350"/>
          <p14:tracePt t="5612" x="6943725" y="3654425"/>
          <p14:tracePt t="5629" x="7061200" y="3600450"/>
          <p14:tracePt t="5645" x="7146925" y="3568700"/>
          <p14:tracePt t="5662" x="7239000" y="3527425"/>
          <p14:tracePt t="5679" x="7362825" y="3495675"/>
          <p14:tracePt t="5696" x="7413625" y="3482975"/>
          <p14:tracePt t="5713" x="7451725" y="3470275"/>
          <p14:tracePt t="5730" x="7515225" y="3451225"/>
          <p14:tracePt t="5746" x="7546975" y="3451225"/>
          <p14:tracePt t="5762" x="7562850" y="3451225"/>
          <p14:tracePt t="5779" x="7581900" y="3451225"/>
          <p14:tracePt t="6179" x="7645400" y="3435350"/>
          <p14:tracePt t="6186" x="7702550" y="3425825"/>
          <p14:tracePt t="6195" x="7762875" y="3416300"/>
          <p14:tracePt t="6212" x="7826375" y="3403600"/>
          <p14:tracePt t="6229" x="7883525" y="3397250"/>
          <p14:tracePt t="6263" x="7908925" y="3397250"/>
          <p14:tracePt t="6296" x="7921625" y="3397250"/>
          <p14:tracePt t="6373" x="7921625" y="3390900"/>
          <p14:tracePt t="6380" x="7921625" y="3381375"/>
          <p14:tracePt t="6396" x="7921625" y="3371850"/>
          <p14:tracePt t="6413" x="7912100" y="3362325"/>
          <p14:tracePt t="6429" x="7896225" y="3346450"/>
          <p14:tracePt t="6445" x="7896225" y="3333750"/>
          <p14:tracePt t="6462" x="7893050" y="3324225"/>
          <p14:tracePt t="6479" x="7886700" y="3308350"/>
          <p14:tracePt t="6496" x="7877175" y="3292475"/>
          <p14:tracePt t="6513" x="7864475" y="3260725"/>
          <p14:tracePt t="6529" x="7864475" y="3200400"/>
          <p14:tracePt t="6546" x="7864475" y="3155950"/>
          <p14:tracePt t="6563" x="7864475" y="3140075"/>
          <p14:tracePt t="6579" x="7864475" y="3117850"/>
          <p14:tracePt t="6595" x="7864475" y="3105150"/>
          <p14:tracePt t="6612" x="7858125" y="3095625"/>
          <p14:tracePt t="6629" x="7845425" y="3079750"/>
          <p14:tracePt t="6646" x="7835900" y="3070225"/>
          <p14:tracePt t="6663" x="7813675" y="3063875"/>
          <p14:tracePt t="6679" x="7775575" y="3041650"/>
          <p14:tracePt t="6696" x="7740650" y="3028950"/>
          <p14:tracePt t="6712" x="7693025" y="3016250"/>
          <p14:tracePt t="6729" x="7620000" y="2987675"/>
          <p14:tracePt t="6745" x="7534275" y="2971800"/>
          <p14:tracePt t="6762" x="7451725" y="2955925"/>
          <p14:tracePt t="6779" x="7318375" y="2933700"/>
          <p14:tracePt t="6796" x="7229475" y="2908300"/>
          <p14:tracePt t="6812" x="7143750" y="2895600"/>
          <p14:tracePt t="6829" x="7061200" y="2873375"/>
          <p14:tracePt t="6846" x="7019925" y="2873375"/>
          <p14:tracePt t="6863" x="6997700" y="2873375"/>
          <p14:tracePt t="6880" x="6956425" y="2873375"/>
          <p14:tracePt t="6896" x="6946900" y="2873375"/>
          <p14:tracePt t="6913" x="6937375" y="2873375"/>
          <p14:tracePt t="6929" x="6918325" y="2873375"/>
          <p14:tracePt t="6946" x="6905625" y="2873375"/>
          <p14:tracePt t="6963" x="6905625" y="2876550"/>
          <p14:tracePt t="6979" x="6905625" y="2886075"/>
          <p14:tracePt t="6996" x="6905625" y="2889250"/>
          <p14:tracePt t="7012" x="6905625" y="2905125"/>
          <p14:tracePt t="7029" x="6905625" y="2921000"/>
          <p14:tracePt t="7045" x="6905625" y="2930525"/>
          <p14:tracePt t="7062" x="6905625" y="2940050"/>
          <p14:tracePt t="7079" x="6905625" y="2971800"/>
          <p14:tracePt t="7096" x="6905625" y="2994025"/>
          <p14:tracePt t="7112" x="6905625" y="3028950"/>
          <p14:tracePt t="7128" x="6905625" y="3092450"/>
          <p14:tracePt t="7145" x="6905625" y="3136900"/>
          <p14:tracePt t="7163" x="6908800" y="3175000"/>
          <p14:tracePt t="7179" x="6924675" y="3244850"/>
          <p14:tracePt t="7196" x="6931025" y="3295650"/>
          <p14:tracePt t="7213" x="6950075" y="3343275"/>
          <p14:tracePt t="7230" x="6962775" y="3406775"/>
          <p14:tracePt t="7245" x="6975475" y="3435350"/>
          <p14:tracePt t="7262" x="6985000" y="3460750"/>
          <p14:tracePt t="7278" x="7010400" y="3502025"/>
          <p14:tracePt t="7295" x="7019925" y="3517900"/>
          <p14:tracePt t="7312" x="7035800" y="3530600"/>
          <p14:tracePt t="7329" x="7080250" y="3559175"/>
          <p14:tracePt t="7346" x="7102475" y="3578225"/>
          <p14:tracePt t="7363" x="7134225" y="3590925"/>
          <p14:tracePt t="7379" x="7200900" y="3629025"/>
          <p14:tracePt t="7395" x="7254875" y="3648075"/>
          <p14:tracePt t="7412" x="7308850" y="3670300"/>
          <p14:tracePt t="7429" x="7413625" y="3708400"/>
          <p14:tracePt t="7446" x="7451725" y="3727450"/>
          <p14:tracePt t="7463" x="7502525" y="3740150"/>
          <p14:tracePt t="7479" x="7588250" y="3781425"/>
          <p14:tracePt t="7496" x="7639050" y="3794125"/>
          <p14:tracePt t="7512" x="7686675" y="3806825"/>
          <p14:tracePt t="7528" x="7750175" y="3832225"/>
          <p14:tracePt t="7545" x="7772400" y="3844925"/>
          <p14:tracePt t="7563" x="7804150" y="3857625"/>
          <p14:tracePt t="7579" x="7845425" y="3873500"/>
          <p14:tracePt t="7595" x="7867650" y="3873500"/>
          <p14:tracePt t="7612" x="7889875" y="3879850"/>
          <p14:tracePt t="7629" x="7931150" y="3892550"/>
          <p14:tracePt t="7646" x="7962900" y="3892550"/>
          <p14:tracePt t="7662" x="7985125" y="3898900"/>
          <p14:tracePt t="7678" x="8023225" y="3898900"/>
          <p14:tracePt t="7695" x="8045450" y="3898900"/>
          <p14:tracePt t="7712" x="8074025" y="3898900"/>
          <p14:tracePt t="7729" x="8102600" y="3895725"/>
          <p14:tracePt t="7746" x="8112125" y="3879850"/>
          <p14:tracePt t="7763" x="8128000" y="3870325"/>
          <p14:tracePt t="7779" x="8143875" y="3848100"/>
          <p14:tracePt t="7795" x="8156575" y="3819525"/>
          <p14:tracePt t="7812" x="8169275" y="3787775"/>
          <p14:tracePt t="7828" x="8191500" y="3736975"/>
          <p14:tracePt t="7845" x="8204200" y="3714750"/>
          <p14:tracePt t="7863" x="8216900" y="3683000"/>
          <p14:tracePt t="7879" x="8232775" y="3663950"/>
          <p14:tracePt t="7896" x="8248650" y="3648075"/>
          <p14:tracePt t="7913" x="8251825" y="3638550"/>
          <p14:tracePt t="7929" x="8258175" y="3622675"/>
          <p14:tracePt t="7945" x="8258175" y="3613150"/>
          <p14:tracePt t="7962" x="8258175" y="3597275"/>
          <p14:tracePt t="7978" x="8258175" y="3578225"/>
          <p14:tracePt t="7995" x="8258175" y="3556000"/>
          <p14:tracePt t="8012" x="8255000" y="3517900"/>
          <p14:tracePt t="8028" x="8229600" y="3467100"/>
          <p14:tracePt t="8045" x="8216900" y="3444875"/>
          <p14:tracePt t="8062" x="8207375" y="3413125"/>
          <p14:tracePt t="8078" x="8191500" y="3387725"/>
          <p14:tracePt t="8095" x="8166100" y="3368675"/>
          <p14:tracePt t="8112" x="8140700" y="3349625"/>
          <p14:tracePt t="8129" x="8089900" y="3314700"/>
          <p14:tracePt t="8145" x="8058150" y="3295650"/>
          <p14:tracePt t="8163" x="8013700" y="3267075"/>
          <p14:tracePt t="8179" x="7969250" y="3244850"/>
          <p14:tracePt t="8196" x="7947025" y="3232150"/>
          <p14:tracePt t="8212" x="7924800" y="3219450"/>
          <p14:tracePt t="8214" x="7918450" y="3216275"/>
          <p14:tracePt t="8228" x="7908925" y="3209925"/>
          <p14:tracePt t="8245" x="7899400" y="3206750"/>
          <p14:tracePt t="8262" x="7870825" y="3194050"/>
          <p14:tracePt t="8278" x="7835900" y="3178175"/>
          <p14:tracePt t="8296" x="7804150" y="3165475"/>
          <p14:tracePt t="8312" x="7772400" y="3152775"/>
          <p14:tracePt t="8329" x="7731125" y="3127375"/>
          <p14:tracePt t="8345" x="7708900" y="3117850"/>
          <p14:tracePt t="8362" x="7661275" y="3101975"/>
          <p14:tracePt t="8379" x="7607300" y="3086100"/>
          <p14:tracePt t="8396" x="7553325" y="3063875"/>
          <p14:tracePt t="8413" x="7486650" y="3051175"/>
          <p14:tracePt t="8429" x="7407275" y="3028950"/>
          <p14:tracePt t="8446" x="7375525" y="3019425"/>
          <p14:tracePt t="8463" x="7346950" y="3019425"/>
          <p14:tracePt t="8479" x="7331075" y="3019425"/>
          <p14:tracePt t="8495" x="7321550" y="3019425"/>
          <p14:tracePt t="8512" x="7305675" y="3019425"/>
          <p14:tracePt t="8528" x="7292975" y="3019425"/>
          <p14:tracePt t="8587" x="7286625" y="3019425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7514890</TotalTime>
  <Words>1220</Words>
  <Application>Microsoft Office PowerPoint</Application>
  <PresentationFormat>Affichage à l'écran (4:3)</PresentationFormat>
  <Paragraphs>188</Paragraphs>
  <Slides>46</Slides>
  <Notes>0</Notes>
  <HiddenSlides>0</HiddenSlides>
  <MMClips>46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Reimers</dc:creator>
  <cp:lastModifiedBy>ahmed yahyaoui</cp:lastModifiedBy>
  <cp:revision>1365</cp:revision>
  <dcterms:created xsi:type="dcterms:W3CDTF">2001-11-19T16:16:11Z</dcterms:created>
  <dcterms:modified xsi:type="dcterms:W3CDTF">2020-05-17T12:08:21Z</dcterms:modified>
</cp:coreProperties>
</file>